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57" r:id="rId3"/>
    <p:sldId id="260" r:id="rId4"/>
    <p:sldId id="274" r:id="rId5"/>
    <p:sldId id="275" r:id="rId6"/>
    <p:sldId id="277" r:id="rId7"/>
    <p:sldId id="273" r:id="rId8"/>
    <p:sldId id="290" r:id="rId9"/>
    <p:sldId id="282" r:id="rId10"/>
    <p:sldId id="289" r:id="rId11"/>
    <p:sldId id="270" r:id="rId12"/>
    <p:sldId id="279" r:id="rId13"/>
    <p:sldId id="291" r:id="rId14"/>
    <p:sldId id="283" r:id="rId15"/>
    <p:sldId id="284" r:id="rId16"/>
    <p:sldId id="292" r:id="rId17"/>
    <p:sldId id="271" r:id="rId18"/>
    <p:sldId id="287" r:id="rId19"/>
    <p:sldId id="293" r:id="rId20"/>
    <p:sldId id="294" r:id="rId21"/>
    <p:sldId id="288" r:id="rId22"/>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ster" initials="T" lastIdx="0" clrIdx="0">
    <p:extLst>
      <p:ext uri="{19B8F6BF-5375-455C-9EA6-DF929625EA0E}">
        <p15:presenceInfo xmlns:p15="http://schemas.microsoft.com/office/powerpoint/2012/main" userId="Tes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692" autoAdjust="0"/>
  </p:normalViewPr>
  <p:slideViewPr>
    <p:cSldViewPr snapToGrid="0">
      <p:cViewPr varScale="1">
        <p:scale>
          <a:sx n="60" d="100"/>
          <a:sy n="60" d="100"/>
        </p:scale>
        <p:origin x="56" y="80"/>
      </p:cViewPr>
      <p:guideLst/>
    </p:cSldViewPr>
  </p:slideViewPr>
  <p:notesTextViewPr>
    <p:cViewPr>
      <p:scale>
        <a:sx n="1" d="1"/>
        <a:sy n="1" d="1"/>
      </p:scale>
      <p:origin x="0" y="0"/>
    </p:cViewPr>
  </p:notesTextViewPr>
  <p:notesViewPr>
    <p:cSldViewPr snapToGrid="0">
      <p:cViewPr varScale="1">
        <p:scale>
          <a:sx n="84" d="100"/>
          <a:sy n="84" d="100"/>
        </p:scale>
        <p:origin x="340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ja-JP" altLang="en-US" dirty="0">
              <a:latin typeface="ＭＳ Ｐゴシック" panose="020B0600070205080204" pitchFamily="50" charset="-128"/>
              <a:ea typeface="ＭＳ Ｐゴシック" panose="020B0600070205080204" pitchFamily="50"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2192B9EA-17F4-4E5D-8ACA-34D195225A39}" type="datetime1">
              <a:rPr lang="ja-JP" altLang="en-US" smtClean="0">
                <a:latin typeface="ＭＳ Ｐゴシック" panose="020B0600070205080204" pitchFamily="50" charset="-128"/>
                <a:ea typeface="ＭＳ Ｐゴシック" panose="020B0600070205080204" pitchFamily="50" charset="-128"/>
              </a:rPr>
              <a:t>2026/1/31</a:t>
            </a:fld>
            <a:endParaRPr lang="ja-JP" altLang="en-US" dirty="0">
              <a:latin typeface="ＭＳ Ｐゴシック" panose="020B0600070205080204" pitchFamily="50" charset="-128"/>
              <a:ea typeface="ＭＳ Ｐゴシック" panose="020B0600070205080204" pitchFamily="50"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ja-JP" altLang="en-US"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en-US" altLang="ja-JP">
                <a:latin typeface="ＭＳ Ｐゴシック" panose="020B0600070205080204" pitchFamily="50" charset="-128"/>
                <a:ea typeface="ＭＳ Ｐゴシック" panose="020B0600070205080204" pitchFamily="50" charset="-128"/>
              </a:rPr>
              <a:pPr algn="r" rtl="0"/>
              <a:t>‹#›</a:t>
            </a:fld>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ＭＳ Ｐゴシック" panose="020B0600070205080204" pitchFamily="50" charset="-128"/>
                <a:ea typeface="ＭＳ Ｐゴシック" panose="020B060007020508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ＭＳ Ｐゴシック" panose="020B0600070205080204" pitchFamily="50" charset="-128"/>
                <a:ea typeface="ＭＳ Ｐゴシック" panose="020B0600070205080204" pitchFamily="50" charset="-128"/>
              </a:defRPr>
            </a:lvl1pPr>
          </a:lstStyle>
          <a:p>
            <a:fld id="{FF0DA7B9-17D1-4910-A7A5-AEE119EA5B23}" type="datetime1">
              <a:rPr lang="ja-JP" altLang="en-US" smtClean="0"/>
              <a:pPr/>
              <a:t>2026/1/31</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dirty="0"/>
              <a:t>マスター テキストの書式設定</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ＭＳ Ｐゴシック" panose="020B0600070205080204" pitchFamily="50" charset="-128"/>
                <a:ea typeface="ＭＳ Ｐゴシック" panose="020B060007020508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atin typeface="ＭＳ Ｐゴシック" panose="020B0600070205080204" pitchFamily="50" charset="-128"/>
                <a:ea typeface="ＭＳ Ｐゴシック" panose="020B0600070205080204" pitchFamily="50" charset="-128"/>
              </a:defRPr>
            </a:lvl1pPr>
          </a:lstStyle>
          <a:p>
            <a:fld id="{935E2820-AFE1-45FA-949E-17BDB534E1DC}" type="slidenum">
              <a:rPr lang="en-US" altLang="ja-JP" smtClean="0"/>
              <a:pPr/>
              <a:t>‹#›</a:t>
            </a:fld>
            <a:endParaRPr lang="en-US" altLang="ja-JP"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defTabSz="914400" rtl="0" eaLnBrk="1" latinLnBrk="0" hangingPunct="1">
      <a:defRPr sz="12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noProof="0" dirty="0"/>
          </a:p>
        </p:txBody>
      </p:sp>
      <p:sp>
        <p:nvSpPr>
          <p:cNvPr id="4" name="スライド番号プレースホルダー 3"/>
          <p:cNvSpPr>
            <a:spLocks noGrp="1"/>
          </p:cNvSpPr>
          <p:nvPr>
            <p:ph type="sldNum" sz="quarter" idx="10"/>
          </p:nvPr>
        </p:nvSpPr>
        <p:spPr/>
        <p:txBody>
          <a:bodyPr rtlCol="0"/>
          <a:lstStyle/>
          <a:p>
            <a:pPr algn="r" rtl="0"/>
            <a:fld id="{935E2820-AFE1-45FA-949E-17BDB534E1DC}" type="slidenum">
              <a:rPr lang="en-US" smtClean="0"/>
              <a:pPr algn="r" rtl="0"/>
              <a:t>1</a:t>
            </a:fld>
            <a:endParaRPr lang="en-US" dirty="0"/>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E4C75-2219-909F-D153-9C250CFF76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A5DAD2-3354-41C8-32E9-C612CF1162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DEE22B9-1D25-6625-1103-9213BE233E03}"/>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7221306A-81B8-EC0B-F46F-31C65C505141}"/>
              </a:ext>
            </a:extLst>
          </p:cNvPr>
          <p:cNvSpPr>
            <a:spLocks noGrp="1"/>
          </p:cNvSpPr>
          <p:nvPr>
            <p:ph type="sldNum" sz="quarter" idx="10"/>
          </p:nvPr>
        </p:nvSpPr>
        <p:spPr/>
        <p:txBody>
          <a:bodyPr rtlCol="0"/>
          <a:lstStyle/>
          <a:p>
            <a:pPr algn="r" rtl="0"/>
            <a:fld id="{77542409-6A04-4DC6-AC3A-D3758287A8F2}" type="slidenum">
              <a:rPr lang="en-US" smtClean="0"/>
              <a:pPr algn="r" rtl="0"/>
              <a:t>10</a:t>
            </a:fld>
            <a:endParaRPr lang="en-US" dirty="0"/>
          </a:p>
        </p:txBody>
      </p:sp>
    </p:spTree>
    <p:extLst>
      <p:ext uri="{BB962C8B-B14F-4D97-AF65-F5344CB8AC3E}">
        <p14:creationId xmlns:p14="http://schemas.microsoft.com/office/powerpoint/2010/main" val="1725084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24E40-DC34-F615-CC1B-B56F88DDEE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2C9C9A-2881-B06A-1E79-CA11E7A41B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FF430C-7105-DE33-E3E0-0C5B01B5C43F}"/>
              </a:ext>
            </a:extLst>
          </p:cNvPr>
          <p:cNvSpPr>
            <a:spLocks noGrp="1"/>
          </p:cNvSpPr>
          <p:nvPr>
            <p:ph type="body" idx="1"/>
          </p:nvPr>
        </p:nvSpPr>
        <p:spPr/>
        <p:txBody>
          <a:bodyPr/>
          <a:lstStyle/>
          <a:p>
            <a:endParaRPr kumimoji="1" lang="ja-JP" altLang="en-US" noProof="0" dirty="0"/>
          </a:p>
        </p:txBody>
      </p:sp>
      <p:sp>
        <p:nvSpPr>
          <p:cNvPr id="4" name="スライド番号プレースホルダー 3">
            <a:extLst>
              <a:ext uri="{FF2B5EF4-FFF2-40B4-BE49-F238E27FC236}">
                <a16:creationId xmlns:a16="http://schemas.microsoft.com/office/drawing/2014/main" id="{9B508A36-0F37-1DAD-8D72-8A881C6C73F3}"/>
              </a:ext>
            </a:extLst>
          </p:cNvPr>
          <p:cNvSpPr>
            <a:spLocks noGrp="1"/>
          </p:cNvSpPr>
          <p:nvPr>
            <p:ph type="sldNum" sz="quarter" idx="10"/>
          </p:nvPr>
        </p:nvSpPr>
        <p:spPr/>
        <p:txBody>
          <a:bodyPr/>
          <a:lstStyle/>
          <a:p>
            <a:pPr algn="r" rtl="0"/>
            <a:fld id="{935E2820-AFE1-45FA-949E-17BDB534E1DC}" type="slidenum">
              <a:rPr lang="en-US" altLang="ja-JP" smtClean="0"/>
              <a:pPr algn="r" rtl="0"/>
              <a:t>11</a:t>
            </a:fld>
            <a:endParaRPr lang="en-US" altLang="ja-JP" dirty="0"/>
          </a:p>
        </p:txBody>
      </p:sp>
    </p:spTree>
    <p:extLst>
      <p:ext uri="{BB962C8B-B14F-4D97-AF65-F5344CB8AC3E}">
        <p14:creationId xmlns:p14="http://schemas.microsoft.com/office/powerpoint/2010/main" val="132602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F789-B5B9-C083-9F3F-2BC6E0EDA3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B9D0BE-D2FD-2947-A6F0-EF66EE06E2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024D0D-5E74-7F4D-DA31-C6930083AB5F}"/>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B9A0ADA4-1B1E-E7DF-8A36-CC97951934EC}"/>
              </a:ext>
            </a:extLst>
          </p:cNvPr>
          <p:cNvSpPr>
            <a:spLocks noGrp="1"/>
          </p:cNvSpPr>
          <p:nvPr>
            <p:ph type="sldNum" sz="quarter" idx="10"/>
          </p:nvPr>
        </p:nvSpPr>
        <p:spPr/>
        <p:txBody>
          <a:bodyPr rtlCol="0"/>
          <a:lstStyle/>
          <a:p>
            <a:pPr algn="r" rtl="0"/>
            <a:fld id="{77542409-6A04-4DC6-AC3A-D3758287A8F2}" type="slidenum">
              <a:rPr lang="en-US" smtClean="0"/>
              <a:pPr algn="r" rtl="0"/>
              <a:t>12</a:t>
            </a:fld>
            <a:endParaRPr lang="en-US" dirty="0"/>
          </a:p>
        </p:txBody>
      </p:sp>
    </p:spTree>
    <p:extLst>
      <p:ext uri="{BB962C8B-B14F-4D97-AF65-F5344CB8AC3E}">
        <p14:creationId xmlns:p14="http://schemas.microsoft.com/office/powerpoint/2010/main" val="363129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D4EF-0252-93E9-B28E-D112E7094D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CFC9CD-AC6A-2421-C150-1EF7DD929D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FC9C09-BC2C-2EB6-BA0E-6525049A35D1}"/>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F4B7D902-FE98-D4DA-0C65-56D389721C0B}"/>
              </a:ext>
            </a:extLst>
          </p:cNvPr>
          <p:cNvSpPr>
            <a:spLocks noGrp="1"/>
          </p:cNvSpPr>
          <p:nvPr>
            <p:ph type="sldNum" sz="quarter" idx="10"/>
          </p:nvPr>
        </p:nvSpPr>
        <p:spPr/>
        <p:txBody>
          <a:bodyPr rtlCol="0"/>
          <a:lstStyle/>
          <a:p>
            <a:pPr algn="r" rtl="0"/>
            <a:fld id="{77542409-6A04-4DC6-AC3A-D3758287A8F2}" type="slidenum">
              <a:rPr lang="en-US" smtClean="0"/>
              <a:pPr algn="r" rtl="0"/>
              <a:t>13</a:t>
            </a:fld>
            <a:endParaRPr lang="en-US" dirty="0"/>
          </a:p>
        </p:txBody>
      </p:sp>
    </p:spTree>
    <p:extLst>
      <p:ext uri="{BB962C8B-B14F-4D97-AF65-F5344CB8AC3E}">
        <p14:creationId xmlns:p14="http://schemas.microsoft.com/office/powerpoint/2010/main" val="1826944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0CEE-20C2-9C9B-D5B6-B01368EDEC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4CFD29-0F62-9485-35D9-F7949BFCFB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7C0552-27B7-C776-89C5-1C8D25D4387E}"/>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D4EA1825-0207-1618-0FE6-BCD9A69217D6}"/>
              </a:ext>
            </a:extLst>
          </p:cNvPr>
          <p:cNvSpPr>
            <a:spLocks noGrp="1"/>
          </p:cNvSpPr>
          <p:nvPr>
            <p:ph type="sldNum" sz="quarter" idx="10"/>
          </p:nvPr>
        </p:nvSpPr>
        <p:spPr/>
        <p:txBody>
          <a:bodyPr rtlCol="0"/>
          <a:lstStyle/>
          <a:p>
            <a:pPr algn="r" rtl="0"/>
            <a:fld id="{77542409-6A04-4DC6-AC3A-D3758287A8F2}" type="slidenum">
              <a:rPr lang="en-US" smtClean="0"/>
              <a:pPr algn="r" rtl="0"/>
              <a:t>14</a:t>
            </a:fld>
            <a:endParaRPr lang="en-US" dirty="0"/>
          </a:p>
        </p:txBody>
      </p:sp>
    </p:spTree>
    <p:extLst>
      <p:ext uri="{BB962C8B-B14F-4D97-AF65-F5344CB8AC3E}">
        <p14:creationId xmlns:p14="http://schemas.microsoft.com/office/powerpoint/2010/main" val="433981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0FF3-3713-A948-265E-9F933636FC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19B0BB-6B0B-0237-0EE7-5E58F3FA680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938AE9-00E9-5546-92AB-267CAC050B08}"/>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F9233F40-5D7F-729A-6394-9BE23A10E011}"/>
              </a:ext>
            </a:extLst>
          </p:cNvPr>
          <p:cNvSpPr>
            <a:spLocks noGrp="1"/>
          </p:cNvSpPr>
          <p:nvPr>
            <p:ph type="sldNum" sz="quarter" idx="10"/>
          </p:nvPr>
        </p:nvSpPr>
        <p:spPr/>
        <p:txBody>
          <a:bodyPr rtlCol="0"/>
          <a:lstStyle/>
          <a:p>
            <a:pPr algn="r" rtl="0"/>
            <a:fld id="{77542409-6A04-4DC6-AC3A-D3758287A8F2}" type="slidenum">
              <a:rPr lang="en-US" smtClean="0"/>
              <a:pPr algn="r" rtl="0"/>
              <a:t>15</a:t>
            </a:fld>
            <a:endParaRPr lang="en-US" dirty="0"/>
          </a:p>
        </p:txBody>
      </p:sp>
    </p:spTree>
    <p:extLst>
      <p:ext uri="{BB962C8B-B14F-4D97-AF65-F5344CB8AC3E}">
        <p14:creationId xmlns:p14="http://schemas.microsoft.com/office/powerpoint/2010/main" val="2669614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FC716-3B0E-8840-33D0-A7BF9EFE61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24EEB3-F45D-6638-D772-4E7E861E14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9CBED0-0A29-3F45-E707-C1D1F7282FB7}"/>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22EF9B03-4F05-9A93-6006-82F9B686F3A8}"/>
              </a:ext>
            </a:extLst>
          </p:cNvPr>
          <p:cNvSpPr>
            <a:spLocks noGrp="1"/>
          </p:cNvSpPr>
          <p:nvPr>
            <p:ph type="sldNum" sz="quarter" idx="10"/>
          </p:nvPr>
        </p:nvSpPr>
        <p:spPr/>
        <p:txBody>
          <a:bodyPr rtlCol="0"/>
          <a:lstStyle/>
          <a:p>
            <a:pPr algn="r" rtl="0"/>
            <a:fld id="{77542409-6A04-4DC6-AC3A-D3758287A8F2}" type="slidenum">
              <a:rPr lang="en-US" smtClean="0"/>
              <a:pPr algn="r" rtl="0"/>
              <a:t>16</a:t>
            </a:fld>
            <a:endParaRPr lang="en-US" dirty="0"/>
          </a:p>
        </p:txBody>
      </p:sp>
    </p:spTree>
    <p:extLst>
      <p:ext uri="{BB962C8B-B14F-4D97-AF65-F5344CB8AC3E}">
        <p14:creationId xmlns:p14="http://schemas.microsoft.com/office/powerpoint/2010/main" val="354919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AC73A-F3EE-B7B9-6B87-90C345BD86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8FA934-6ED6-4E60-0DFB-48504D38B8C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B69CD0-CCED-A3CA-4653-7065AFBF4977}"/>
              </a:ext>
            </a:extLst>
          </p:cNvPr>
          <p:cNvSpPr>
            <a:spLocks noGrp="1"/>
          </p:cNvSpPr>
          <p:nvPr>
            <p:ph type="body" idx="1"/>
          </p:nvPr>
        </p:nvSpPr>
        <p:spPr/>
        <p:txBody>
          <a:bodyPr/>
          <a:lstStyle/>
          <a:p>
            <a:endParaRPr kumimoji="1" lang="ja-JP" altLang="en-US" noProof="0" dirty="0"/>
          </a:p>
        </p:txBody>
      </p:sp>
      <p:sp>
        <p:nvSpPr>
          <p:cNvPr id="4" name="スライド番号プレースホルダー 3">
            <a:extLst>
              <a:ext uri="{FF2B5EF4-FFF2-40B4-BE49-F238E27FC236}">
                <a16:creationId xmlns:a16="http://schemas.microsoft.com/office/drawing/2014/main" id="{FE0D26D9-E3AD-33C4-94F7-D81B9CE6B77D}"/>
              </a:ext>
            </a:extLst>
          </p:cNvPr>
          <p:cNvSpPr>
            <a:spLocks noGrp="1"/>
          </p:cNvSpPr>
          <p:nvPr>
            <p:ph type="sldNum" sz="quarter" idx="10"/>
          </p:nvPr>
        </p:nvSpPr>
        <p:spPr/>
        <p:txBody>
          <a:bodyPr/>
          <a:lstStyle/>
          <a:p>
            <a:pPr algn="r" rtl="0"/>
            <a:fld id="{935E2820-AFE1-45FA-949E-17BDB534E1DC}" type="slidenum">
              <a:rPr lang="en-US" altLang="ja-JP" smtClean="0"/>
              <a:pPr algn="r" rtl="0"/>
              <a:t>17</a:t>
            </a:fld>
            <a:endParaRPr lang="en-US" altLang="ja-JP" dirty="0"/>
          </a:p>
        </p:txBody>
      </p:sp>
    </p:spTree>
    <p:extLst>
      <p:ext uri="{BB962C8B-B14F-4D97-AF65-F5344CB8AC3E}">
        <p14:creationId xmlns:p14="http://schemas.microsoft.com/office/powerpoint/2010/main" val="247858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A515E-7BE4-7607-5B3A-83C6AD5E2C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9801CD-AD4E-75CA-31DC-B7482CEBCAB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687209-B410-0A01-23F9-BF9CF567951B}"/>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B6AA8F37-6554-C68C-5238-D7468593A657}"/>
              </a:ext>
            </a:extLst>
          </p:cNvPr>
          <p:cNvSpPr>
            <a:spLocks noGrp="1"/>
          </p:cNvSpPr>
          <p:nvPr>
            <p:ph type="sldNum" sz="quarter" idx="10"/>
          </p:nvPr>
        </p:nvSpPr>
        <p:spPr/>
        <p:txBody>
          <a:bodyPr rtlCol="0"/>
          <a:lstStyle/>
          <a:p>
            <a:pPr algn="r" rtl="0"/>
            <a:fld id="{77542409-6A04-4DC6-AC3A-D3758287A8F2}" type="slidenum">
              <a:rPr lang="en-US" smtClean="0"/>
              <a:pPr algn="r" rtl="0"/>
              <a:t>18</a:t>
            </a:fld>
            <a:endParaRPr lang="en-US" dirty="0"/>
          </a:p>
        </p:txBody>
      </p:sp>
    </p:spTree>
    <p:extLst>
      <p:ext uri="{BB962C8B-B14F-4D97-AF65-F5344CB8AC3E}">
        <p14:creationId xmlns:p14="http://schemas.microsoft.com/office/powerpoint/2010/main" val="349850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D203E-744A-9E4E-DF1C-C0C4991BAB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B270F3-57B7-6B6B-803B-D43B0160F4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DD2B4DE-D412-3F60-5BDA-5449705A17BE}"/>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20FE9A44-AB6C-CEF2-B058-06A10DB622D2}"/>
              </a:ext>
            </a:extLst>
          </p:cNvPr>
          <p:cNvSpPr>
            <a:spLocks noGrp="1"/>
          </p:cNvSpPr>
          <p:nvPr>
            <p:ph type="sldNum" sz="quarter" idx="10"/>
          </p:nvPr>
        </p:nvSpPr>
        <p:spPr/>
        <p:txBody>
          <a:bodyPr rtlCol="0"/>
          <a:lstStyle/>
          <a:p>
            <a:pPr algn="r" rtl="0"/>
            <a:fld id="{77542409-6A04-4DC6-AC3A-D3758287A8F2}" type="slidenum">
              <a:rPr lang="en-US" smtClean="0"/>
              <a:pPr algn="r" rtl="0"/>
              <a:t>19</a:t>
            </a:fld>
            <a:endParaRPr lang="en-US" dirty="0"/>
          </a:p>
        </p:txBody>
      </p:sp>
    </p:spTree>
    <p:extLst>
      <p:ext uri="{BB962C8B-B14F-4D97-AF65-F5344CB8AC3E}">
        <p14:creationId xmlns:p14="http://schemas.microsoft.com/office/powerpoint/2010/main" val="388824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noProof="0" dirty="0"/>
          </a:p>
        </p:txBody>
      </p:sp>
      <p:sp>
        <p:nvSpPr>
          <p:cNvPr id="4" name="スライド番号プレースホルダー 3"/>
          <p:cNvSpPr>
            <a:spLocks noGrp="1"/>
          </p:cNvSpPr>
          <p:nvPr>
            <p:ph type="sldNum" sz="quarter" idx="10"/>
          </p:nvPr>
        </p:nvSpPr>
        <p:spPr/>
        <p:txBody>
          <a:bodyPr rtlCol="0"/>
          <a:lstStyle/>
          <a:p>
            <a:pPr algn="r" rtl="0"/>
            <a:fld id="{77542409-6A04-4DC6-AC3A-D3758287A8F2}" type="slidenum">
              <a:rPr lang="en-US" smtClean="0"/>
              <a:pPr algn="r" rtl="0"/>
              <a:t>2</a:t>
            </a:fld>
            <a:endParaRPr lang="en-US" dirty="0"/>
          </a:p>
        </p:txBody>
      </p:sp>
    </p:spTree>
    <p:extLst>
      <p:ext uri="{BB962C8B-B14F-4D97-AF65-F5344CB8AC3E}">
        <p14:creationId xmlns:p14="http://schemas.microsoft.com/office/powerpoint/2010/main" val="660935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82A6A-2928-7054-7BD8-A3078D5C8F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A58CAD-7AE8-2A8B-A9D4-D74DF33022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A7E108-AFCA-07C9-C9B8-521EE6C30E52}"/>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1354A3F2-EDCE-A7B4-FEC2-11F55DD2B7CE}"/>
              </a:ext>
            </a:extLst>
          </p:cNvPr>
          <p:cNvSpPr>
            <a:spLocks noGrp="1"/>
          </p:cNvSpPr>
          <p:nvPr>
            <p:ph type="sldNum" sz="quarter" idx="10"/>
          </p:nvPr>
        </p:nvSpPr>
        <p:spPr/>
        <p:txBody>
          <a:bodyPr rtlCol="0"/>
          <a:lstStyle/>
          <a:p>
            <a:pPr algn="r" rtl="0"/>
            <a:fld id="{77542409-6A04-4DC6-AC3A-D3758287A8F2}" type="slidenum">
              <a:rPr lang="en-US" smtClean="0"/>
              <a:pPr algn="r" rtl="0"/>
              <a:t>20</a:t>
            </a:fld>
            <a:endParaRPr lang="en-US" dirty="0"/>
          </a:p>
        </p:txBody>
      </p:sp>
    </p:spTree>
    <p:extLst>
      <p:ext uri="{BB962C8B-B14F-4D97-AF65-F5344CB8AC3E}">
        <p14:creationId xmlns:p14="http://schemas.microsoft.com/office/powerpoint/2010/main" val="266955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D18D9-0F9D-178B-E774-DF2D8BE42F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77EFAC-86EB-750E-9B12-E2420E1924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ED8F10-4B9D-3492-CB45-424AE15BC2B1}"/>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0D5DDF89-7AD5-9C1F-18CF-281652F5C0B0}"/>
              </a:ext>
            </a:extLst>
          </p:cNvPr>
          <p:cNvSpPr>
            <a:spLocks noGrp="1"/>
          </p:cNvSpPr>
          <p:nvPr>
            <p:ph type="sldNum" sz="quarter" idx="10"/>
          </p:nvPr>
        </p:nvSpPr>
        <p:spPr/>
        <p:txBody>
          <a:bodyPr rtlCol="0"/>
          <a:lstStyle/>
          <a:p>
            <a:pPr algn="r" rtl="0"/>
            <a:fld id="{77542409-6A04-4DC6-AC3A-D3758287A8F2}" type="slidenum">
              <a:rPr lang="en-US" smtClean="0"/>
              <a:pPr algn="r" rtl="0"/>
              <a:t>21</a:t>
            </a:fld>
            <a:endParaRPr lang="en-US" dirty="0"/>
          </a:p>
        </p:txBody>
      </p:sp>
    </p:spTree>
    <p:extLst>
      <p:ext uri="{BB962C8B-B14F-4D97-AF65-F5344CB8AC3E}">
        <p14:creationId xmlns:p14="http://schemas.microsoft.com/office/powerpoint/2010/main" val="224169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noProof="0" dirty="0"/>
          </a:p>
        </p:txBody>
      </p:sp>
      <p:sp>
        <p:nvSpPr>
          <p:cNvPr id="4" name="スライド番号プレースホルダー 3"/>
          <p:cNvSpPr>
            <a:spLocks noGrp="1"/>
          </p:cNvSpPr>
          <p:nvPr>
            <p:ph type="sldNum" sz="quarter" idx="10"/>
          </p:nvPr>
        </p:nvSpPr>
        <p:spPr/>
        <p:txBody>
          <a:bodyPr/>
          <a:lstStyle/>
          <a:p>
            <a:pPr algn="r" rtl="0"/>
            <a:fld id="{935E2820-AFE1-45FA-949E-17BDB534E1DC}" type="slidenum">
              <a:rPr lang="en-US" altLang="ja-JP" smtClean="0"/>
              <a:pPr algn="r" rtl="0"/>
              <a:t>3</a:t>
            </a:fld>
            <a:endParaRPr lang="en-US" altLang="ja-JP" dirty="0"/>
          </a:p>
        </p:txBody>
      </p:sp>
    </p:spTree>
    <p:extLst>
      <p:ext uri="{BB962C8B-B14F-4D97-AF65-F5344CB8AC3E}">
        <p14:creationId xmlns:p14="http://schemas.microsoft.com/office/powerpoint/2010/main" val="338068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79C1-10A6-0E6F-9D80-0D12743CC0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B172BB-B162-E87C-DA5E-E65004E92A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FB30C02-DA47-B8C6-6EB9-5B1E38D27A24}"/>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1785B79C-59ED-BC1E-69A8-554E02CABD4E}"/>
              </a:ext>
            </a:extLst>
          </p:cNvPr>
          <p:cNvSpPr>
            <a:spLocks noGrp="1"/>
          </p:cNvSpPr>
          <p:nvPr>
            <p:ph type="sldNum" sz="quarter" idx="10"/>
          </p:nvPr>
        </p:nvSpPr>
        <p:spPr/>
        <p:txBody>
          <a:bodyPr rtlCol="0"/>
          <a:lstStyle/>
          <a:p>
            <a:pPr algn="r" rtl="0"/>
            <a:fld id="{77542409-6A04-4DC6-AC3A-D3758287A8F2}" type="slidenum">
              <a:rPr lang="en-US" smtClean="0"/>
              <a:pPr algn="r" rtl="0"/>
              <a:t>4</a:t>
            </a:fld>
            <a:endParaRPr lang="en-US" dirty="0"/>
          </a:p>
        </p:txBody>
      </p:sp>
    </p:spTree>
    <p:extLst>
      <p:ext uri="{BB962C8B-B14F-4D97-AF65-F5344CB8AC3E}">
        <p14:creationId xmlns:p14="http://schemas.microsoft.com/office/powerpoint/2010/main" val="226589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A6B9B-3A80-02CE-DDC6-2667C5C9CB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62D95D-FF1E-30B7-2611-21D63D74F7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A72A285-63DC-0339-A772-64917DE04A49}"/>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4C910BC2-824D-416F-4C44-9F8917D87DE6}"/>
              </a:ext>
            </a:extLst>
          </p:cNvPr>
          <p:cNvSpPr>
            <a:spLocks noGrp="1"/>
          </p:cNvSpPr>
          <p:nvPr>
            <p:ph type="sldNum" sz="quarter" idx="10"/>
          </p:nvPr>
        </p:nvSpPr>
        <p:spPr/>
        <p:txBody>
          <a:bodyPr rtlCol="0"/>
          <a:lstStyle/>
          <a:p>
            <a:pPr algn="r" rtl="0"/>
            <a:fld id="{77542409-6A04-4DC6-AC3A-D3758287A8F2}" type="slidenum">
              <a:rPr lang="en-US" smtClean="0"/>
              <a:pPr algn="r" rtl="0"/>
              <a:t>5</a:t>
            </a:fld>
            <a:endParaRPr lang="en-US" dirty="0"/>
          </a:p>
        </p:txBody>
      </p:sp>
    </p:spTree>
    <p:extLst>
      <p:ext uri="{BB962C8B-B14F-4D97-AF65-F5344CB8AC3E}">
        <p14:creationId xmlns:p14="http://schemas.microsoft.com/office/powerpoint/2010/main" val="1102321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149E9-19C2-19C3-723D-8BD753A05F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4260A3-D7D6-873F-8B03-178AFE8E42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AE0FE9-CA90-1BEE-C457-224BEADC18D1}"/>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46B7B310-B0C8-4979-2B16-D6747318DC55}"/>
              </a:ext>
            </a:extLst>
          </p:cNvPr>
          <p:cNvSpPr>
            <a:spLocks noGrp="1"/>
          </p:cNvSpPr>
          <p:nvPr>
            <p:ph type="sldNum" sz="quarter" idx="10"/>
          </p:nvPr>
        </p:nvSpPr>
        <p:spPr/>
        <p:txBody>
          <a:bodyPr rtlCol="0"/>
          <a:lstStyle/>
          <a:p>
            <a:pPr algn="r" rtl="0"/>
            <a:fld id="{77542409-6A04-4DC6-AC3A-D3758287A8F2}" type="slidenum">
              <a:rPr lang="en-US" smtClean="0"/>
              <a:pPr algn="r" rtl="0"/>
              <a:t>6</a:t>
            </a:fld>
            <a:endParaRPr lang="en-US" dirty="0"/>
          </a:p>
        </p:txBody>
      </p:sp>
    </p:spTree>
    <p:extLst>
      <p:ext uri="{BB962C8B-B14F-4D97-AF65-F5344CB8AC3E}">
        <p14:creationId xmlns:p14="http://schemas.microsoft.com/office/powerpoint/2010/main" val="335430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9C20B-1E57-513A-5879-6E434E8472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1BB77F-0398-1E7D-0E17-C781C76A45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CBA3AE-EF91-A6BA-D4ED-9C31C79DFBC0}"/>
              </a:ext>
            </a:extLst>
          </p:cNvPr>
          <p:cNvSpPr>
            <a:spLocks noGrp="1"/>
          </p:cNvSpPr>
          <p:nvPr>
            <p:ph type="body" idx="1"/>
          </p:nvPr>
        </p:nvSpPr>
        <p:spPr/>
        <p:txBody>
          <a:bodyPr/>
          <a:lstStyle/>
          <a:p>
            <a:r>
              <a:rPr kumimoji="1" lang="ja-JP" altLang="en-US" noProof="0" dirty="0"/>
              <a:t>カレンダーの画像</a:t>
            </a:r>
          </a:p>
        </p:txBody>
      </p:sp>
      <p:sp>
        <p:nvSpPr>
          <p:cNvPr id="4" name="スライド番号プレースホルダー 3">
            <a:extLst>
              <a:ext uri="{FF2B5EF4-FFF2-40B4-BE49-F238E27FC236}">
                <a16:creationId xmlns:a16="http://schemas.microsoft.com/office/drawing/2014/main" id="{77F7C761-1ACE-1092-CF7D-F417355DCD83}"/>
              </a:ext>
            </a:extLst>
          </p:cNvPr>
          <p:cNvSpPr>
            <a:spLocks noGrp="1"/>
          </p:cNvSpPr>
          <p:nvPr>
            <p:ph type="sldNum" sz="quarter" idx="10"/>
          </p:nvPr>
        </p:nvSpPr>
        <p:spPr/>
        <p:txBody>
          <a:bodyPr/>
          <a:lstStyle/>
          <a:p>
            <a:pPr algn="r" rtl="0"/>
            <a:fld id="{935E2820-AFE1-45FA-949E-17BDB534E1DC}" type="slidenum">
              <a:rPr lang="en-US" altLang="ja-JP" smtClean="0"/>
              <a:pPr algn="r" rtl="0"/>
              <a:t>7</a:t>
            </a:fld>
            <a:endParaRPr lang="en-US" altLang="ja-JP" dirty="0"/>
          </a:p>
        </p:txBody>
      </p:sp>
    </p:spTree>
    <p:extLst>
      <p:ext uri="{BB962C8B-B14F-4D97-AF65-F5344CB8AC3E}">
        <p14:creationId xmlns:p14="http://schemas.microsoft.com/office/powerpoint/2010/main" val="41618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A2EA-4F7C-55E0-6102-26CBE63470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26ABB4-0C35-A3AD-8F2E-0DAE7D4161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3A2E3B-8B86-D3F4-5B9B-94C959B65542}"/>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16950925-BC8E-DEAA-756F-EAE8A1F1D1AF}"/>
              </a:ext>
            </a:extLst>
          </p:cNvPr>
          <p:cNvSpPr>
            <a:spLocks noGrp="1"/>
          </p:cNvSpPr>
          <p:nvPr>
            <p:ph type="sldNum" sz="quarter" idx="10"/>
          </p:nvPr>
        </p:nvSpPr>
        <p:spPr/>
        <p:txBody>
          <a:bodyPr rtlCol="0"/>
          <a:lstStyle/>
          <a:p>
            <a:pPr algn="r" rtl="0"/>
            <a:fld id="{77542409-6A04-4DC6-AC3A-D3758287A8F2}" type="slidenum">
              <a:rPr lang="en-US" smtClean="0"/>
              <a:pPr algn="r" rtl="0"/>
              <a:t>8</a:t>
            </a:fld>
            <a:endParaRPr lang="en-US" dirty="0"/>
          </a:p>
        </p:txBody>
      </p:sp>
    </p:spTree>
    <p:extLst>
      <p:ext uri="{BB962C8B-B14F-4D97-AF65-F5344CB8AC3E}">
        <p14:creationId xmlns:p14="http://schemas.microsoft.com/office/powerpoint/2010/main" val="368026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9C0E-A284-BCF2-9CF5-2AB29D3243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60941B-164B-28F4-A0B0-A2DB7AF306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EFD10E2-8CB7-19B5-01E6-A80D4C2F3FBF}"/>
              </a:ext>
            </a:extLst>
          </p:cNvPr>
          <p:cNvSpPr>
            <a:spLocks noGrp="1"/>
          </p:cNvSpPr>
          <p:nvPr>
            <p:ph type="body" idx="1"/>
          </p:nvPr>
        </p:nvSpPr>
        <p:spPr/>
        <p:txBody>
          <a:bodyPr rtlCol="0"/>
          <a:lstStyle/>
          <a:p>
            <a:pPr rtl="0"/>
            <a:endParaRPr lang="ja-JP" altLang="en-US" noProof="0" dirty="0"/>
          </a:p>
        </p:txBody>
      </p:sp>
      <p:sp>
        <p:nvSpPr>
          <p:cNvPr id="4" name="スライド番号プレースホルダー 3">
            <a:extLst>
              <a:ext uri="{FF2B5EF4-FFF2-40B4-BE49-F238E27FC236}">
                <a16:creationId xmlns:a16="http://schemas.microsoft.com/office/drawing/2014/main" id="{B683EFD7-0D76-8ABB-0D79-B490480A4114}"/>
              </a:ext>
            </a:extLst>
          </p:cNvPr>
          <p:cNvSpPr>
            <a:spLocks noGrp="1"/>
          </p:cNvSpPr>
          <p:nvPr>
            <p:ph type="sldNum" sz="quarter" idx="10"/>
          </p:nvPr>
        </p:nvSpPr>
        <p:spPr/>
        <p:txBody>
          <a:bodyPr rtlCol="0"/>
          <a:lstStyle/>
          <a:p>
            <a:pPr algn="r" rtl="0"/>
            <a:fld id="{77542409-6A04-4DC6-AC3A-D3758287A8F2}" type="slidenum">
              <a:rPr lang="en-US" smtClean="0"/>
              <a:pPr algn="r" rtl="0"/>
              <a:t>9</a:t>
            </a:fld>
            <a:endParaRPr lang="en-US" dirty="0"/>
          </a:p>
        </p:txBody>
      </p:sp>
    </p:spTree>
    <p:extLst>
      <p:ext uri="{BB962C8B-B14F-4D97-AF65-F5344CB8AC3E}">
        <p14:creationId xmlns:p14="http://schemas.microsoft.com/office/powerpoint/2010/main" val="266024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65213" y="304800"/>
            <a:ext cx="7091361" cy="2793906"/>
          </a:xfrm>
        </p:spPr>
        <p:txBody>
          <a:bodyPr rtlCol="0" anchor="b">
            <a:normAutofit/>
          </a:bodyPr>
          <a:lstStyle>
            <a:lvl1pPr algn="l" rtl="0">
              <a:lnSpc>
                <a:spcPct val="80000"/>
              </a:lnSpc>
              <a:defRPr sz="6600"/>
            </a:lvl1pPr>
          </a:lstStyle>
          <a:p>
            <a:pPr rtl="0"/>
            <a:r>
              <a:rPr lang="ja-JP" altLang="en-US"/>
              <a:t>マスター タイトルの書式設定</a:t>
            </a:r>
            <a:endParaRPr lang="ja-JP" altLang="en-US" dirty="0"/>
          </a:p>
        </p:txBody>
      </p:sp>
      <p:sp>
        <p:nvSpPr>
          <p:cNvPr id="3" name="サブタイトル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ja-JP" altLang="en-US"/>
              <a:t>マスター サブタイトルの書式設定</a:t>
            </a:r>
            <a:endParaRPr lang="ja-JP" altLang="en-US" dirty="0"/>
          </a:p>
        </p:txBody>
      </p:sp>
      <p:sp>
        <p:nvSpPr>
          <p:cNvPr id="8" name="日付プレースホルダー 7"/>
          <p:cNvSpPr>
            <a:spLocks noGrp="1"/>
          </p:cNvSpPr>
          <p:nvPr>
            <p:ph type="dt" sz="half" idx="10"/>
          </p:nvPr>
        </p:nvSpPr>
        <p:spPr/>
        <p:txBody>
          <a:bodyPr rtlCol="0"/>
          <a:lstStyle>
            <a:lvl1pPr>
              <a:defRPr/>
            </a:lvl1pPr>
          </a:lstStyle>
          <a:p>
            <a:fld id="{708CA6E0-73DE-4ADD-A239-4936420711BF}" type="datetime1">
              <a:rPr lang="ja-JP" altLang="en-US" smtClean="0"/>
              <a:pPr/>
              <a:t>2026/1/31</a:t>
            </a:fld>
            <a:endParaRPr lang="ja-JP" altLang="en-US" dirty="0"/>
          </a:p>
        </p:txBody>
      </p:sp>
      <p:sp>
        <p:nvSpPr>
          <p:cNvPr id="9" name="フッター プレースホルダー 8"/>
          <p:cNvSpPr>
            <a:spLocks noGrp="1"/>
          </p:cNvSpPr>
          <p:nvPr>
            <p:ph type="ftr" sz="quarter" idx="11"/>
          </p:nvPr>
        </p:nvSpPr>
        <p:spPr/>
        <p:txBody>
          <a:bodyPr rtlCol="0"/>
          <a:lstStyle/>
          <a:p>
            <a:pPr rtl="0"/>
            <a:endParaRPr lang="ja-JP" altLang="en-US" dirty="0"/>
          </a:p>
        </p:txBody>
      </p:sp>
      <p:sp>
        <p:nvSpPr>
          <p:cNvPr id="10" name="スライド番号プレースホルダー 9"/>
          <p:cNvSpPr>
            <a:spLocks noGrp="1"/>
          </p:cNvSpPr>
          <p:nvPr>
            <p:ph type="sldNum" sz="quarter" idx="12"/>
          </p:nvPr>
        </p:nvSpPr>
        <p:spPr/>
        <p:txBody>
          <a:bodyPr rtlCol="0"/>
          <a:lstStyle/>
          <a:p>
            <a:pPr rtl="0"/>
            <a:fld id="{8FDBFFB2-86D9-4B8F-A59A-553A60B94BBE}" type="slidenum">
              <a:rPr lang="en-US" altLang="ja-JP" smtClean="0"/>
              <a:pPr/>
              <a:t>‹#›</a:t>
            </a:fld>
            <a:endParaRPr lang="en-US" altLang="ja-JP" dirty="0"/>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縦書きテキスト プレースホルダー 2"/>
          <p:cNvSpPr>
            <a:spLocks noGrp="1"/>
          </p:cNvSpPr>
          <p:nvPr>
            <p:ph type="body" orient="vert" idx="1"/>
          </p:nvPr>
        </p:nvSpPr>
        <p:spPr/>
        <p:txBody>
          <a:bodyPr vert="eaVert"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rtlCol="0"/>
          <a:lstStyle>
            <a:lvl1pPr>
              <a:defRPr/>
            </a:lvl1pPr>
          </a:lstStyle>
          <a:p>
            <a:fld id="{5DF09DDB-8891-4984-AB4A-0A10422BAB45}" type="datetime1">
              <a:rPr lang="ja-JP" altLang="en-US" smtClean="0"/>
              <a:pPr/>
              <a:t>2026/1/31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dirty="0"/>
          </a:p>
        </p:txBody>
      </p:sp>
      <p:sp>
        <p:nvSpPr>
          <p:cNvPr id="6" name="スライド番号プレースホルダー 5"/>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865014" y="304801"/>
            <a:ext cx="1715800" cy="5410200"/>
          </a:xfrm>
        </p:spPr>
        <p:txBody>
          <a:bodyPr vert="eaVert" rtlCol="0"/>
          <a:lstStyle/>
          <a:p>
            <a:pPr rtl="0"/>
            <a:r>
              <a:rPr lang="ja-JP" altLang="en-US"/>
              <a:t>マスター タイトルの書式設定</a:t>
            </a:r>
            <a:endParaRPr lang="ja-JP" altLang="en-US" dirty="0"/>
          </a:p>
        </p:txBody>
      </p:sp>
      <p:sp>
        <p:nvSpPr>
          <p:cNvPr id="3" name="縦書きテキスト プレースホルダー 2"/>
          <p:cNvSpPr>
            <a:spLocks noGrp="1"/>
          </p:cNvSpPr>
          <p:nvPr>
            <p:ph type="body" orient="vert" idx="1"/>
          </p:nvPr>
        </p:nvSpPr>
        <p:spPr>
          <a:xfrm>
            <a:off x="2209800" y="304801"/>
            <a:ext cx="7502814" cy="5410200"/>
          </a:xfrm>
        </p:spPr>
        <p:txBody>
          <a:bodyPr vert="eaVert"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rtlCol="0"/>
          <a:lstStyle>
            <a:lvl1pPr>
              <a:defRPr/>
            </a:lvl1pPr>
          </a:lstStyle>
          <a:p>
            <a:fld id="{B1D5778D-6338-4C50-BD3C-3E7FA353242B}" type="datetime1">
              <a:rPr lang="ja-JP" altLang="en-US" smtClean="0"/>
              <a:pPr/>
              <a:t>2026/1/31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dirty="0"/>
          </a:p>
        </p:txBody>
      </p:sp>
      <p:sp>
        <p:nvSpPr>
          <p:cNvPr id="6" name="スライド番号プレースホルダー 5"/>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日付プレースホルダー 3"/>
          <p:cNvSpPr>
            <a:spLocks noGrp="1"/>
          </p:cNvSpPr>
          <p:nvPr>
            <p:ph type="dt" sz="half" idx="10"/>
          </p:nvPr>
        </p:nvSpPr>
        <p:spPr/>
        <p:txBody>
          <a:bodyPr rtlCol="0"/>
          <a:lstStyle>
            <a:lvl1pPr>
              <a:defRPr/>
            </a:lvl1pPr>
          </a:lstStyle>
          <a:p>
            <a:fld id="{B92F3B02-0D00-4E23-97DD-56CBC99F72F8}" type="datetime1">
              <a:rPr lang="ja-JP" altLang="en-US" smtClean="0"/>
              <a:pPr/>
              <a:t>2026/1/31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dirty="0"/>
          </a:p>
        </p:txBody>
      </p:sp>
      <p:sp>
        <p:nvSpPr>
          <p:cNvPr id="6" name="スライド番号プレースホルダー 5"/>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ja-JP" altLang="en-US"/>
              <a:t>マスター テキストの書式設定</a:t>
            </a:r>
          </a:p>
        </p:txBody>
      </p:sp>
      <p:sp>
        <p:nvSpPr>
          <p:cNvPr id="4" name="日付プレースホルダー 3"/>
          <p:cNvSpPr>
            <a:spLocks noGrp="1"/>
          </p:cNvSpPr>
          <p:nvPr>
            <p:ph type="dt" sz="half" idx="10"/>
          </p:nvPr>
        </p:nvSpPr>
        <p:spPr/>
        <p:txBody>
          <a:bodyPr rtlCol="0"/>
          <a:lstStyle>
            <a:lvl1pPr>
              <a:defRPr/>
            </a:lvl1pPr>
          </a:lstStyle>
          <a:p>
            <a:fld id="{A48DA301-82D4-4B4B-9123-1753266ADA46}" type="datetime1">
              <a:rPr lang="ja-JP" altLang="en-US" smtClean="0"/>
              <a:pPr/>
              <a:t>2026/1/31</a:t>
            </a:fld>
            <a:endParaRPr lang="ja-JP" altLang="en-US" dirty="0"/>
          </a:p>
        </p:txBody>
      </p:sp>
      <p:sp>
        <p:nvSpPr>
          <p:cNvPr id="5" name="フッター プレースホルダー 4"/>
          <p:cNvSpPr>
            <a:spLocks noGrp="1"/>
          </p:cNvSpPr>
          <p:nvPr>
            <p:ph type="ftr" sz="quarter" idx="11"/>
          </p:nvPr>
        </p:nvSpPr>
        <p:spPr/>
        <p:txBody>
          <a:bodyPr rtlCol="0"/>
          <a:lstStyle/>
          <a:p>
            <a:pPr rtl="0"/>
            <a:endParaRPr lang="ja-JP" altLang="en-US" dirty="0"/>
          </a:p>
        </p:txBody>
      </p:sp>
      <p:sp>
        <p:nvSpPr>
          <p:cNvPr id="6" name="スライド番号プレースホルダー 5"/>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コンテンツ プレースホルダー 2"/>
          <p:cNvSpPr>
            <a:spLocks noGrp="1"/>
          </p:cNvSpPr>
          <p:nvPr>
            <p:ph sz="half" idx="1"/>
          </p:nvPr>
        </p:nvSpPr>
        <p:spPr>
          <a:xfrm>
            <a:off x="2208213" y="1600200"/>
            <a:ext cx="4572000" cy="4114800"/>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コンテンツ プレースホルダー 3"/>
          <p:cNvSpPr>
            <a:spLocks noGrp="1"/>
          </p:cNvSpPr>
          <p:nvPr>
            <p:ph sz="half" idx="2"/>
          </p:nvPr>
        </p:nvSpPr>
        <p:spPr>
          <a:xfrm>
            <a:off x="7008813" y="1600200"/>
            <a:ext cx="4572000" cy="4114800"/>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5" name="日付プレースホルダー 4"/>
          <p:cNvSpPr>
            <a:spLocks noGrp="1"/>
          </p:cNvSpPr>
          <p:nvPr>
            <p:ph type="dt" sz="half" idx="10"/>
          </p:nvPr>
        </p:nvSpPr>
        <p:spPr/>
        <p:txBody>
          <a:bodyPr rtlCol="0"/>
          <a:lstStyle>
            <a:lvl1pPr>
              <a:defRPr/>
            </a:lvl1pPr>
          </a:lstStyle>
          <a:p>
            <a:fld id="{96C96ECB-6432-4744-A710-C9722D4B6687}" type="datetime1">
              <a:rPr lang="ja-JP" altLang="en-US" smtClean="0"/>
              <a:pPr/>
              <a:t>2026/1/31</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dirty="0"/>
          </a:p>
        </p:txBody>
      </p:sp>
      <p:sp>
        <p:nvSpPr>
          <p:cNvPr id="7" name="スライド番号プレースホルダー 6"/>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2208213" y="2505075"/>
            <a:ext cx="4572000" cy="3337560"/>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5" name="テキスト プレースホルダー 4"/>
          <p:cNvSpPr>
            <a:spLocks noGrp="1"/>
          </p:cNvSpPr>
          <p:nvPr>
            <p:ph type="body" sz="quarter" idx="3"/>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ja-JP" altLang="en-US"/>
              <a:t>マスター テキストの書式設定</a:t>
            </a:r>
          </a:p>
        </p:txBody>
      </p:sp>
      <p:sp>
        <p:nvSpPr>
          <p:cNvPr id="6" name="コンテンツ プレースホルダー 5"/>
          <p:cNvSpPr>
            <a:spLocks noGrp="1"/>
          </p:cNvSpPr>
          <p:nvPr>
            <p:ph sz="quarter" idx="4"/>
          </p:nvPr>
        </p:nvSpPr>
        <p:spPr>
          <a:xfrm>
            <a:off x="7008813" y="2505075"/>
            <a:ext cx="4572000" cy="3337560"/>
          </a:xfrm>
        </p:spPr>
        <p:txBody>
          <a:bodyPr rtlCol="0"/>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7" name="日付プレースホルダー 6"/>
          <p:cNvSpPr>
            <a:spLocks noGrp="1"/>
          </p:cNvSpPr>
          <p:nvPr>
            <p:ph type="dt" sz="half" idx="10"/>
          </p:nvPr>
        </p:nvSpPr>
        <p:spPr/>
        <p:txBody>
          <a:bodyPr rtlCol="0"/>
          <a:lstStyle>
            <a:lvl1pPr>
              <a:defRPr/>
            </a:lvl1pPr>
          </a:lstStyle>
          <a:p>
            <a:fld id="{53C17D87-FC4D-411B-BAF0-8C98021FEE4A}" type="datetime1">
              <a:rPr lang="ja-JP" altLang="en-US" smtClean="0"/>
              <a:pPr/>
              <a:t>2026/1/31</a:t>
            </a:fld>
            <a:endParaRPr lang="ja-JP" altLang="en-US" dirty="0"/>
          </a:p>
        </p:txBody>
      </p:sp>
      <p:sp>
        <p:nvSpPr>
          <p:cNvPr id="8" name="フッター プレースホルダー 7"/>
          <p:cNvSpPr>
            <a:spLocks noGrp="1"/>
          </p:cNvSpPr>
          <p:nvPr>
            <p:ph type="ftr" sz="quarter" idx="11"/>
          </p:nvPr>
        </p:nvSpPr>
        <p:spPr/>
        <p:txBody>
          <a:bodyPr rtlCol="0"/>
          <a:lstStyle/>
          <a:p>
            <a:pPr rtl="0"/>
            <a:endParaRPr lang="ja-JP" altLang="en-US" dirty="0"/>
          </a:p>
        </p:txBody>
      </p:sp>
      <p:sp>
        <p:nvSpPr>
          <p:cNvPr id="9" name="スライド番号プレースホルダー 8"/>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lang="ja-JP" altLang="en-US" dirty="0"/>
          </a:p>
        </p:txBody>
      </p:sp>
      <p:sp>
        <p:nvSpPr>
          <p:cNvPr id="3" name="日付プレースホルダー 2"/>
          <p:cNvSpPr>
            <a:spLocks noGrp="1"/>
          </p:cNvSpPr>
          <p:nvPr>
            <p:ph type="dt" sz="half" idx="10"/>
          </p:nvPr>
        </p:nvSpPr>
        <p:spPr/>
        <p:txBody>
          <a:bodyPr rtlCol="0"/>
          <a:lstStyle>
            <a:lvl1pPr>
              <a:defRPr/>
            </a:lvl1pPr>
          </a:lstStyle>
          <a:p>
            <a:fld id="{E924F196-8CA2-4AA9-9FF1-EC0766FE483B}" type="datetime1">
              <a:rPr lang="ja-JP" altLang="en-US" smtClean="0"/>
              <a:pPr/>
              <a:t>2026/1/31</a:t>
            </a:fld>
            <a:endParaRPr lang="ja-JP" altLang="en-US" dirty="0"/>
          </a:p>
        </p:txBody>
      </p:sp>
      <p:sp>
        <p:nvSpPr>
          <p:cNvPr id="4" name="フッター プレースホルダー 3"/>
          <p:cNvSpPr>
            <a:spLocks noGrp="1"/>
          </p:cNvSpPr>
          <p:nvPr>
            <p:ph type="ftr" sz="quarter" idx="11"/>
          </p:nvPr>
        </p:nvSpPr>
        <p:spPr/>
        <p:txBody>
          <a:bodyPr rtlCol="0"/>
          <a:lstStyle/>
          <a:p>
            <a:pPr rtl="0"/>
            <a:endParaRPr lang="ja-JP" altLang="en-US" dirty="0"/>
          </a:p>
        </p:txBody>
      </p:sp>
      <p:sp>
        <p:nvSpPr>
          <p:cNvPr id="5" name="スライド番号プレースホルダー 4"/>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vl1pPr>
          </a:lstStyle>
          <a:p>
            <a:fld id="{E50897D6-4FC0-49BE-85A8-6CE0D836E768}" type="datetime1">
              <a:rPr lang="ja-JP" altLang="en-US" smtClean="0"/>
              <a:pPr/>
              <a:t>2026/1/31</a:t>
            </a:fld>
            <a:endParaRPr lang="ja-JP" altLang="en-US" dirty="0"/>
          </a:p>
        </p:txBody>
      </p:sp>
      <p:sp>
        <p:nvSpPr>
          <p:cNvPr id="3" name="フッター プレースホルダー 2"/>
          <p:cNvSpPr>
            <a:spLocks noGrp="1"/>
          </p:cNvSpPr>
          <p:nvPr>
            <p:ph type="ftr" sz="quarter" idx="11"/>
          </p:nvPr>
        </p:nvSpPr>
        <p:spPr/>
        <p:txBody>
          <a:bodyPr rtlCol="0"/>
          <a:lstStyle/>
          <a:p>
            <a:pPr rtl="0"/>
            <a:endParaRPr lang="ja-JP" altLang="en-US" dirty="0"/>
          </a:p>
        </p:txBody>
      </p:sp>
      <p:sp>
        <p:nvSpPr>
          <p:cNvPr id="4" name="スライド番号プレースホルダー 3"/>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ja-JP" altLang="en-US"/>
              <a:t>マスター タイトルの書式設定</a:t>
            </a:r>
            <a:endParaRPr lang="ja-JP" altLang="en-US" dirty="0"/>
          </a:p>
        </p:txBody>
      </p:sp>
      <p:sp>
        <p:nvSpPr>
          <p:cNvPr id="3" name="コンテンツ プレースホルダー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4" name="テキスト プレースホルダー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667BA3ED-5722-4A97-BE9E-19F40CB56F6A}" type="datetime1">
              <a:rPr lang="ja-JP" altLang="en-US" smtClean="0"/>
              <a:pPr/>
              <a:t>2026/1/31</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dirty="0"/>
          </a:p>
        </p:txBody>
      </p:sp>
      <p:sp>
        <p:nvSpPr>
          <p:cNvPr id="7" name="スライド番号プレースホルダー 6"/>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ja-JP" altLang="en-US"/>
              <a:t>マスター タイトルの書式設定</a:t>
            </a:r>
            <a:endParaRPr lang="ja-JP" altLang="en-US" dirty="0"/>
          </a:p>
        </p:txBody>
      </p:sp>
      <p:sp>
        <p:nvSpPr>
          <p:cNvPr id="8" name="角丸四角形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ja-JP" altLang="en-US"/>
              <a:t>アイコンをクリックして図を追加</a:t>
            </a:r>
            <a:endParaRPr lang="ja-JP" altLang="en-US" dirty="0"/>
          </a:p>
        </p:txBody>
      </p:sp>
      <p:sp>
        <p:nvSpPr>
          <p:cNvPr id="4" name="テキスト プレースホルダー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ja-JP" altLang="en-US"/>
              <a:t>マスター テキストの書式設定</a:t>
            </a:r>
          </a:p>
        </p:txBody>
      </p:sp>
      <p:sp>
        <p:nvSpPr>
          <p:cNvPr id="5" name="日付プレースホルダー 4"/>
          <p:cNvSpPr>
            <a:spLocks noGrp="1"/>
          </p:cNvSpPr>
          <p:nvPr>
            <p:ph type="dt" sz="half" idx="10"/>
          </p:nvPr>
        </p:nvSpPr>
        <p:spPr/>
        <p:txBody>
          <a:bodyPr rtlCol="0"/>
          <a:lstStyle>
            <a:lvl1pPr>
              <a:defRPr/>
            </a:lvl1pPr>
          </a:lstStyle>
          <a:p>
            <a:fld id="{24DF3647-B522-490D-B25A-C7D2B70ACC12}" type="datetime1">
              <a:rPr lang="ja-JP" altLang="en-US" smtClean="0"/>
              <a:pPr/>
              <a:t>2026/1/31</a:t>
            </a:fld>
            <a:endParaRPr lang="ja-JP" altLang="en-US" dirty="0"/>
          </a:p>
        </p:txBody>
      </p:sp>
      <p:sp>
        <p:nvSpPr>
          <p:cNvPr id="6" name="フッター プレースホルダー 5"/>
          <p:cNvSpPr>
            <a:spLocks noGrp="1"/>
          </p:cNvSpPr>
          <p:nvPr>
            <p:ph type="ftr" sz="quarter" idx="11"/>
          </p:nvPr>
        </p:nvSpPr>
        <p:spPr/>
        <p:txBody>
          <a:bodyPr rtlCol="0"/>
          <a:lstStyle/>
          <a:p>
            <a:pPr rtl="0"/>
            <a:endParaRPr lang="ja-JP" altLang="en-US" dirty="0"/>
          </a:p>
        </p:txBody>
      </p:sp>
      <p:sp>
        <p:nvSpPr>
          <p:cNvPr id="7" name="スライド番号プレースホルダー 6"/>
          <p:cNvSpPr>
            <a:spLocks noGrp="1"/>
          </p:cNvSpPr>
          <p:nvPr>
            <p:ph type="sldNum" sz="quarter" idx="12"/>
          </p:nvPr>
        </p:nvSpPr>
        <p:spPr/>
        <p:txBody>
          <a:bodyPr rtlCol="0"/>
          <a:lstStyle/>
          <a:p>
            <a:pPr rtl="0"/>
            <a:fld id="{8FDBFFB2-86D9-4B8F-A59A-553A60B94BBE}" type="slidenum">
              <a:rPr lang="en-US" altLang="ja-JP" smtClean="0"/>
              <a:t>‹#›</a:t>
            </a:fld>
            <a:endParaRPr lang="en-US" altLang="ja-JP" dirty="0"/>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ja-JP" altLang="en-US" dirty="0"/>
              <a:t>クリックしてマスター タイトルのスタイルを編集する</a:t>
            </a:r>
          </a:p>
        </p:txBody>
      </p:sp>
      <p:sp>
        <p:nvSpPr>
          <p:cNvPr id="3" name="テキスト プレースホルダー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ja-JP" altLang="en-US" dirty="0"/>
              <a:t>マスター テキストの書式設定</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fld id="{5383B89A-CE53-430B-B8F8-B182E315D9A5}" type="datetime1">
              <a:rPr lang="ja-JP" altLang="en-US" smtClean="0"/>
              <a:pPr/>
              <a:t>2026/1/31</a:t>
            </a:fld>
            <a:endParaRPr lang="ja-JP" altLang="en-US" dirty="0"/>
          </a:p>
        </p:txBody>
      </p:sp>
      <p:sp>
        <p:nvSpPr>
          <p:cNvPr id="5" name="フッター プレースホルダー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ja-JP" altLang="en-US" dirty="0"/>
          </a:p>
        </p:txBody>
      </p:sp>
      <p:sp>
        <p:nvSpPr>
          <p:cNvPr id="6" name="スライド番号プレースホルダー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en-US" altLang="ja-JP" smtClean="0"/>
              <a:pPr/>
              <a:t>‹#›</a:t>
            </a:fld>
            <a:endParaRPr lang="ja-JP" altLang="en-US" dirty="0"/>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3400" kern="1200">
          <a:solidFill>
            <a:schemeClr val="tx1"/>
          </a:solidFill>
          <a:latin typeface="ＭＳ Ｐゴシック" panose="020B0600070205080204" pitchFamily="50" charset="-128"/>
          <a:ea typeface="ＭＳ Ｐゴシック" panose="020B0600070205080204" pitchFamily="50" charset="-128"/>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kumimoji="1"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kumimoji="1"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kumimoji="1"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kumimoji="1"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kumimoji="1"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kumimoji="1"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kumimoji="1"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kumimoji="1"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kumimoji="1" sz="14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9489" y="304800"/>
            <a:ext cx="8755062" cy="2793906"/>
          </a:xfrm>
        </p:spPr>
        <p:txBody>
          <a:bodyPr rtlCol="0"/>
          <a:lstStyle/>
          <a:p>
            <a:pPr rtl="0"/>
            <a:r>
              <a:rPr lang="ja-JP" altLang="en-US" dirty="0">
                <a:latin typeface="HGP創英角ﾎﾟｯﾌﾟ体" panose="040B0A00000000000000" pitchFamily="50" charset="-128"/>
                <a:ea typeface="HGP創英角ﾎﾟｯﾌﾟ体" panose="040B0A00000000000000" pitchFamily="50" charset="-128"/>
                <a:sym typeface="ＭＳ Ｐゴシック" panose="020B0600070205080204" pitchFamily="50" charset="-128"/>
              </a:rPr>
              <a:t>富山大学　３つの改革</a:t>
            </a:r>
          </a:p>
        </p:txBody>
      </p:sp>
      <p:sp>
        <p:nvSpPr>
          <p:cNvPr id="3" name="サブタイトル 2"/>
          <p:cNvSpPr>
            <a:spLocks noGrp="1"/>
          </p:cNvSpPr>
          <p:nvPr>
            <p:ph type="subTitle" idx="1"/>
          </p:nvPr>
        </p:nvSpPr>
        <p:spPr/>
        <p:txBody>
          <a:bodyPr rtlCol="0"/>
          <a:lstStyle/>
          <a:p>
            <a:pPr rtl="0"/>
            <a:r>
              <a:rPr lang="ja-JP" altLang="en-US"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～仕事と子育て　安心して両立できる医局へ～</a:t>
            </a:r>
          </a:p>
        </p:txBody>
      </p:sp>
      <p:sp>
        <p:nvSpPr>
          <p:cNvPr id="4" name="テキスト ボックス 3">
            <a:extLst>
              <a:ext uri="{FF2B5EF4-FFF2-40B4-BE49-F238E27FC236}">
                <a16:creationId xmlns:a16="http://schemas.microsoft.com/office/drawing/2014/main" id="{1E4D9DE8-9E76-FED0-E771-E7E4B71AA879}"/>
              </a:ext>
            </a:extLst>
          </p:cNvPr>
          <p:cNvSpPr txBox="1"/>
          <p:nvPr/>
        </p:nvSpPr>
        <p:spPr>
          <a:xfrm>
            <a:off x="1286539" y="5401339"/>
            <a:ext cx="4486939" cy="830997"/>
          </a:xfrm>
          <a:prstGeom prst="rect">
            <a:avLst/>
          </a:prstGeom>
          <a:noFill/>
        </p:spPr>
        <p:txBody>
          <a:bodyPr wrap="square" rtlCol="0">
            <a:spAutoFit/>
          </a:bodyPr>
          <a:lstStyle/>
          <a:p>
            <a:r>
              <a:rPr kumimoji="1" lang="ja-JP" altLang="en-US" sz="2400" dirty="0"/>
              <a:t>富山大学耳鼻咽喉科頭頸部外科　　　　　　　　　　</a:t>
            </a:r>
            <a:endParaRPr kumimoji="1" lang="en-US" altLang="ja-JP" sz="2400" dirty="0"/>
          </a:p>
          <a:p>
            <a:r>
              <a:rPr kumimoji="1" lang="ja-JP" altLang="en-US" sz="2400" dirty="0"/>
              <a:t>　　　　　　　　</a:t>
            </a:r>
            <a:endParaRPr kumimoji="1" lang="en-US" altLang="ja-JP" sz="2400" dirty="0"/>
          </a:p>
        </p:txBody>
      </p:sp>
    </p:spTree>
    <p:extLst>
      <p:ext uri="{BB962C8B-B14F-4D97-AF65-F5344CB8AC3E}">
        <p14:creationId xmlns:p14="http://schemas.microsoft.com/office/powerpoint/2010/main" val="3578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3CDE-DCE0-B78C-BE41-752BCC4F96FE}"/>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A8F2614C-656C-BE56-E151-531CF7926B55}"/>
              </a:ext>
            </a:extLst>
          </p:cNvPr>
          <p:cNvSpPr/>
          <p:nvPr/>
        </p:nvSpPr>
        <p:spPr>
          <a:xfrm>
            <a:off x="2626241" y="824021"/>
            <a:ext cx="5869174" cy="2562448"/>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595959"/>
                </a:solidFill>
                <a:effectLst/>
                <a:uLnTx/>
                <a:uFillTx/>
                <a:latin typeface="Euphemia"/>
                <a:ea typeface="+mn-ea"/>
                <a:cs typeface="+mn-cs"/>
              </a:rPr>
              <a:t>　父親の退職旅行に同行</a:t>
            </a:r>
            <a:endParaRPr kumimoji="1" lang="en-US" altLang="ja-JP" sz="28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595959"/>
                </a:solidFill>
                <a:effectLst/>
                <a:uLnTx/>
                <a:uFillTx/>
                <a:latin typeface="Euphemia"/>
                <a:ea typeface="+mn-ea"/>
                <a:cs typeface="+mn-cs"/>
              </a:rPr>
              <a:t>　長期休みを取れる環境となったことで安心</a:t>
            </a:r>
            <a:endParaRPr kumimoji="1" lang="en-US" altLang="ja-JP" sz="2000"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595959"/>
                </a:solidFill>
                <a:latin typeface="Euphemia"/>
              </a:rPr>
              <a:t>  </a:t>
            </a:r>
            <a:r>
              <a:rPr kumimoji="1" lang="ja-JP" altLang="en-US" sz="2000" i="0" u="none" strike="noStrike" kern="1200" cap="none" spc="0" normalizeH="0" baseline="0" noProof="0" dirty="0">
                <a:ln>
                  <a:noFill/>
                </a:ln>
                <a:solidFill>
                  <a:srgbClr val="595959"/>
                </a:solidFill>
                <a:effectLst/>
                <a:uLnTx/>
                <a:uFillTx/>
                <a:latin typeface="Euphemia"/>
                <a:ea typeface="+mn-ea"/>
                <a:cs typeface="+mn-cs"/>
              </a:rPr>
              <a:t>してもらえた</a:t>
            </a:r>
            <a:r>
              <a:rPr kumimoji="1" lang="ja-JP" altLang="en-US" sz="2000" dirty="0">
                <a:solidFill>
                  <a:srgbClr val="595959"/>
                </a:solidFill>
                <a:latin typeface="Euphemia"/>
              </a:rPr>
              <a:t>。</a:t>
            </a:r>
            <a:endParaRPr kumimoji="1" lang="en-US" altLang="ja-JP" sz="2000"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595959"/>
                </a:solidFill>
                <a:effectLst/>
                <a:uLnTx/>
                <a:uFillTx/>
                <a:latin typeface="Euphemia"/>
                <a:ea typeface="+mn-ea"/>
                <a:cs typeface="+mn-cs"/>
              </a:rPr>
              <a:t>　親孝行になっていたら良いなと思う。</a:t>
            </a:r>
            <a:endParaRPr kumimoji="1" lang="ja-JP" altLang="en-US" sz="2000" dirty="0">
              <a:solidFill>
                <a:schemeClr val="tx1"/>
              </a:solidFill>
            </a:endParaRPr>
          </a:p>
        </p:txBody>
      </p:sp>
      <p:pic>
        <p:nvPicPr>
          <p:cNvPr id="8" name="コンテンツ プレースホルダー 7" descr="テーブルで食事をしている人達&#10;&#10;AI 生成コンテンツは誤りを含む可能性があります。">
            <a:extLst>
              <a:ext uri="{FF2B5EF4-FFF2-40B4-BE49-F238E27FC236}">
                <a16:creationId xmlns:a16="http://schemas.microsoft.com/office/drawing/2014/main" id="{05C18AE2-C8F5-ED4D-5320-8151BF6E3FA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0200" y="366769"/>
            <a:ext cx="2296040" cy="2982488"/>
          </a:xfrm>
          <a:ln w="76200">
            <a:solidFill>
              <a:schemeClr val="accent4">
                <a:lumMod val="40000"/>
                <a:lumOff val="60000"/>
              </a:schemeClr>
            </a:solidFill>
          </a:ln>
        </p:spPr>
      </p:pic>
      <p:sp>
        <p:nvSpPr>
          <p:cNvPr id="17" name="正方形/長方形 16">
            <a:extLst>
              <a:ext uri="{FF2B5EF4-FFF2-40B4-BE49-F238E27FC236}">
                <a16:creationId xmlns:a16="http://schemas.microsoft.com/office/drawing/2014/main" id="{952056B3-E984-F882-81FD-324111129650}"/>
              </a:ext>
            </a:extLst>
          </p:cNvPr>
          <p:cNvSpPr/>
          <p:nvPr/>
        </p:nvSpPr>
        <p:spPr>
          <a:xfrm>
            <a:off x="3554859" y="3551274"/>
            <a:ext cx="8396136" cy="2482705"/>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342900" marR="0" lvl="0" indent="-342900"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srgbClr val="595959"/>
                </a:solidFill>
                <a:effectLst/>
                <a:uLnTx/>
                <a:uFillTx/>
                <a:latin typeface="Euphemia"/>
                <a:ea typeface="+mn-ea"/>
                <a:cs typeface="+mn-cs"/>
              </a:rPr>
              <a:t>休み中のサポート体制もよく、みんなでカバーし合う感じがとても良かった。</a:t>
            </a:r>
            <a:endParaRPr kumimoji="1" lang="en-US" altLang="ja-JP" sz="2000" b="0" i="0" u="none" strike="noStrike" kern="1200" cap="none" spc="0" normalizeH="0" baseline="0" noProof="0" dirty="0">
              <a:ln>
                <a:noFill/>
              </a:ln>
              <a:solidFill>
                <a:srgbClr val="595959"/>
              </a:solidFill>
              <a:effectLst/>
              <a:uLnTx/>
              <a:uFillTx/>
              <a:latin typeface="Euphemia"/>
              <a:ea typeface="+mn-ea"/>
              <a:cs typeface="+mn-cs"/>
            </a:endParaRPr>
          </a:p>
          <a:p>
            <a:pPr marL="342900" marR="0" lvl="0" indent="-342900"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1" lang="ja-JP" altLang="en-US" sz="2000" dirty="0">
                <a:solidFill>
                  <a:srgbClr val="595959"/>
                </a:solidFill>
                <a:latin typeface="Euphemia"/>
              </a:rPr>
              <a:t>下の先生が休み後にとてもリフレッシュした顔をしていた。 皆のモチベーションが上がったように感じる。</a:t>
            </a:r>
            <a:endParaRPr kumimoji="1" lang="en-US" altLang="ja-JP" sz="2000" b="0" i="0" u="none" strike="noStrike" kern="1200" cap="none" spc="0" normalizeH="0" baseline="0" noProof="0" dirty="0">
              <a:ln>
                <a:noFill/>
              </a:ln>
              <a:solidFill>
                <a:srgbClr val="595959"/>
              </a:solidFill>
              <a:effectLst/>
              <a:uLnTx/>
              <a:uFillTx/>
              <a:latin typeface="Euphemia"/>
              <a:ea typeface="+mn-ea"/>
              <a:cs typeface="+mn-cs"/>
            </a:endParaRPr>
          </a:p>
          <a:p>
            <a:pPr marL="342900" marR="0" lvl="0" indent="-342900"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1" lang="ja-JP" altLang="en-US" sz="2000" dirty="0">
                <a:solidFill>
                  <a:srgbClr val="595959"/>
                </a:solidFill>
                <a:latin typeface="Euphemia"/>
              </a:rPr>
              <a:t>〇〇</a:t>
            </a:r>
            <a:r>
              <a:rPr kumimoji="1" lang="ja-JP" altLang="en-US" sz="2000" b="0" i="0" u="none" strike="noStrike" kern="1200" cap="none" spc="0" normalizeH="0" baseline="0" noProof="0" dirty="0">
                <a:ln>
                  <a:noFill/>
                </a:ln>
                <a:solidFill>
                  <a:srgbClr val="595959"/>
                </a:solidFill>
                <a:effectLst/>
                <a:uLnTx/>
                <a:uFillTx/>
                <a:latin typeface="Euphemia"/>
                <a:ea typeface="+mn-ea"/>
                <a:cs typeface="+mn-cs"/>
              </a:rPr>
              <a:t>先生のあんな笑顔をみたのははじめて！（外来看護師より）</a:t>
            </a:r>
            <a:endParaRPr kumimoji="1" lang="ja-JP" altLang="en-US" sz="2000" dirty="0">
              <a:solidFill>
                <a:schemeClr val="tx1"/>
              </a:solidFill>
            </a:endParaRPr>
          </a:p>
        </p:txBody>
      </p:sp>
    </p:spTree>
    <p:extLst>
      <p:ext uri="{BB962C8B-B14F-4D97-AF65-F5344CB8AC3E}">
        <p14:creationId xmlns:p14="http://schemas.microsoft.com/office/powerpoint/2010/main" val="292752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5087-3359-FE4F-55BB-D01EE135228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6D08859-78A0-4411-A4A1-7FF614579BAB}"/>
              </a:ext>
            </a:extLst>
          </p:cNvPr>
          <p:cNvSpPr>
            <a:spLocks noGrp="1"/>
          </p:cNvSpPr>
          <p:nvPr>
            <p:ph type="title"/>
          </p:nvPr>
        </p:nvSpPr>
        <p:spPr>
          <a:xfrm>
            <a:off x="5180013" y="1600200"/>
            <a:ext cx="7515261" cy="2486025"/>
          </a:xfrm>
        </p:spPr>
        <p:txBody>
          <a:bodyPr rtlCol="0"/>
          <a:lstStyle/>
          <a:p>
            <a:pPr rtl="0"/>
            <a:r>
              <a:rPr lang="ja-JP" altLang="en-US" sz="3600" b="1"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その</a:t>
            </a:r>
            <a:r>
              <a:rPr lang="ja-JP" altLang="en-US" sz="3600" b="1" dirty="0">
                <a:sym typeface="ＭＳ Ｐゴシック" panose="020B0600070205080204" pitchFamily="50" charset="-128"/>
              </a:rPr>
              <a:t>②</a:t>
            </a:r>
            <a:br>
              <a:rPr lang="en-US" altLang="ja-JP" dirty="0">
                <a:latin typeface="ＭＳ Ｐゴシック" panose="020B0600070205080204" pitchFamily="50" charset="-128"/>
                <a:ea typeface="ＭＳ Ｐゴシック" panose="020B0600070205080204" pitchFamily="50" charset="-128"/>
                <a:sym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r>
              <a:rPr lang="ja-JP" altLang="en-US" sz="5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男性医師の育休取得</a:t>
            </a:r>
          </a:p>
        </p:txBody>
      </p:sp>
      <p:sp>
        <p:nvSpPr>
          <p:cNvPr id="5" name="テキスト プレースホルダー 4">
            <a:extLst>
              <a:ext uri="{FF2B5EF4-FFF2-40B4-BE49-F238E27FC236}">
                <a16:creationId xmlns:a16="http://schemas.microsoft.com/office/drawing/2014/main" id="{F8D8FD43-D095-80E2-1A08-55D49C25044E}"/>
              </a:ext>
            </a:extLst>
          </p:cNvPr>
          <p:cNvSpPr>
            <a:spLocks noGrp="1"/>
          </p:cNvSpPr>
          <p:nvPr>
            <p:ph type="body" idx="1"/>
          </p:nvPr>
        </p:nvSpPr>
        <p:spPr/>
        <p:txBody>
          <a:bodyPr/>
          <a:lstStyle/>
          <a:p>
            <a:r>
              <a:rPr lang="ja-JP" altLang="en-US" dirty="0"/>
              <a:t>　当医局はじめての事例！</a:t>
            </a:r>
          </a:p>
        </p:txBody>
      </p:sp>
    </p:spTree>
    <p:extLst>
      <p:ext uri="{BB962C8B-B14F-4D97-AF65-F5344CB8AC3E}">
        <p14:creationId xmlns:p14="http://schemas.microsoft.com/office/powerpoint/2010/main" val="413623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84A3-C7AE-BB87-C185-DB1432336BD2}"/>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0943A81-DC9F-647D-76A9-5BDCA07B77E5}"/>
              </a:ext>
            </a:extLst>
          </p:cNvPr>
          <p:cNvSpPr>
            <a:spLocks noGrp="1"/>
          </p:cNvSpPr>
          <p:nvPr>
            <p:ph idx="1"/>
          </p:nvPr>
        </p:nvSpPr>
        <p:spPr/>
        <p:txBody>
          <a:bodyPr rtlCol="0">
            <a:normAutofit/>
          </a:bodyPr>
          <a:lstStyle/>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医師</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A</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は常勤</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名＋非常勤の総合病院で常勤医師として勤務</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第一子が誕生する予定であり、</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か月の育休の取得を希望</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これまで男性医師が育休を取得した前例がない</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育休取得中の期間の外来・手術などどうすれば？</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A43FF183-9821-4FD3-EE9C-96D5C9FF5FBB}"/>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rPr>
              <a:t>医局員のお悩み②</a:t>
            </a:r>
          </a:p>
        </p:txBody>
      </p:sp>
    </p:spTree>
    <p:extLst>
      <p:ext uri="{BB962C8B-B14F-4D97-AF65-F5344CB8AC3E}">
        <p14:creationId xmlns:p14="http://schemas.microsoft.com/office/powerpoint/2010/main" val="1243255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B281F-BEE3-53E4-E820-FE5A0007843E}"/>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109F30-BA0F-86CC-4098-2694E65B0D3B}"/>
              </a:ext>
            </a:extLst>
          </p:cNvPr>
          <p:cNvSpPr>
            <a:spLocks noGrp="1"/>
          </p:cNvSpPr>
          <p:nvPr>
            <p:ph idx="1"/>
          </p:nvPr>
        </p:nvSpPr>
        <p:spPr/>
        <p:txBody>
          <a:bodyPr rtlCol="0">
            <a:normAutofit/>
          </a:bodyPr>
          <a:lstStyle/>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医師</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A</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は常勤</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名＋非常勤の総合病院で常勤医師として勤務</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第一子が誕生する予定であり、</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か月の育休の取得を希望</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これまで男性医師が育休を取得した前例がない</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育休取得中の期間の外来・手術などどうすれば？</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C963A90E-9D3E-93F8-908A-5708E5D5FD0C}"/>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rPr>
              <a:t>医局員のお悩み②</a:t>
            </a:r>
          </a:p>
        </p:txBody>
      </p:sp>
      <p:pic>
        <p:nvPicPr>
          <p:cNvPr id="4" name="図 3" descr="テキスト&#10;&#10;AI 生成コンテンツは誤りを含む可能性があります。">
            <a:extLst>
              <a:ext uri="{FF2B5EF4-FFF2-40B4-BE49-F238E27FC236}">
                <a16:creationId xmlns:a16="http://schemas.microsoft.com/office/drawing/2014/main" id="{F76DDBD5-E97D-414F-73BB-CC1E987DFC12}"/>
              </a:ext>
            </a:extLst>
          </p:cNvPr>
          <p:cNvPicPr>
            <a:picLocks noChangeAspect="1"/>
          </p:cNvPicPr>
          <p:nvPr/>
        </p:nvPicPr>
        <p:blipFill>
          <a:blip r:embed="rId3">
            <a:extLst>
              <a:ext uri="{28A0092B-C50C-407E-A947-70E740481C1C}">
                <a14:useLocalDpi xmlns:a14="http://schemas.microsoft.com/office/drawing/2010/main" val="0"/>
              </a:ext>
            </a:extLst>
          </a:blip>
          <a:srcRect l="4574" t="15116" r="9878" b="55923"/>
          <a:stretch>
            <a:fillRect/>
          </a:stretch>
        </p:blipFill>
        <p:spPr>
          <a:xfrm>
            <a:off x="5692333" y="3269512"/>
            <a:ext cx="5888480" cy="2879709"/>
          </a:xfrm>
          <a:prstGeom prst="ellipse">
            <a:avLst/>
          </a:prstGeom>
        </p:spPr>
      </p:pic>
      <p:sp>
        <p:nvSpPr>
          <p:cNvPr id="2" name="吹き出し: 円形 1">
            <a:extLst>
              <a:ext uri="{FF2B5EF4-FFF2-40B4-BE49-F238E27FC236}">
                <a16:creationId xmlns:a16="http://schemas.microsoft.com/office/drawing/2014/main" id="{83BF9140-D762-25BC-F347-FA7453FB70C6}"/>
              </a:ext>
            </a:extLst>
          </p:cNvPr>
          <p:cNvSpPr/>
          <p:nvPr/>
        </p:nvSpPr>
        <p:spPr>
          <a:xfrm>
            <a:off x="1194392" y="590845"/>
            <a:ext cx="6918251" cy="2450805"/>
          </a:xfrm>
          <a:prstGeom prst="wedgeEllipseCallout">
            <a:avLst>
              <a:gd name="adj1" fmla="val 43036"/>
              <a:gd name="adj2" fmla="val 78118"/>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tx1"/>
                </a:solidFill>
                <a:latin typeface="HGS行書体" panose="03000600000000000000" pitchFamily="66" charset="-128"/>
                <a:ea typeface="HGS行書体" panose="03000600000000000000" pitchFamily="66" charset="-128"/>
              </a:rPr>
              <a:t>改革！！</a:t>
            </a:r>
          </a:p>
        </p:txBody>
      </p:sp>
    </p:spTree>
    <p:extLst>
      <p:ext uri="{BB962C8B-B14F-4D97-AF65-F5344CB8AC3E}">
        <p14:creationId xmlns:p14="http://schemas.microsoft.com/office/powerpoint/2010/main" val="2022806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0EB4-C6CB-2148-32C1-03E9ACD1954E}"/>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72266A-6237-ACF3-4856-93E03E78FAA0}"/>
              </a:ext>
            </a:extLst>
          </p:cNvPr>
          <p:cNvSpPr>
            <a:spLocks noGrp="1"/>
          </p:cNvSpPr>
          <p:nvPr>
            <p:ph idx="1"/>
          </p:nvPr>
        </p:nvSpPr>
        <p:spPr>
          <a:xfrm>
            <a:off x="2208213" y="1997149"/>
            <a:ext cx="9189890" cy="4556051"/>
          </a:xfrm>
        </p:spPr>
        <p:txBody>
          <a:bodyPr rtlCol="0">
            <a:normAutofit/>
          </a:bodyPr>
          <a:lstStyle/>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医局の人員不足により、育休取得期間中に代理の常勤医師を派遣できなかった</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marL="45720" indent="0" algn="ctr">
              <a:lnSpc>
                <a:spcPts val="4500"/>
              </a:lnSpc>
              <a:spcBef>
                <a:spcPts val="0"/>
              </a:spcBef>
              <a:buNone/>
            </a:pP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外来や手術は予約を調整しつつ、非常勤医師でカバー</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医局から近隣医療機関に、育休期間中の救急患者の対応について協力を依頼</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近隣の開業医への周知、配慮を依頼</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1CEA8B45-151D-C428-5D92-CA0F04DFEC5F}"/>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sym typeface="ＭＳ Ｐゴシック" panose="020B0600070205080204" pitchFamily="50" charset="-128"/>
              </a:rPr>
              <a:t>その②　男性医師の育休取得</a:t>
            </a:r>
            <a:endParaRPr lang="ja-JP" altLang="en-US" b="1" dirty="0">
              <a:effectLst>
                <a:outerShdw blurRad="38100" dist="38100" dir="2700000" algn="tl">
                  <a:srgbClr val="000000">
                    <a:alpha val="43137"/>
                  </a:srgbClr>
                </a:outerShdw>
              </a:effectLst>
            </a:endParaRPr>
          </a:p>
        </p:txBody>
      </p:sp>
      <p:sp>
        <p:nvSpPr>
          <p:cNvPr id="2" name="矢印: 下 1">
            <a:extLst>
              <a:ext uri="{FF2B5EF4-FFF2-40B4-BE49-F238E27FC236}">
                <a16:creationId xmlns:a16="http://schemas.microsoft.com/office/drawing/2014/main" id="{EE3E72FB-C120-7FB4-3A7E-49929539A82F}"/>
              </a:ext>
            </a:extLst>
          </p:cNvPr>
          <p:cNvSpPr/>
          <p:nvPr/>
        </p:nvSpPr>
        <p:spPr>
          <a:xfrm>
            <a:off x="5840818" y="3009015"/>
            <a:ext cx="510363" cy="467832"/>
          </a:xfrm>
          <a:prstGeom prst="downArrow">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200" b="1" dirty="0">
              <a:solidFill>
                <a:schemeClr val="tx1"/>
              </a:solidFill>
            </a:endParaRPr>
          </a:p>
        </p:txBody>
      </p:sp>
    </p:spTree>
    <p:extLst>
      <p:ext uri="{BB962C8B-B14F-4D97-AF65-F5344CB8AC3E}">
        <p14:creationId xmlns:p14="http://schemas.microsoft.com/office/powerpoint/2010/main" val="283224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4926-7D17-FC5D-05EB-4F11445D4BFD}"/>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B76514B2-1588-BCEE-5695-6C1077235E10}"/>
              </a:ext>
            </a:extLst>
          </p:cNvPr>
          <p:cNvSpPr/>
          <p:nvPr/>
        </p:nvSpPr>
        <p:spPr>
          <a:xfrm>
            <a:off x="3973283" y="531628"/>
            <a:ext cx="7573675" cy="5550195"/>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595959"/>
                </a:solidFill>
                <a:effectLst/>
                <a:uLnTx/>
                <a:uFillTx/>
                <a:latin typeface="Euphemia"/>
                <a:ea typeface="+mn-ea"/>
                <a:cs typeface="+mn-cs"/>
              </a:rPr>
              <a:t>　</a:t>
            </a:r>
            <a:endParaRPr kumimoji="1" lang="en-US" altLang="ja-JP" sz="28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800" b="1" dirty="0">
              <a:solidFill>
                <a:srgbClr val="595959"/>
              </a:solidFill>
              <a:latin typeface="Euphemia"/>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595959"/>
                </a:solidFill>
                <a:effectLst/>
                <a:uLnTx/>
                <a:uFillTx/>
                <a:latin typeface="Euphemia"/>
                <a:ea typeface="+mn-ea"/>
                <a:cs typeface="+mn-cs"/>
              </a:rPr>
              <a:t>  </a:t>
            </a:r>
            <a:r>
              <a:rPr kumimoji="1" lang="ja-JP" altLang="en-US" sz="2800" b="1" i="0" u="none" strike="noStrike" kern="1200" cap="none" spc="0" normalizeH="0" baseline="0" noProof="0" dirty="0">
                <a:ln>
                  <a:noFill/>
                </a:ln>
                <a:solidFill>
                  <a:srgbClr val="595959"/>
                </a:solidFill>
                <a:effectLst/>
                <a:uLnTx/>
                <a:uFillTx/>
                <a:latin typeface="Euphemia"/>
                <a:ea typeface="+mn-ea"/>
                <a:cs typeface="+mn-cs"/>
              </a:rPr>
              <a:t>育休を取得して</a:t>
            </a:r>
            <a:endParaRPr kumimoji="1" lang="en-US" altLang="ja-JP" sz="28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800" b="1" dirty="0">
              <a:solidFill>
                <a:srgbClr val="595959"/>
              </a:solidFill>
              <a:latin typeface="Euphemia"/>
            </a:endParaRPr>
          </a:p>
          <a:p>
            <a:pPr marL="342900" indent="-342900">
              <a:lnSpc>
                <a:spcPts val="3200"/>
              </a:lnSpc>
              <a:buFont typeface="Arial" panose="020B0604020202020204" pitchFamily="34" charset="0"/>
              <a:buChar char="•"/>
              <a:defRPr/>
            </a:pPr>
            <a:r>
              <a:rPr kumimoji="1" lang="ja-JP" altLang="en-US" sz="2000" dirty="0">
                <a:solidFill>
                  <a:srgbClr val="595959"/>
                </a:solidFill>
              </a:rPr>
              <a:t>育休の相談をした時に、教授をはじめほとんどの先生が温かい言葉をかけてくれた。</a:t>
            </a:r>
            <a:endParaRPr kumimoji="1" lang="en-US" altLang="ja-JP" sz="2000" dirty="0">
              <a:solidFill>
                <a:srgbClr val="595959"/>
              </a:solidFill>
            </a:endParaRPr>
          </a:p>
          <a:p>
            <a:pPr marL="342900" indent="-342900">
              <a:lnSpc>
                <a:spcPts val="3200"/>
              </a:lnSpc>
              <a:buFont typeface="Arial" panose="020B0604020202020204" pitchFamily="34" charset="0"/>
              <a:buChar char="•"/>
              <a:defRPr/>
            </a:pPr>
            <a:r>
              <a:rPr kumimoji="1" lang="ja-JP" altLang="en-US" sz="2000" dirty="0">
                <a:solidFill>
                  <a:srgbClr val="595959"/>
                </a:solidFill>
              </a:rPr>
              <a:t>非常勤の先生や近隣医療機関の先生方に育休時の対応を快く引き受けていただき、ありがたかった。</a:t>
            </a:r>
            <a:endParaRPr kumimoji="1" lang="en-US" altLang="ja-JP" sz="2000" dirty="0">
              <a:solidFill>
                <a:srgbClr val="595959"/>
              </a:solidFill>
              <a:latin typeface="Euphemia"/>
            </a:endParaRPr>
          </a:p>
          <a:p>
            <a:pPr marL="342900" indent="-342900">
              <a:lnSpc>
                <a:spcPts val="3200"/>
              </a:lnSpc>
              <a:buFont typeface="Arial" panose="020B0604020202020204" pitchFamily="34" charset="0"/>
              <a:buChar char="•"/>
              <a:defRPr/>
            </a:pPr>
            <a:r>
              <a:rPr kumimoji="1" lang="ja-JP" altLang="en-US" sz="2000" dirty="0">
                <a:solidFill>
                  <a:srgbClr val="595959"/>
                </a:solidFill>
                <a:latin typeface="Euphemia"/>
              </a:rPr>
              <a:t>非常に短い新生児期において、大変なことや嬉しいこともリアルタイムで共有することができた。</a:t>
            </a:r>
            <a:endParaRPr kumimoji="1" lang="en-US" altLang="ja-JP" sz="2000" dirty="0">
              <a:solidFill>
                <a:srgbClr val="595959"/>
              </a:solidFill>
              <a:latin typeface="Euphemia"/>
            </a:endParaRPr>
          </a:p>
          <a:p>
            <a:pPr marL="342900" indent="-342900">
              <a:lnSpc>
                <a:spcPts val="3200"/>
              </a:lnSpc>
              <a:buFont typeface="Arial" panose="020B0604020202020204" pitchFamily="34" charset="0"/>
              <a:buChar char="•"/>
              <a:defRPr/>
            </a:pPr>
            <a:r>
              <a:rPr kumimoji="1" lang="ja-JP" altLang="en-US" sz="2000" dirty="0">
                <a:solidFill>
                  <a:srgbClr val="595959"/>
                </a:solidFill>
                <a:latin typeface="Euphemia"/>
              </a:rPr>
              <a:t>パートナーの体調不良時に、</a:t>
            </a:r>
            <a:r>
              <a:rPr kumimoji="1" lang="en-US" altLang="ja-JP" sz="2000" dirty="0">
                <a:solidFill>
                  <a:srgbClr val="595959"/>
                </a:solidFill>
                <a:latin typeface="Euphemia"/>
              </a:rPr>
              <a:t>1</a:t>
            </a:r>
            <a:r>
              <a:rPr kumimoji="1" lang="ja-JP" altLang="en-US" sz="2000" dirty="0">
                <a:solidFill>
                  <a:srgbClr val="595959"/>
                </a:solidFill>
                <a:latin typeface="Euphemia"/>
              </a:rPr>
              <a:t>人でも育児ができるようになった。</a:t>
            </a:r>
            <a:endParaRPr kumimoji="1" lang="en-US" altLang="ja-JP" sz="2000" dirty="0">
              <a:solidFill>
                <a:srgbClr val="595959"/>
              </a:solidFill>
              <a:latin typeface="Euphemia"/>
            </a:endParaRPr>
          </a:p>
          <a:p>
            <a:pPr marL="342900" indent="-342900">
              <a:lnSpc>
                <a:spcPts val="3200"/>
              </a:lnSpc>
              <a:buFont typeface="Arial" panose="020B0604020202020204" pitchFamily="34" charset="0"/>
              <a:buChar char="•"/>
              <a:defRPr/>
            </a:pPr>
            <a:r>
              <a:rPr kumimoji="1" lang="ja-JP" altLang="en-US" sz="2000" dirty="0">
                <a:solidFill>
                  <a:srgbClr val="595959"/>
                </a:solidFill>
                <a:latin typeface="Euphemia"/>
              </a:rPr>
              <a:t>産後の不安な時期に一緒にいてくれて助かった。（奥様より）</a:t>
            </a:r>
            <a:endParaRPr kumimoji="1" lang="en-US" altLang="ja-JP" sz="2000" dirty="0">
              <a:solidFill>
                <a:srgbClr val="595959"/>
              </a:solidFill>
              <a:latin typeface="Euphemia"/>
            </a:endParaRPr>
          </a:p>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400" b="1" dirty="0">
              <a:solidFill>
                <a:srgbClr val="595959"/>
              </a:solidFill>
              <a:latin typeface="Euphemia"/>
            </a:endParaRPr>
          </a:p>
        </p:txBody>
      </p:sp>
      <p:pic>
        <p:nvPicPr>
          <p:cNvPr id="5" name="コンテンツ プレースホルダー 4" descr="女性の人形&#10;&#10;AI 生成コンテンツは誤りを含む可能性があります。">
            <a:extLst>
              <a:ext uri="{FF2B5EF4-FFF2-40B4-BE49-F238E27FC236}">
                <a16:creationId xmlns:a16="http://schemas.microsoft.com/office/drawing/2014/main" id="{3837E795-E84C-85F7-FFBB-45FDF8C5974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9334" y="574158"/>
            <a:ext cx="3088887" cy="4114800"/>
          </a:xfrm>
          <a:ln w="76200">
            <a:solidFill>
              <a:schemeClr val="accent4">
                <a:lumMod val="40000"/>
                <a:lumOff val="60000"/>
              </a:schemeClr>
            </a:solidFill>
          </a:ln>
        </p:spPr>
      </p:pic>
    </p:spTree>
    <p:extLst>
      <p:ext uri="{BB962C8B-B14F-4D97-AF65-F5344CB8AC3E}">
        <p14:creationId xmlns:p14="http://schemas.microsoft.com/office/powerpoint/2010/main" val="1376864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3FBEC-8220-1471-F889-0F6C33D8F807}"/>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E4BB6CF-DDCD-7169-2D92-EABBB161E2B7}"/>
              </a:ext>
            </a:extLst>
          </p:cNvPr>
          <p:cNvSpPr>
            <a:spLocks noGrp="1"/>
          </p:cNvSpPr>
          <p:nvPr>
            <p:ph idx="1"/>
          </p:nvPr>
        </p:nvSpPr>
        <p:spPr>
          <a:xfrm>
            <a:off x="2208213" y="1997149"/>
            <a:ext cx="9189890" cy="4556051"/>
          </a:xfrm>
        </p:spPr>
        <p:txBody>
          <a:bodyPr rtlCol="0">
            <a:normAutofit/>
          </a:bodyPr>
          <a:lstStyle/>
          <a:p>
            <a:pPr>
              <a:lnSpc>
                <a:spcPts val="4500"/>
              </a:lnSpc>
              <a:spcBef>
                <a:spcPts val="0"/>
              </a:spcBef>
            </a:pP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か月だけでなく、さらに長期の育休取得を</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予定日通りの出産とならなかった場合にもスムーズに育休取得が</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marL="45720" indent="0">
              <a:lnSpc>
                <a:spcPts val="4500"/>
              </a:lnSpc>
              <a:spcBef>
                <a:spcPts val="0"/>
              </a:spcBef>
              <a:buNone/>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　できるような調整を</a:t>
            </a:r>
          </a:p>
          <a:p>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10F39E3C-57EE-CF2C-4483-83A59450E1E3}"/>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sym typeface="ＭＳ Ｐゴシック" panose="020B0600070205080204" pitchFamily="50" charset="-128"/>
              </a:rPr>
              <a:t>その②　男性医師の育休取得　今後の課題</a:t>
            </a:r>
            <a:endParaRPr lang="ja-JP"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205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AF1D4-592C-1B53-F909-A5613DC0E8F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D74F1A-466D-7F07-DB64-CC62ED702166}"/>
              </a:ext>
            </a:extLst>
          </p:cNvPr>
          <p:cNvSpPr>
            <a:spLocks noGrp="1"/>
          </p:cNvSpPr>
          <p:nvPr>
            <p:ph type="title"/>
          </p:nvPr>
        </p:nvSpPr>
        <p:spPr>
          <a:xfrm>
            <a:off x="5180013" y="1600200"/>
            <a:ext cx="6749717" cy="2486025"/>
          </a:xfrm>
        </p:spPr>
        <p:txBody>
          <a:bodyPr rtlCol="0"/>
          <a:lstStyle/>
          <a:p>
            <a:pPr rtl="0"/>
            <a:r>
              <a:rPr lang="ja-JP" altLang="en-US" sz="4000" b="1"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その</a:t>
            </a:r>
            <a:r>
              <a:rPr lang="ja-JP" altLang="en-US" sz="4000" b="1" dirty="0">
                <a:sym typeface="ＭＳ Ｐゴシック" panose="020B0600070205080204" pitchFamily="50" charset="-128"/>
              </a:rPr>
              <a:t>３</a:t>
            </a:r>
            <a:br>
              <a:rPr lang="en-US" altLang="ja-JP" dirty="0">
                <a:latin typeface="ＭＳ Ｐゴシック" panose="020B0600070205080204" pitchFamily="50" charset="-128"/>
                <a:ea typeface="ＭＳ Ｐゴシック" panose="020B0600070205080204" pitchFamily="50" charset="-128"/>
                <a:sym typeface="ＭＳ Ｐゴシック" panose="020B0600070205080204" pitchFamily="50" charset="-128"/>
              </a:rPr>
            </a:br>
            <a:r>
              <a:rPr lang="ja-JP" altLang="en-US" dirty="0">
                <a:sym typeface="ＭＳ Ｐゴシック" panose="020B0600070205080204" pitchFamily="50" charset="-128"/>
              </a:rPr>
              <a:t>　非常勤医師への支援</a:t>
            </a:r>
            <a:endParaRPr lang="ja-JP" altLang="en-US"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テキスト プレースホルダー 4">
            <a:extLst>
              <a:ext uri="{FF2B5EF4-FFF2-40B4-BE49-F238E27FC236}">
                <a16:creationId xmlns:a16="http://schemas.microsoft.com/office/drawing/2014/main" id="{8A0B9D13-9424-619B-32D1-A67EFF7CD56F}"/>
              </a:ext>
            </a:extLst>
          </p:cNvPr>
          <p:cNvSpPr>
            <a:spLocks noGrp="1"/>
          </p:cNvSpPr>
          <p:nvPr>
            <p:ph type="body" idx="1"/>
          </p:nvPr>
        </p:nvSpPr>
        <p:spPr/>
        <p:txBody>
          <a:bodyPr/>
          <a:lstStyle/>
          <a:p>
            <a:r>
              <a:rPr lang="ja-JP" altLang="en-US" dirty="0"/>
              <a:t>　研究も両立！</a:t>
            </a:r>
          </a:p>
        </p:txBody>
      </p:sp>
    </p:spTree>
    <p:extLst>
      <p:ext uri="{BB962C8B-B14F-4D97-AF65-F5344CB8AC3E}">
        <p14:creationId xmlns:p14="http://schemas.microsoft.com/office/powerpoint/2010/main" val="2915657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F1B8-2F07-68D8-4825-DE4A59300E18}"/>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323CF-6966-B5EB-FF5D-77966C9DFD92}"/>
              </a:ext>
            </a:extLst>
          </p:cNvPr>
          <p:cNvSpPr>
            <a:spLocks noGrp="1"/>
          </p:cNvSpPr>
          <p:nvPr>
            <p:ph idx="1"/>
          </p:nvPr>
        </p:nvSpPr>
        <p:spPr>
          <a:xfrm>
            <a:off x="2208213" y="1539065"/>
            <a:ext cx="9372600" cy="4346057"/>
          </a:xfrm>
        </p:spPr>
        <p:txBody>
          <a:bodyPr rtlCol="0">
            <a:normAutofit/>
          </a:bodyPr>
          <a:lstStyle/>
          <a:p>
            <a:pPr marL="45720" indent="0">
              <a:buNone/>
            </a:pP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B</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医師　現在</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4</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人のお子さんの子育て中</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大学病院には週</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3</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回半日勤務</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外来業務をしながら臨床研究も並行して実施</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限られた時間の中でもサブスペシャリティの確立へ</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0D5B88AB-EE50-7978-6CD8-D8ABC68A5A8D}"/>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sym typeface="ＭＳ Ｐゴシック" panose="020B0600070205080204" pitchFamily="50" charset="-128"/>
              </a:rPr>
              <a:t>その③　時短でも研究を！</a:t>
            </a:r>
            <a:endParaRPr lang="ja-JP" altLang="en-US" b="1" dirty="0">
              <a:effectLst>
                <a:outerShdw blurRad="38100" dist="38100" dir="2700000" algn="tl">
                  <a:srgbClr val="000000">
                    <a:alpha val="43137"/>
                  </a:srgbClr>
                </a:outerShdw>
              </a:effectLst>
            </a:endParaRPr>
          </a:p>
        </p:txBody>
      </p:sp>
      <p:sp>
        <p:nvSpPr>
          <p:cNvPr id="4" name="正方形/長方形 3">
            <a:extLst>
              <a:ext uri="{FF2B5EF4-FFF2-40B4-BE49-F238E27FC236}">
                <a16:creationId xmlns:a16="http://schemas.microsoft.com/office/drawing/2014/main" id="{7DEADFF0-7006-02A3-E5AC-288E03C20984}"/>
              </a:ext>
            </a:extLst>
          </p:cNvPr>
          <p:cNvSpPr/>
          <p:nvPr/>
        </p:nvSpPr>
        <p:spPr>
          <a:xfrm>
            <a:off x="2208213" y="4572000"/>
            <a:ext cx="7403619" cy="1313122"/>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ja-JP" altLang="en-US" b="1" dirty="0">
                <a:solidFill>
                  <a:srgbClr val="595959"/>
                </a:solidFill>
              </a:rPr>
              <a:t>　</a:t>
            </a:r>
            <a:r>
              <a:rPr lang="ja-JP" altLang="ja-JP" b="1" dirty="0">
                <a:solidFill>
                  <a:srgbClr val="595959"/>
                </a:solidFill>
              </a:rPr>
              <a:t>夕方や週末は子供の送迎で忙しいので、今の勤務体系でやりくり</a:t>
            </a:r>
            <a:endParaRPr lang="en-US" altLang="ja-JP" b="1" dirty="0">
              <a:solidFill>
                <a:srgbClr val="595959"/>
              </a:solidFill>
            </a:endParaRPr>
          </a:p>
          <a:p>
            <a:pPr lvl="0">
              <a:defRPr/>
            </a:pPr>
            <a:r>
              <a:rPr lang="ja-JP" altLang="en-US" b="1" dirty="0">
                <a:solidFill>
                  <a:srgbClr val="595959"/>
                </a:solidFill>
              </a:rPr>
              <a:t>　</a:t>
            </a:r>
            <a:r>
              <a:rPr lang="ja-JP" altLang="ja-JP" b="1" dirty="0">
                <a:solidFill>
                  <a:srgbClr val="595959"/>
                </a:solidFill>
              </a:rPr>
              <a:t>しています。自宅でも開発作業をしています。</a:t>
            </a:r>
            <a:endParaRPr lang="en-US" altLang="ja-JP" b="1" dirty="0">
              <a:solidFill>
                <a:srgbClr val="595959"/>
              </a:solidFill>
            </a:endParaRPr>
          </a:p>
          <a:p>
            <a:pPr lvl="0">
              <a:defRPr/>
            </a:pPr>
            <a:r>
              <a:rPr lang="ja-JP" altLang="en-US" b="1" dirty="0">
                <a:solidFill>
                  <a:srgbClr val="595959"/>
                </a:solidFill>
              </a:rPr>
              <a:t>　</a:t>
            </a:r>
            <a:r>
              <a:rPr lang="ja-JP" altLang="ja-JP" b="1" dirty="0">
                <a:solidFill>
                  <a:srgbClr val="595959"/>
                </a:solidFill>
              </a:rPr>
              <a:t>VR研究開発者、アプリ開発者として他大学とも共同研究を</a:t>
            </a:r>
            <a:r>
              <a:rPr lang="ja-JP" altLang="en-US" b="1" dirty="0">
                <a:solidFill>
                  <a:srgbClr val="595959"/>
                </a:solidFill>
              </a:rPr>
              <a:t>進めて</a:t>
            </a:r>
            <a:endParaRPr lang="en-US" altLang="ja-JP" b="1" dirty="0">
              <a:solidFill>
                <a:srgbClr val="595959"/>
              </a:solidFill>
            </a:endParaRPr>
          </a:p>
          <a:p>
            <a:pPr lvl="0">
              <a:defRPr/>
            </a:pPr>
            <a:r>
              <a:rPr lang="ja-JP" altLang="en-US" b="1" dirty="0">
                <a:solidFill>
                  <a:srgbClr val="595959"/>
                </a:solidFill>
              </a:rPr>
              <a:t>　います</a:t>
            </a:r>
            <a:r>
              <a:rPr lang="ja-JP" altLang="ja-JP" b="1" dirty="0">
                <a:solidFill>
                  <a:srgbClr val="595959"/>
                </a:solidFill>
              </a:rPr>
              <a:t>。</a:t>
            </a:r>
            <a:endParaRPr kumimoji="1" lang="en-US" altLang="ja-JP" b="1" dirty="0">
              <a:solidFill>
                <a:srgbClr val="595959"/>
              </a:solidFill>
              <a:latin typeface="Euphemia"/>
            </a:endParaRPr>
          </a:p>
        </p:txBody>
      </p:sp>
      <p:pic>
        <p:nvPicPr>
          <p:cNvPr id="6" name="図 5" descr="テキスト&#10;&#10;AI 生成コンテンツは誤りを含む可能性があります。">
            <a:extLst>
              <a:ext uri="{FF2B5EF4-FFF2-40B4-BE49-F238E27FC236}">
                <a16:creationId xmlns:a16="http://schemas.microsoft.com/office/drawing/2014/main" id="{64AD857B-F3F6-485D-2AE4-3A27E6AFDEF6}"/>
              </a:ext>
            </a:extLst>
          </p:cNvPr>
          <p:cNvPicPr>
            <a:picLocks noChangeAspect="1"/>
          </p:cNvPicPr>
          <p:nvPr/>
        </p:nvPicPr>
        <p:blipFill>
          <a:blip r:embed="rId3" cstate="print">
            <a:extLst>
              <a:ext uri="{28A0092B-C50C-407E-A947-70E740481C1C}">
                <a14:useLocalDpi xmlns:a14="http://schemas.microsoft.com/office/drawing/2010/main" val="0"/>
              </a:ext>
            </a:extLst>
          </a:blip>
          <a:srcRect l="4574" t="15116" r="9878" b="55923"/>
          <a:stretch>
            <a:fillRect/>
          </a:stretch>
        </p:blipFill>
        <p:spPr>
          <a:xfrm>
            <a:off x="7599504" y="905008"/>
            <a:ext cx="1692864" cy="827880"/>
          </a:xfrm>
          <a:prstGeom prst="ellipse">
            <a:avLst/>
          </a:prstGeom>
        </p:spPr>
      </p:pic>
      <p:pic>
        <p:nvPicPr>
          <p:cNvPr id="2" name="Google Shape;225;p18">
            <a:extLst>
              <a:ext uri="{FF2B5EF4-FFF2-40B4-BE49-F238E27FC236}">
                <a16:creationId xmlns:a16="http://schemas.microsoft.com/office/drawing/2014/main" id="{E1B0BC30-89D1-8259-E0A3-F7E1B2957624}"/>
              </a:ext>
            </a:extLst>
          </p:cNvPr>
          <p:cNvPicPr preferRelativeResize="0"/>
          <p:nvPr/>
        </p:nvPicPr>
        <p:blipFill>
          <a:blip r:embed="rId4">
            <a:alphaModFix/>
          </a:blip>
          <a:stretch>
            <a:fillRect/>
          </a:stretch>
        </p:blipFill>
        <p:spPr>
          <a:xfrm>
            <a:off x="9643730" y="3422924"/>
            <a:ext cx="1828287" cy="2444535"/>
          </a:xfrm>
          <a:prstGeom prst="rect">
            <a:avLst/>
          </a:prstGeom>
          <a:noFill/>
          <a:ln w="76200">
            <a:solidFill>
              <a:schemeClr val="accent4">
                <a:lumMod val="40000"/>
                <a:lumOff val="60000"/>
              </a:schemeClr>
            </a:solidFill>
          </a:ln>
        </p:spPr>
      </p:pic>
      <p:pic>
        <p:nvPicPr>
          <p:cNvPr id="7" name="Google Shape;224;p18">
            <a:extLst>
              <a:ext uri="{FF2B5EF4-FFF2-40B4-BE49-F238E27FC236}">
                <a16:creationId xmlns:a16="http://schemas.microsoft.com/office/drawing/2014/main" id="{AF4CB6F8-4E6F-7629-42B9-3C75783F3A41}"/>
              </a:ext>
            </a:extLst>
          </p:cNvPr>
          <p:cNvPicPr preferRelativeResize="0"/>
          <p:nvPr/>
        </p:nvPicPr>
        <p:blipFill>
          <a:blip r:embed="rId5">
            <a:alphaModFix/>
          </a:blip>
          <a:stretch>
            <a:fillRect/>
          </a:stretch>
        </p:blipFill>
        <p:spPr>
          <a:xfrm>
            <a:off x="10121939" y="905008"/>
            <a:ext cx="1828287" cy="2447092"/>
          </a:xfrm>
          <a:prstGeom prst="rect">
            <a:avLst/>
          </a:prstGeom>
          <a:solidFill>
            <a:srgbClr val="F7F6E0"/>
          </a:solidFill>
          <a:ln w="76200" cap="flat" cmpd="sng">
            <a:solidFill>
              <a:srgbClr val="AFD0E2"/>
            </a:solidFill>
            <a:prstDash val="solid"/>
            <a:miter lim="8000"/>
            <a:headEnd type="none" w="sm" len="sm"/>
            <a:tailEnd type="none" w="sm" len="sm"/>
          </a:ln>
        </p:spPr>
      </p:pic>
    </p:spTree>
    <p:extLst>
      <p:ext uri="{BB962C8B-B14F-4D97-AF65-F5344CB8AC3E}">
        <p14:creationId xmlns:p14="http://schemas.microsoft.com/office/powerpoint/2010/main" val="296001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6AF3-44C3-E677-6DE2-E6972A93B262}"/>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1992B5D-35BD-2D1C-E70D-618173FBCF5B}"/>
              </a:ext>
            </a:extLst>
          </p:cNvPr>
          <p:cNvSpPr>
            <a:spLocks noGrp="1"/>
          </p:cNvSpPr>
          <p:nvPr>
            <p:ph idx="1"/>
          </p:nvPr>
        </p:nvSpPr>
        <p:spPr>
          <a:xfrm>
            <a:off x="2208213" y="1539065"/>
            <a:ext cx="9372600" cy="4346057"/>
          </a:xfrm>
        </p:spPr>
        <p:txBody>
          <a:bodyPr rtlCol="0">
            <a:normAutofit/>
          </a:bodyPr>
          <a:lstStyle/>
          <a:p>
            <a:pPr marL="45720" indent="0">
              <a:buNone/>
            </a:pP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大学院生はオンコール・当直免除</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外勤先の希望を優先（時間・距離・給与面）</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研究時間を確保できるような業務配置</a:t>
            </a:r>
          </a:p>
        </p:txBody>
      </p:sp>
      <p:sp>
        <p:nvSpPr>
          <p:cNvPr id="5" name="タイトル 4">
            <a:extLst>
              <a:ext uri="{FF2B5EF4-FFF2-40B4-BE49-F238E27FC236}">
                <a16:creationId xmlns:a16="http://schemas.microsoft.com/office/drawing/2014/main" id="{470ABA7F-ACE6-7315-56B8-68824EFC27E3}"/>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sym typeface="ＭＳ Ｐゴシック" panose="020B0600070205080204" pitchFamily="50" charset="-128"/>
              </a:rPr>
              <a:t>その③　大学院生への支援</a:t>
            </a:r>
            <a:endParaRPr lang="ja-JP" altLang="en-US" b="1" dirty="0">
              <a:effectLst>
                <a:outerShdw blurRad="38100" dist="38100" dir="2700000" algn="tl">
                  <a:srgbClr val="000000">
                    <a:alpha val="43137"/>
                  </a:srgbClr>
                </a:outerShdw>
              </a:effectLst>
            </a:endParaRPr>
          </a:p>
        </p:txBody>
      </p:sp>
      <p:pic>
        <p:nvPicPr>
          <p:cNvPr id="2" name="図 1" descr="ジャンプするスケートボーダー&#10;&#10;AI 生成コンテンツは誤りを含む可能性があります。">
            <a:extLst>
              <a:ext uri="{FF2B5EF4-FFF2-40B4-BE49-F238E27FC236}">
                <a16:creationId xmlns:a16="http://schemas.microsoft.com/office/drawing/2014/main" id="{D383EAB0-8A29-CFEC-7030-424BDA7E2B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0447" y="2529487"/>
            <a:ext cx="2527256" cy="3369674"/>
          </a:xfrm>
          <a:prstGeom prst="rect">
            <a:avLst/>
          </a:prstGeom>
          <a:ln w="76200">
            <a:solidFill>
              <a:schemeClr val="accent4">
                <a:lumMod val="40000"/>
                <a:lumOff val="60000"/>
              </a:schemeClr>
            </a:solidFill>
          </a:ln>
        </p:spPr>
      </p:pic>
      <p:sp>
        <p:nvSpPr>
          <p:cNvPr id="4" name="正方形/長方形 3">
            <a:extLst>
              <a:ext uri="{FF2B5EF4-FFF2-40B4-BE49-F238E27FC236}">
                <a16:creationId xmlns:a16="http://schemas.microsoft.com/office/drawing/2014/main" id="{6E3191CD-D135-1A93-4EA9-9C9D64E319B7}"/>
              </a:ext>
            </a:extLst>
          </p:cNvPr>
          <p:cNvSpPr/>
          <p:nvPr/>
        </p:nvSpPr>
        <p:spPr>
          <a:xfrm>
            <a:off x="2208213" y="4314473"/>
            <a:ext cx="7127173" cy="1570649"/>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595959"/>
                </a:solidFill>
                <a:effectLst/>
                <a:uLnTx/>
                <a:uFillTx/>
                <a:latin typeface="Euphemia"/>
                <a:ea typeface="+mn-ea"/>
                <a:cs typeface="+mn-cs"/>
              </a:rPr>
              <a:t>　大学院生</a:t>
            </a:r>
            <a:r>
              <a:rPr kumimoji="1" lang="en-US" altLang="ja-JP" sz="2000" b="1" dirty="0">
                <a:solidFill>
                  <a:srgbClr val="595959"/>
                </a:solidFill>
                <a:latin typeface="Euphemia"/>
              </a:rPr>
              <a:t>C</a:t>
            </a:r>
            <a:r>
              <a:rPr kumimoji="1" lang="ja-JP" altLang="en-US" sz="2000" b="1" i="0" u="none" strike="noStrike" kern="1200" cap="none" spc="0" normalizeH="0" baseline="0" noProof="0" dirty="0">
                <a:ln>
                  <a:noFill/>
                </a:ln>
                <a:solidFill>
                  <a:srgbClr val="595959"/>
                </a:solidFill>
                <a:effectLst/>
                <a:uLnTx/>
                <a:uFillTx/>
                <a:latin typeface="Euphemia"/>
                <a:ea typeface="+mn-ea"/>
                <a:cs typeface="+mn-cs"/>
              </a:rPr>
              <a:t>医師</a:t>
            </a:r>
            <a:endParaRPr kumimoji="1" lang="en-US" altLang="ja-JP" sz="20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595959"/>
                </a:solidFill>
                <a:latin typeface="Euphemia"/>
              </a:rPr>
              <a:t>　</a:t>
            </a:r>
            <a:r>
              <a:rPr kumimoji="1" lang="ja-JP" altLang="en-US" sz="2000" b="1" i="0" u="none" strike="noStrike" kern="1200" cap="none" spc="0" normalizeH="0" baseline="0" noProof="0" dirty="0">
                <a:ln>
                  <a:noFill/>
                </a:ln>
                <a:solidFill>
                  <a:srgbClr val="595959"/>
                </a:solidFill>
                <a:effectLst/>
                <a:uLnTx/>
                <a:uFillTx/>
                <a:latin typeface="Euphemia"/>
                <a:ea typeface="+mn-ea"/>
                <a:cs typeface="+mn-cs"/>
              </a:rPr>
              <a:t>大学院の講義や研究に専念しながら、土日は子供と</a:t>
            </a:r>
            <a:endParaRPr kumimoji="1" lang="en-US" altLang="ja-JP" sz="20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rgbClr val="595959"/>
                </a:solidFill>
                <a:latin typeface="Euphemia"/>
              </a:rPr>
              <a:t>　</a:t>
            </a:r>
            <a:r>
              <a:rPr kumimoji="1" lang="ja-JP" altLang="en-US" sz="2000" b="1" i="0" u="none" strike="noStrike" kern="1200" cap="none" spc="0" normalizeH="0" baseline="0" noProof="0" dirty="0">
                <a:ln>
                  <a:noFill/>
                </a:ln>
                <a:solidFill>
                  <a:srgbClr val="595959"/>
                </a:solidFill>
                <a:effectLst/>
                <a:uLnTx/>
                <a:uFillTx/>
                <a:latin typeface="Euphemia"/>
                <a:ea typeface="+mn-ea"/>
                <a:cs typeface="+mn-cs"/>
              </a:rPr>
              <a:t>出かけて思い出をたくさん作ることができています！</a:t>
            </a:r>
            <a:endParaRPr kumimoji="1" lang="en-US" altLang="ja-JP" sz="2000" b="1" dirty="0">
              <a:solidFill>
                <a:srgbClr val="595959"/>
              </a:solidFill>
              <a:latin typeface="Euphemia"/>
            </a:endParaRPr>
          </a:p>
        </p:txBody>
      </p:sp>
      <p:pic>
        <p:nvPicPr>
          <p:cNvPr id="6" name="図 5" descr="テキスト&#10;&#10;AI 生成コンテンツは誤りを含む可能性があります。">
            <a:extLst>
              <a:ext uri="{FF2B5EF4-FFF2-40B4-BE49-F238E27FC236}">
                <a16:creationId xmlns:a16="http://schemas.microsoft.com/office/drawing/2014/main" id="{18F76888-2FFB-2E6B-3BB8-5ED8533B7521}"/>
              </a:ext>
            </a:extLst>
          </p:cNvPr>
          <p:cNvPicPr>
            <a:picLocks noChangeAspect="1"/>
          </p:cNvPicPr>
          <p:nvPr/>
        </p:nvPicPr>
        <p:blipFill>
          <a:blip r:embed="rId4" cstate="print">
            <a:extLst>
              <a:ext uri="{28A0092B-C50C-407E-A947-70E740481C1C}">
                <a14:useLocalDpi xmlns:a14="http://schemas.microsoft.com/office/drawing/2010/main" val="0"/>
              </a:ext>
            </a:extLst>
          </a:blip>
          <a:srcRect l="4574" t="15116" r="9878" b="55923"/>
          <a:stretch>
            <a:fillRect/>
          </a:stretch>
        </p:blipFill>
        <p:spPr>
          <a:xfrm>
            <a:off x="8262799" y="338649"/>
            <a:ext cx="3211689" cy="1570648"/>
          </a:xfrm>
          <a:prstGeom prst="ellipse">
            <a:avLst/>
          </a:prstGeom>
        </p:spPr>
      </p:pic>
    </p:spTree>
    <p:extLst>
      <p:ext uri="{BB962C8B-B14F-4D97-AF65-F5344CB8AC3E}">
        <p14:creationId xmlns:p14="http://schemas.microsoft.com/office/powerpoint/2010/main" val="3147837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a:bodyPr>
          <a:lstStyle/>
          <a:p>
            <a:pPr rtl="0"/>
            <a:r>
              <a:rPr lang="ja-JP" altLang="en-US" sz="40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sym typeface="ＭＳ Ｐゴシック" panose="020B0600070205080204" pitchFamily="50" charset="-128"/>
              </a:rPr>
              <a:t>はじめに</a:t>
            </a:r>
          </a:p>
        </p:txBody>
      </p:sp>
      <p:sp>
        <p:nvSpPr>
          <p:cNvPr id="3" name="コンテンツ プレースホルダー 2"/>
          <p:cNvSpPr>
            <a:spLocks noGrp="1"/>
          </p:cNvSpPr>
          <p:nvPr>
            <p:ph idx="1"/>
          </p:nvPr>
        </p:nvSpPr>
        <p:spPr>
          <a:xfrm>
            <a:off x="2208213" y="2013734"/>
            <a:ext cx="9615192" cy="3701265"/>
          </a:xfrm>
        </p:spPr>
        <p:txBody>
          <a:bodyPr rtlCol="0">
            <a:normAutofit/>
          </a:bodyPr>
          <a:lstStyle/>
          <a:p>
            <a:pPr>
              <a:lnSpc>
                <a:spcPts val="3360"/>
              </a:lnSpc>
              <a:spcBef>
                <a:spcPts val="0"/>
              </a:spcBef>
            </a:pPr>
            <a:r>
              <a:rPr lang="ja-JP" altLang="en-US" sz="2400" dirty="0"/>
              <a:t>富山大学耳鼻咽喉科頭頸部外科医局は、総勢</a:t>
            </a:r>
            <a:r>
              <a:rPr lang="en-US" altLang="ja-JP" sz="2400" dirty="0"/>
              <a:t>22</a:t>
            </a:r>
            <a:r>
              <a:rPr lang="ja-JP" altLang="en-US" sz="2400" dirty="0"/>
              <a:t>名（うち大学勤務は非常勤を含め</a:t>
            </a:r>
            <a:r>
              <a:rPr lang="en-US" altLang="ja-JP" sz="2400" dirty="0"/>
              <a:t>13</a:t>
            </a:r>
            <a:r>
              <a:rPr lang="ja-JP" altLang="en-US" sz="2400" dirty="0"/>
              <a:t>名）という小規模な組織であり、だからこそ</a:t>
            </a:r>
            <a:endParaRPr lang="en-US" altLang="ja-JP" sz="2400" dirty="0"/>
          </a:p>
          <a:p>
            <a:pPr marL="45720" indent="0">
              <a:lnSpc>
                <a:spcPts val="3360"/>
              </a:lnSpc>
              <a:spcBef>
                <a:spcPts val="0"/>
              </a:spcBef>
              <a:buNone/>
            </a:pPr>
            <a:r>
              <a:rPr lang="ja-JP" altLang="en-US" sz="2400" dirty="0"/>
              <a:t>　一人ひとりが欠かすことのできない大切な存在です。</a:t>
            </a:r>
            <a:endParaRPr lang="en-US" altLang="ja-JP" sz="2400" dirty="0"/>
          </a:p>
          <a:p>
            <a:pPr>
              <a:lnSpc>
                <a:spcPts val="3360"/>
              </a:lnSpc>
              <a:spcBef>
                <a:spcPts val="0"/>
              </a:spcBef>
            </a:pPr>
            <a:r>
              <a:rPr lang="ja-JP" altLang="en-US" sz="2400" dirty="0"/>
              <a:t>限られた人員体制の中でも、すべてのスタッフが安心して</a:t>
            </a:r>
            <a:endParaRPr lang="en-US" altLang="ja-JP" sz="2400" dirty="0"/>
          </a:p>
          <a:p>
            <a:pPr marL="45720" indent="0">
              <a:lnSpc>
                <a:spcPts val="3360"/>
              </a:lnSpc>
              <a:spcBef>
                <a:spcPts val="0"/>
              </a:spcBef>
              <a:buNone/>
            </a:pPr>
            <a:r>
              <a:rPr lang="ja-JP" altLang="en-US" sz="2400" dirty="0"/>
              <a:t>　働き続けられる環境づくりを目指し、医局員全員で意識改革に</a:t>
            </a:r>
            <a:endParaRPr lang="en-US" altLang="ja-JP" sz="2400" dirty="0"/>
          </a:p>
          <a:p>
            <a:pPr marL="45720" indent="0">
              <a:lnSpc>
                <a:spcPts val="3360"/>
              </a:lnSpc>
              <a:spcBef>
                <a:spcPts val="0"/>
              </a:spcBef>
              <a:buNone/>
            </a:pPr>
            <a:r>
              <a:rPr lang="ja-JP" altLang="en-US" sz="2400" dirty="0"/>
              <a:t>　取り組んでいます。</a:t>
            </a:r>
            <a:endParaRPr lang="en-US" altLang="ja-JP" sz="2400" dirty="0"/>
          </a:p>
          <a:p>
            <a:pPr>
              <a:lnSpc>
                <a:spcPts val="3360"/>
              </a:lnSpc>
              <a:spcBef>
                <a:spcPts val="0"/>
              </a:spcBef>
            </a:pPr>
            <a:r>
              <a:rPr lang="ja-JP" altLang="en-US" sz="2400" dirty="0"/>
              <a:t>本日は、</a:t>
            </a:r>
            <a:r>
              <a:rPr lang="en-US" altLang="ja-JP" sz="2400" dirty="0"/>
              <a:t>2025</a:t>
            </a:r>
            <a:r>
              <a:rPr lang="ja-JP" altLang="en-US" sz="2400" dirty="0"/>
              <a:t>年に初めて導入した当医局の</a:t>
            </a:r>
            <a:r>
              <a:rPr lang="en-US" altLang="ja-JP" sz="2400" dirty="0"/>
              <a:t>3</a:t>
            </a:r>
            <a:r>
              <a:rPr lang="ja-JP" altLang="en-US" sz="2400" dirty="0"/>
              <a:t>つの取り組みについてご紹介します。</a:t>
            </a:r>
            <a:endParaRPr lang="en-US" altLang="ja-JP" sz="2400" dirty="0"/>
          </a:p>
        </p:txBody>
      </p:sp>
    </p:spTree>
    <p:extLst>
      <p:ext uri="{BB962C8B-B14F-4D97-AF65-F5344CB8AC3E}">
        <p14:creationId xmlns:p14="http://schemas.microsoft.com/office/powerpoint/2010/main" val="208392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8158-EC14-C2CC-DAD8-0B0965B192F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16BF13C-E04E-5410-BA4D-01510D6F1AAF}"/>
              </a:ext>
            </a:extLst>
          </p:cNvPr>
          <p:cNvSpPr>
            <a:spLocks noGrp="1"/>
          </p:cNvSpPr>
          <p:nvPr>
            <p:ph type="title"/>
          </p:nvPr>
        </p:nvSpPr>
        <p:spPr/>
        <p:txBody>
          <a:bodyPr rtlCol="0">
            <a:normAutofit/>
          </a:bodyPr>
          <a:lstStyle/>
          <a:p>
            <a:pPr rtl="0"/>
            <a:r>
              <a:rPr lang="ja-JP" altLang="en-US" sz="4000" b="1" dirty="0">
                <a:effectLst>
                  <a:outerShdw blurRad="38100" dist="38100" dir="2700000" algn="tl">
                    <a:srgbClr val="000000">
                      <a:alpha val="43137"/>
                    </a:srgbClr>
                  </a:outerShdw>
                </a:effectLst>
                <a:sym typeface="ＭＳ Ｐゴシック" panose="020B0600070205080204" pitchFamily="50" charset="-128"/>
              </a:rPr>
              <a:t>さいご</a:t>
            </a:r>
            <a:r>
              <a:rPr lang="ja-JP" altLang="en-US" sz="40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sym typeface="ＭＳ Ｐゴシック" panose="020B0600070205080204" pitchFamily="50" charset="-128"/>
              </a:rPr>
              <a:t>に</a:t>
            </a:r>
          </a:p>
        </p:txBody>
      </p:sp>
      <p:sp>
        <p:nvSpPr>
          <p:cNvPr id="3" name="コンテンツ プレースホルダー 2">
            <a:extLst>
              <a:ext uri="{FF2B5EF4-FFF2-40B4-BE49-F238E27FC236}">
                <a16:creationId xmlns:a16="http://schemas.microsoft.com/office/drawing/2014/main" id="{32E452D8-6432-674C-AA54-D07635F9026A}"/>
              </a:ext>
            </a:extLst>
          </p:cNvPr>
          <p:cNvSpPr>
            <a:spLocks noGrp="1"/>
          </p:cNvSpPr>
          <p:nvPr>
            <p:ph idx="1"/>
          </p:nvPr>
        </p:nvSpPr>
        <p:spPr>
          <a:xfrm>
            <a:off x="2208213" y="2034283"/>
            <a:ext cx="9894745" cy="4397339"/>
          </a:xfrm>
        </p:spPr>
        <p:txBody>
          <a:bodyPr rtlCol="0">
            <a:normAutofit/>
          </a:bodyPr>
          <a:lstStyle/>
          <a:p>
            <a:pPr>
              <a:lnSpc>
                <a:spcPts val="2400"/>
              </a:lnSpc>
              <a:spcBef>
                <a:spcPts val="0"/>
              </a:spcBef>
            </a:pPr>
            <a:r>
              <a:rPr lang="ja-JP" altLang="en-US" sz="2200" dirty="0"/>
              <a:t>人事調整を担う医局長の負担は決して小さくありませんが、</a:t>
            </a:r>
            <a:endParaRPr lang="en-US" altLang="ja-JP" sz="2200" dirty="0"/>
          </a:p>
          <a:p>
            <a:pPr>
              <a:lnSpc>
                <a:spcPts val="2400"/>
              </a:lnSpc>
              <a:spcBef>
                <a:spcPts val="0"/>
              </a:spcBef>
            </a:pPr>
            <a:endParaRPr lang="en-US" altLang="ja-JP" sz="2200" dirty="0"/>
          </a:p>
          <a:p>
            <a:pPr marL="45720" indent="0">
              <a:lnSpc>
                <a:spcPts val="2400"/>
              </a:lnSpc>
              <a:spcBef>
                <a:spcPts val="0"/>
              </a:spcBef>
              <a:buNone/>
            </a:pPr>
            <a:r>
              <a:rPr lang="en-US" altLang="ja-JP" sz="2200" dirty="0"/>
              <a:t> </a:t>
            </a:r>
            <a:r>
              <a:rPr lang="ja-JP" altLang="en-US" sz="2200" dirty="0"/>
              <a:t>医局員（特に上司）の</a:t>
            </a:r>
            <a:r>
              <a:rPr lang="ja-JP" altLang="en-US" sz="3600" b="1" u="sng" dirty="0"/>
              <a:t>意識改革</a:t>
            </a:r>
            <a:r>
              <a:rPr lang="ja-JP" altLang="en-US" sz="2200" dirty="0"/>
              <a:t>を進めながら、</a:t>
            </a:r>
            <a:endParaRPr lang="en-US" altLang="ja-JP" sz="2200" dirty="0"/>
          </a:p>
          <a:p>
            <a:pPr marL="45720" indent="0">
              <a:lnSpc>
                <a:spcPts val="2400"/>
              </a:lnSpc>
              <a:spcBef>
                <a:spcPts val="0"/>
              </a:spcBef>
              <a:buNone/>
            </a:pPr>
            <a:endParaRPr lang="en-US" altLang="ja-JP" sz="2200" dirty="0"/>
          </a:p>
          <a:p>
            <a:pPr marL="45720" indent="0">
              <a:lnSpc>
                <a:spcPts val="2400"/>
              </a:lnSpc>
              <a:spcBef>
                <a:spcPts val="0"/>
              </a:spcBef>
              <a:buNone/>
            </a:pPr>
            <a:r>
              <a:rPr lang="ja-JP" altLang="en-US" sz="3600" dirty="0"/>
              <a:t>「</a:t>
            </a:r>
            <a:r>
              <a:rPr lang="ja-JP" altLang="en-US" sz="3600" b="1" u="sng" dirty="0"/>
              <a:t>お互い様</a:t>
            </a:r>
            <a:r>
              <a:rPr lang="ja-JP" altLang="en-US" sz="3600" dirty="0"/>
              <a:t>」</a:t>
            </a:r>
            <a:r>
              <a:rPr lang="ja-JP" altLang="en-US" sz="2200" dirty="0"/>
              <a:t>の精神で力を合わせて取り組んでいます。</a:t>
            </a:r>
            <a:endParaRPr lang="en-US" altLang="ja-JP" sz="2200" dirty="0"/>
          </a:p>
          <a:p>
            <a:pPr marL="45720" indent="0">
              <a:lnSpc>
                <a:spcPts val="3600"/>
              </a:lnSpc>
              <a:spcBef>
                <a:spcPts val="0"/>
              </a:spcBef>
              <a:buNone/>
            </a:pPr>
            <a:endParaRPr lang="ja-JP" altLang="en-US" sz="2400" dirty="0"/>
          </a:p>
          <a:p>
            <a:pPr>
              <a:lnSpc>
                <a:spcPts val="4800"/>
              </a:lnSpc>
              <a:spcBef>
                <a:spcPts val="0"/>
              </a:spcBef>
            </a:pPr>
            <a:r>
              <a:rPr lang="ja-JP" altLang="en-US" sz="2200" dirty="0"/>
              <a:t>人数が少ないからこそ、一人ひとりの工夫と協力が大きな力になります。 私たちは、</a:t>
            </a:r>
            <a:r>
              <a:rPr lang="ja-JP" altLang="en-US" sz="3600" b="1" u="sng" dirty="0"/>
              <a:t>小規模でも“なんとかなる”</a:t>
            </a:r>
            <a:r>
              <a:rPr lang="ja-JP" altLang="en-US" sz="2200" dirty="0"/>
              <a:t>ことを実感しながら、これからもより良い医局づくりを進めていきます。</a:t>
            </a:r>
          </a:p>
          <a:p>
            <a:pPr marL="45720" indent="0">
              <a:lnSpc>
                <a:spcPts val="3360"/>
              </a:lnSpc>
              <a:spcBef>
                <a:spcPts val="0"/>
              </a:spcBef>
              <a:buNone/>
            </a:pPr>
            <a:endParaRPr lang="en-US" altLang="ja-JP" sz="2400" dirty="0"/>
          </a:p>
        </p:txBody>
      </p:sp>
    </p:spTree>
    <p:extLst>
      <p:ext uri="{BB962C8B-B14F-4D97-AF65-F5344CB8AC3E}">
        <p14:creationId xmlns:p14="http://schemas.microsoft.com/office/powerpoint/2010/main" val="2876606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CCACD-7A40-26C3-58D7-FADA8EB4A5E0}"/>
            </a:ext>
          </a:extLst>
        </p:cNvPr>
        <p:cNvGrpSpPr/>
        <p:nvPr/>
      </p:nvGrpSpPr>
      <p:grpSpPr>
        <a:xfrm>
          <a:off x="0" y="0"/>
          <a:ext cx="0" cy="0"/>
          <a:chOff x="0" y="0"/>
          <a:chExt cx="0" cy="0"/>
        </a:xfrm>
      </p:grpSpPr>
      <p:pic>
        <p:nvPicPr>
          <p:cNvPr id="7" name="コンテンツ プレースホルダー 6" descr="テキスト&#10;&#10;AI 生成コンテンツは誤りを含む可能性があります。">
            <a:extLst>
              <a:ext uri="{FF2B5EF4-FFF2-40B4-BE49-F238E27FC236}">
                <a16:creationId xmlns:a16="http://schemas.microsoft.com/office/drawing/2014/main" id="{D3C53BC9-91D4-2B95-5EE7-4375B8A4260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574" t="15116" r="9878" b="55923"/>
          <a:stretch>
            <a:fillRect/>
          </a:stretch>
        </p:blipFill>
        <p:spPr>
          <a:xfrm>
            <a:off x="5124893" y="2955588"/>
            <a:ext cx="6816691" cy="3333570"/>
          </a:xfrm>
          <a:prstGeom prst="ellipse">
            <a:avLst/>
          </a:prstGeom>
        </p:spPr>
      </p:pic>
      <p:sp>
        <p:nvSpPr>
          <p:cNvPr id="6" name="吹き出し: 円形 5">
            <a:extLst>
              <a:ext uri="{FF2B5EF4-FFF2-40B4-BE49-F238E27FC236}">
                <a16:creationId xmlns:a16="http://schemas.microsoft.com/office/drawing/2014/main" id="{F59DCEF7-47EB-13D9-9C18-BB3CCFA76FDA}"/>
              </a:ext>
            </a:extLst>
          </p:cNvPr>
          <p:cNvSpPr/>
          <p:nvPr/>
        </p:nvSpPr>
        <p:spPr>
          <a:xfrm>
            <a:off x="523982" y="123546"/>
            <a:ext cx="8792940" cy="2450805"/>
          </a:xfrm>
          <a:prstGeom prst="wedgeEllipseCallout">
            <a:avLst>
              <a:gd name="adj1" fmla="val 31911"/>
              <a:gd name="adj2" fmla="val 75515"/>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ご拝読いただき</a:t>
            </a:r>
            <a:endParaRPr kumimoji="1" lang="en-US" altLang="ja-JP" sz="3600" dirty="0">
              <a:solidFill>
                <a:schemeClr val="tx1"/>
              </a:solidFill>
            </a:endParaRPr>
          </a:p>
          <a:p>
            <a:pPr algn="ctr"/>
            <a:r>
              <a:rPr kumimoji="1" lang="ja-JP" altLang="en-US" sz="3600" dirty="0">
                <a:solidFill>
                  <a:schemeClr val="tx1"/>
                </a:solidFill>
              </a:rPr>
              <a:t>ありがとうございました</a:t>
            </a:r>
            <a:endParaRPr kumimoji="1" lang="en-US" altLang="ja-JP" sz="3600" dirty="0">
              <a:solidFill>
                <a:schemeClr val="tx1"/>
              </a:solidFill>
            </a:endParaRPr>
          </a:p>
        </p:txBody>
      </p:sp>
    </p:spTree>
    <p:extLst>
      <p:ext uri="{BB962C8B-B14F-4D97-AF65-F5344CB8AC3E}">
        <p14:creationId xmlns:p14="http://schemas.microsoft.com/office/powerpoint/2010/main" val="4054320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sz="3600" b="1"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その①</a:t>
            </a:r>
            <a:br>
              <a:rPr lang="en-US" altLang="ja-JP" dirty="0">
                <a:latin typeface="ＭＳ Ｐゴシック" panose="020B0600070205080204" pitchFamily="50" charset="-128"/>
                <a:ea typeface="ＭＳ Ｐゴシック" panose="020B0600070205080204" pitchFamily="50" charset="-128"/>
                <a:sym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r>
              <a:rPr lang="en-US" altLang="ja-JP" sz="60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355</a:t>
            </a:r>
            <a:r>
              <a:rPr lang="ja-JP" altLang="en-US" sz="60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日カレンダー</a:t>
            </a:r>
          </a:p>
        </p:txBody>
      </p:sp>
      <p:sp>
        <p:nvSpPr>
          <p:cNvPr id="5" name="テキスト プレースホルダー 4">
            <a:extLst>
              <a:ext uri="{FF2B5EF4-FFF2-40B4-BE49-F238E27FC236}">
                <a16:creationId xmlns:a16="http://schemas.microsoft.com/office/drawing/2014/main" id="{715E4A3C-65B8-3023-516B-40B724F06628}"/>
              </a:ext>
            </a:extLst>
          </p:cNvPr>
          <p:cNvSpPr>
            <a:spLocks noGrp="1"/>
          </p:cNvSpPr>
          <p:nvPr>
            <p:ph type="body" idx="1"/>
          </p:nvPr>
        </p:nvSpPr>
        <p:spPr/>
        <p:txBody>
          <a:bodyPr/>
          <a:lstStyle/>
          <a:p>
            <a:r>
              <a:rPr lang="ja-JP" altLang="en-US" dirty="0"/>
              <a:t> 長期休暇の取得推進！</a:t>
            </a:r>
          </a:p>
        </p:txBody>
      </p:sp>
    </p:spTree>
    <p:extLst>
      <p:ext uri="{BB962C8B-B14F-4D97-AF65-F5344CB8AC3E}">
        <p14:creationId xmlns:p14="http://schemas.microsoft.com/office/powerpoint/2010/main" val="427456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D2DD-9C65-330D-C6AD-6C345EDED02C}"/>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CE6993-8071-9AAE-AE4F-2D4A1F4F9B72}"/>
              </a:ext>
            </a:extLst>
          </p:cNvPr>
          <p:cNvSpPr>
            <a:spLocks noGrp="1"/>
          </p:cNvSpPr>
          <p:nvPr>
            <p:ph idx="1"/>
          </p:nvPr>
        </p:nvSpPr>
        <p:spPr/>
        <p:txBody>
          <a:bodyPr rtlCol="0">
            <a:normAutofit/>
          </a:bodyPr>
          <a:lstStyle/>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年</a:t>
            </a:r>
            <a:r>
              <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5</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日の有給も消化できないまま</a:t>
            </a:r>
            <a:r>
              <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月になっちゃった・・・</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外来と手術の予約がいっぱいで休める日がない！</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最後に家族と旅行に行ったのはいつだっけ？</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上級医が休まず働いているので休みづらい・・・</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D5B627B1-9FA8-45EF-8432-6614C3B60A7D}"/>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rPr>
              <a:t>医局員のお悩み①</a:t>
            </a:r>
          </a:p>
        </p:txBody>
      </p:sp>
    </p:spTree>
    <p:extLst>
      <p:ext uri="{BB962C8B-B14F-4D97-AF65-F5344CB8AC3E}">
        <p14:creationId xmlns:p14="http://schemas.microsoft.com/office/powerpoint/2010/main" val="2876035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C6202-FBAE-E852-F7F2-EB4477DB14AB}"/>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A68EE62-5731-B1F1-F9BC-33FAB231956B}"/>
              </a:ext>
            </a:extLst>
          </p:cNvPr>
          <p:cNvSpPr>
            <a:spLocks noGrp="1"/>
          </p:cNvSpPr>
          <p:nvPr>
            <p:ph idx="1"/>
          </p:nvPr>
        </p:nvSpPr>
        <p:spPr/>
        <p:txBody>
          <a:bodyPr rtlCol="0">
            <a:normAutofit/>
          </a:bodyPr>
          <a:lstStyle/>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年</a:t>
            </a:r>
            <a:r>
              <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5</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日の有給も消化できないまま</a:t>
            </a:r>
            <a:r>
              <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月になっちゃった・・・</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外来と手術の予約がいっぱいで休める日がない！</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最後に家族と旅行に行ったのはいつだっけ？</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上級医が休まず働いているので休みづらい・・・</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pic>
        <p:nvPicPr>
          <p:cNvPr id="5" name="図 4" descr="テキスト&#10;&#10;AI 生成コンテンツは誤りを含む可能性があります。">
            <a:extLst>
              <a:ext uri="{FF2B5EF4-FFF2-40B4-BE49-F238E27FC236}">
                <a16:creationId xmlns:a16="http://schemas.microsoft.com/office/drawing/2014/main" id="{37688EA9-1920-02C5-A905-D8C3F8952FA1}"/>
              </a:ext>
            </a:extLst>
          </p:cNvPr>
          <p:cNvPicPr>
            <a:picLocks noChangeAspect="1"/>
          </p:cNvPicPr>
          <p:nvPr/>
        </p:nvPicPr>
        <p:blipFill>
          <a:blip r:embed="rId3">
            <a:extLst>
              <a:ext uri="{28A0092B-C50C-407E-A947-70E740481C1C}">
                <a14:useLocalDpi xmlns:a14="http://schemas.microsoft.com/office/drawing/2010/main" val="0"/>
              </a:ext>
            </a:extLst>
          </a:blip>
          <a:srcRect l="4574" t="15116" r="9878" b="55923"/>
          <a:stretch>
            <a:fillRect/>
          </a:stretch>
        </p:blipFill>
        <p:spPr>
          <a:xfrm>
            <a:off x="5692333" y="3269512"/>
            <a:ext cx="5888480" cy="2879709"/>
          </a:xfrm>
          <a:prstGeom prst="ellipse">
            <a:avLst/>
          </a:prstGeom>
        </p:spPr>
      </p:pic>
      <p:sp>
        <p:nvSpPr>
          <p:cNvPr id="12" name="タイトル 4">
            <a:extLst>
              <a:ext uri="{FF2B5EF4-FFF2-40B4-BE49-F238E27FC236}">
                <a16:creationId xmlns:a16="http://schemas.microsoft.com/office/drawing/2014/main" id="{EABF16D5-9132-53E3-584D-6DA71AC6BC4B}"/>
              </a:ext>
            </a:extLst>
          </p:cNvPr>
          <p:cNvSpPr>
            <a:spLocks noGrp="1"/>
          </p:cNvSpPr>
          <p:nvPr>
            <p:ph type="title"/>
          </p:nvPr>
        </p:nvSpPr>
        <p:spPr>
          <a:xfrm>
            <a:off x="2208213" y="304800"/>
            <a:ext cx="9372600" cy="1200416"/>
          </a:xfrm>
        </p:spPr>
        <p:txBody>
          <a:bodyPr/>
          <a:lstStyle/>
          <a:p>
            <a:r>
              <a:rPr lang="ja-JP" altLang="en-US" b="1" dirty="0">
                <a:effectLst>
                  <a:outerShdw blurRad="38100" dist="38100" dir="2700000" algn="tl">
                    <a:srgbClr val="000000">
                      <a:alpha val="43137"/>
                    </a:srgbClr>
                  </a:outerShdw>
                </a:effectLst>
              </a:rPr>
              <a:t>医局員のお悩み①</a:t>
            </a:r>
          </a:p>
        </p:txBody>
      </p:sp>
      <p:sp>
        <p:nvSpPr>
          <p:cNvPr id="8" name="吹き出し: 円形 7">
            <a:extLst>
              <a:ext uri="{FF2B5EF4-FFF2-40B4-BE49-F238E27FC236}">
                <a16:creationId xmlns:a16="http://schemas.microsoft.com/office/drawing/2014/main" id="{08CF1D4C-9001-544D-367E-1A5533349168}"/>
              </a:ext>
            </a:extLst>
          </p:cNvPr>
          <p:cNvSpPr/>
          <p:nvPr/>
        </p:nvSpPr>
        <p:spPr>
          <a:xfrm>
            <a:off x="1190847" y="459710"/>
            <a:ext cx="6918251" cy="2450805"/>
          </a:xfrm>
          <a:prstGeom prst="wedgeEllipseCallout">
            <a:avLst>
              <a:gd name="adj1" fmla="val 43036"/>
              <a:gd name="adj2" fmla="val 78118"/>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7200" b="1" dirty="0">
                <a:solidFill>
                  <a:schemeClr val="tx1"/>
                </a:solidFill>
                <a:latin typeface="HGS行書体" panose="03000600000000000000" pitchFamily="66" charset="-128"/>
                <a:ea typeface="HGS行書体" panose="03000600000000000000" pitchFamily="66" charset="-128"/>
              </a:rPr>
              <a:t>改革！！</a:t>
            </a:r>
          </a:p>
        </p:txBody>
      </p:sp>
    </p:spTree>
    <p:extLst>
      <p:ext uri="{BB962C8B-B14F-4D97-AF65-F5344CB8AC3E}">
        <p14:creationId xmlns:p14="http://schemas.microsoft.com/office/powerpoint/2010/main" val="2335541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405F6-8926-380E-C341-4A06FDAA78AB}"/>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EB97CC-A74F-2903-ACC4-0397DF0395E2}"/>
              </a:ext>
            </a:extLst>
          </p:cNvPr>
          <p:cNvSpPr>
            <a:spLocks noGrp="1"/>
          </p:cNvSpPr>
          <p:nvPr>
            <p:ph idx="1"/>
          </p:nvPr>
        </p:nvSpPr>
        <p:spPr>
          <a:xfrm>
            <a:off x="2208213" y="1600199"/>
            <a:ext cx="9372600" cy="4556051"/>
          </a:xfrm>
        </p:spPr>
        <p:txBody>
          <a:bodyPr rtlCol="0">
            <a:normAutofit/>
          </a:bodyPr>
          <a:lstStyle/>
          <a:p>
            <a:pPr marL="45720" indent="0">
              <a:buNone/>
            </a:pP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ct val="150000"/>
              </a:lnSpc>
              <a:spcBef>
                <a:spcPts val="0"/>
              </a:spcBef>
            </a:pPr>
            <a:r>
              <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年に</a:t>
            </a:r>
            <a:r>
              <a:rPr lang="en-US" altLang="ja-JP" sz="4000" b="1"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2</a:t>
            </a:r>
            <a:r>
              <a:rPr lang="ja-JP" altLang="en-US" sz="4000" b="1"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回</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、連続した</a:t>
            </a:r>
            <a:r>
              <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週間の長期休暇を取得することを</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marL="45720" indent="0">
              <a:lnSpc>
                <a:spcPct val="150000"/>
              </a:lnSpc>
              <a:spcBef>
                <a:spcPts val="0"/>
              </a:spcBef>
              <a:buNone/>
            </a:pP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　大学勤務の医師全員に</a:t>
            </a:r>
            <a:r>
              <a:rPr lang="ja-JP" altLang="en-US" sz="4000" b="1" u="sng"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義務</a:t>
            </a:r>
            <a:r>
              <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づけ</a:t>
            </a: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marL="45720" indent="0">
              <a:lnSpc>
                <a:spcPct val="150000"/>
              </a:lnSpc>
              <a:spcBef>
                <a:spcPts val="0"/>
              </a:spcBef>
              <a:buNone/>
            </a:pP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67D1178E-CA2F-3F24-408F-7BFED3B37C70}"/>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sym typeface="ＭＳ Ｐゴシック" panose="020B0600070205080204" pitchFamily="50" charset="-128"/>
              </a:rPr>
              <a:t>その①　</a:t>
            </a:r>
            <a:r>
              <a:rPr lang="en-US" altLang="ja-JP" b="1" dirty="0">
                <a:effectLst>
                  <a:outerShdw blurRad="38100" dist="38100" dir="2700000" algn="tl">
                    <a:srgbClr val="000000">
                      <a:alpha val="43137"/>
                    </a:srgbClr>
                  </a:outerShdw>
                </a:effectLst>
                <a:sym typeface="ＭＳ Ｐゴシック" panose="020B0600070205080204" pitchFamily="50" charset="-128"/>
              </a:rPr>
              <a:t>355</a:t>
            </a:r>
            <a:r>
              <a:rPr lang="ja-JP" altLang="en-US" b="1" dirty="0">
                <a:effectLst>
                  <a:outerShdw blurRad="38100" dist="38100" dir="2700000" algn="tl">
                    <a:srgbClr val="000000">
                      <a:alpha val="43137"/>
                    </a:srgbClr>
                  </a:outerShdw>
                </a:effectLst>
                <a:sym typeface="ＭＳ Ｐゴシック" panose="020B0600070205080204" pitchFamily="50" charset="-128"/>
              </a:rPr>
              <a:t>日カレンダー</a:t>
            </a:r>
            <a:endParaRPr lang="ja-JP"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5801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1F6A1-F56C-D60C-EE3D-2FE1FF286FEC}"/>
            </a:ext>
          </a:extLst>
        </p:cNvPr>
        <p:cNvGrpSpPr/>
        <p:nvPr/>
      </p:nvGrpSpPr>
      <p:grpSpPr>
        <a:xfrm>
          <a:off x="0" y="0"/>
          <a:ext cx="0" cy="0"/>
          <a:chOff x="0" y="0"/>
          <a:chExt cx="0" cy="0"/>
        </a:xfrm>
      </p:grpSpPr>
      <p:pic>
        <p:nvPicPr>
          <p:cNvPr id="15" name="図プレースホルダー 14" descr="テーブル&#10;&#10;AI 生成コンテンツは誤りを含む可能性があります。">
            <a:extLst>
              <a:ext uri="{FF2B5EF4-FFF2-40B4-BE49-F238E27FC236}">
                <a16:creationId xmlns:a16="http://schemas.microsoft.com/office/drawing/2014/main" id="{C3555E3E-F46F-4312-B9DB-90FCD4ECE2BA}"/>
              </a:ext>
            </a:extLst>
          </p:cNvPr>
          <p:cNvPicPr>
            <a:picLocks noGrp="1" noChangeAspect="1"/>
          </p:cNvPicPr>
          <p:nvPr>
            <p:ph type="pic" idx="1"/>
          </p:nvPr>
        </p:nvPicPr>
        <p:blipFill>
          <a:blip r:embed="rId3"/>
          <a:srcRect t="4269" b="4269"/>
          <a:stretch/>
        </p:blipFill>
        <p:spPr>
          <a:xfrm>
            <a:off x="1381125" y="641350"/>
            <a:ext cx="6686550" cy="4581525"/>
          </a:xfrm>
          <a:prstGeom prst="roundRect">
            <a:avLst>
              <a:gd name="adj" fmla="val 3725"/>
            </a:avLst>
          </a:prstGeom>
        </p:spPr>
      </p:pic>
      <p:sp>
        <p:nvSpPr>
          <p:cNvPr id="7" name="テキスト プレースホルダー 6">
            <a:extLst>
              <a:ext uri="{FF2B5EF4-FFF2-40B4-BE49-F238E27FC236}">
                <a16:creationId xmlns:a16="http://schemas.microsoft.com/office/drawing/2014/main" id="{C41BA7DF-DA9C-F6D0-7E83-F9B415CEE34F}"/>
              </a:ext>
            </a:extLst>
          </p:cNvPr>
          <p:cNvSpPr>
            <a:spLocks noGrp="1"/>
          </p:cNvSpPr>
          <p:nvPr>
            <p:ph type="body" sz="half" idx="2"/>
          </p:nvPr>
        </p:nvSpPr>
        <p:spPr/>
        <p:txBody>
          <a:bodyPr/>
          <a:lstStyle/>
          <a:p>
            <a:endParaRPr lang="ja-JP" altLang="en-US"/>
          </a:p>
        </p:txBody>
      </p:sp>
      <p:pic>
        <p:nvPicPr>
          <p:cNvPr id="10" name="図 9" descr="テキスト&#10;&#10;AI 生成コンテンツは誤りを含む可能性があります。">
            <a:extLst>
              <a:ext uri="{FF2B5EF4-FFF2-40B4-BE49-F238E27FC236}">
                <a16:creationId xmlns:a16="http://schemas.microsoft.com/office/drawing/2014/main" id="{4C2BE755-2233-423E-F2E5-189F0AE65A8F}"/>
              </a:ext>
            </a:extLst>
          </p:cNvPr>
          <p:cNvPicPr>
            <a:picLocks noChangeAspect="1"/>
          </p:cNvPicPr>
          <p:nvPr/>
        </p:nvPicPr>
        <p:blipFill>
          <a:blip r:embed="rId4">
            <a:extLst>
              <a:ext uri="{28A0092B-C50C-407E-A947-70E740481C1C}">
                <a14:useLocalDpi xmlns:a14="http://schemas.microsoft.com/office/drawing/2010/main" val="0"/>
              </a:ext>
            </a:extLst>
          </a:blip>
          <a:srcRect l="4574" t="15116" r="9878" b="55923"/>
          <a:stretch>
            <a:fillRect/>
          </a:stretch>
        </p:blipFill>
        <p:spPr>
          <a:xfrm>
            <a:off x="6096000" y="3709238"/>
            <a:ext cx="5888480" cy="2879709"/>
          </a:xfrm>
          <a:prstGeom prst="ellipse">
            <a:avLst/>
          </a:prstGeom>
        </p:spPr>
      </p:pic>
      <p:sp>
        <p:nvSpPr>
          <p:cNvPr id="9" name="吹き出し: 円形 8">
            <a:extLst>
              <a:ext uri="{FF2B5EF4-FFF2-40B4-BE49-F238E27FC236}">
                <a16:creationId xmlns:a16="http://schemas.microsoft.com/office/drawing/2014/main" id="{B3F9C0A7-B70D-F96A-73C7-F68803BE6CF5}"/>
              </a:ext>
            </a:extLst>
          </p:cNvPr>
          <p:cNvSpPr/>
          <p:nvPr/>
        </p:nvSpPr>
        <p:spPr>
          <a:xfrm>
            <a:off x="5508748" y="269053"/>
            <a:ext cx="5888480" cy="2710196"/>
          </a:xfrm>
          <a:prstGeom prst="wedgeEllipseCallout">
            <a:avLst>
              <a:gd name="adj1" fmla="val 14622"/>
              <a:gd name="adj2" fmla="val 88585"/>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chemeClr val="tx1"/>
                </a:solidFill>
              </a:rPr>
              <a:t>1</a:t>
            </a:r>
            <a:r>
              <a:rPr kumimoji="1" lang="ja-JP" altLang="en-US" sz="3600" b="1" dirty="0">
                <a:solidFill>
                  <a:schemeClr val="tx1"/>
                </a:solidFill>
              </a:rPr>
              <a:t>年間は</a:t>
            </a:r>
            <a:endParaRPr kumimoji="1" lang="en-US" altLang="ja-JP" sz="3600" b="1" dirty="0">
              <a:solidFill>
                <a:schemeClr val="tx1"/>
              </a:solidFill>
            </a:endParaRPr>
          </a:p>
          <a:p>
            <a:pPr algn="ctr"/>
            <a:r>
              <a:rPr kumimoji="1" lang="en-US" altLang="ja-JP" sz="6600" b="1" dirty="0">
                <a:solidFill>
                  <a:schemeClr val="tx1"/>
                </a:solidFill>
              </a:rPr>
              <a:t>355</a:t>
            </a:r>
            <a:r>
              <a:rPr kumimoji="1" lang="ja-JP" altLang="en-US" sz="6600" b="1" dirty="0">
                <a:solidFill>
                  <a:schemeClr val="tx1"/>
                </a:solidFill>
              </a:rPr>
              <a:t>日</a:t>
            </a:r>
            <a:r>
              <a:rPr kumimoji="1" lang="ja-JP" altLang="en-US" sz="3600" b="1" dirty="0">
                <a:solidFill>
                  <a:schemeClr val="tx1"/>
                </a:solidFill>
              </a:rPr>
              <a:t>です</a:t>
            </a:r>
          </a:p>
        </p:txBody>
      </p:sp>
    </p:spTree>
    <p:extLst>
      <p:ext uri="{BB962C8B-B14F-4D97-AF65-F5344CB8AC3E}">
        <p14:creationId xmlns:p14="http://schemas.microsoft.com/office/powerpoint/2010/main" val="311663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1D9FE-CE12-A387-18EB-DC43AA9B4CBF}"/>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C5EB070-F241-CB08-2713-6659DD7A4594}"/>
              </a:ext>
            </a:extLst>
          </p:cNvPr>
          <p:cNvSpPr>
            <a:spLocks noGrp="1"/>
          </p:cNvSpPr>
          <p:nvPr>
            <p:ph idx="1"/>
          </p:nvPr>
        </p:nvSpPr>
        <p:spPr>
          <a:xfrm>
            <a:off x="2208212" y="1600199"/>
            <a:ext cx="9524875" cy="4556051"/>
          </a:xfrm>
        </p:spPr>
        <p:txBody>
          <a:bodyPr rtlCol="0">
            <a:normAutofit/>
          </a:bodyPr>
          <a:lstStyle/>
          <a:p>
            <a:pPr marL="45720" indent="0">
              <a:buNone/>
            </a:pPr>
            <a:endParaRPr lang="en-US" altLang="ja-JP"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時季指定年次有給休暇（お盆休みの代休）</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5</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日間と、通常の有給休暇</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marL="45720" indent="0">
              <a:lnSpc>
                <a:spcPts val="4500"/>
              </a:lnSpc>
              <a:spcBef>
                <a:spcPts val="0"/>
              </a:spcBef>
              <a:buNone/>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5</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日間（企業としての取得義務）を充てる</a:t>
            </a: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年度初めにあらかじめ取得時期を決定し、手術枠・外来枠を閉じて</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marL="45720" indent="0">
              <a:lnSpc>
                <a:spcPts val="4500"/>
              </a:lnSpc>
              <a:spcBef>
                <a:spcPts val="0"/>
              </a:spcBef>
              <a:buNone/>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　おく</a:t>
            </a: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小学生以上のお子さんがいる家庭は、なるべく優先的に夏休み期間で取得できるよう調整</a:t>
            </a:r>
            <a:endPar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a:p>
            <a:pPr>
              <a:lnSpc>
                <a:spcPts val="4500"/>
              </a:lnSpc>
              <a:spcBef>
                <a:spcPts val="0"/>
              </a:spcBef>
            </a:pP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この</a:t>
            </a:r>
            <a:r>
              <a:rPr lang="en-US" altLang="ja-JP"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10</a:t>
            </a:r>
            <a:r>
              <a:rPr lang="ja-JP" altLang="en-US" sz="2400" dirty="0">
                <a:latin typeface="ＭＳ Ｐゴシック" panose="020B0600070205080204" pitchFamily="50" charset="-128"/>
                <a:ea typeface="ＭＳ Ｐゴシック" panose="020B0600070205080204" pitchFamily="50" charset="-128"/>
                <a:sym typeface="ＭＳ Ｐゴシック" panose="020B0600070205080204" pitchFamily="50" charset="-128"/>
              </a:rPr>
              <a:t>日間以外にも休暇取得は可能</a:t>
            </a:r>
            <a:endParaRPr lang="ja-JP" altLang="en-US" sz="2800" dirty="0">
              <a:latin typeface="ＭＳ Ｐゴシック" panose="020B0600070205080204" pitchFamily="50" charset="-128"/>
              <a:ea typeface="ＭＳ Ｐゴシック" panose="020B0600070205080204" pitchFamily="50" charset="-128"/>
              <a:sym typeface="ＭＳ Ｐゴシック" panose="020B0600070205080204" pitchFamily="50" charset="-128"/>
            </a:endParaRPr>
          </a:p>
        </p:txBody>
      </p:sp>
      <p:sp>
        <p:nvSpPr>
          <p:cNvPr id="5" name="タイトル 4">
            <a:extLst>
              <a:ext uri="{FF2B5EF4-FFF2-40B4-BE49-F238E27FC236}">
                <a16:creationId xmlns:a16="http://schemas.microsoft.com/office/drawing/2014/main" id="{B8C8325B-CE57-3DFC-3508-D546FB1F85E2}"/>
              </a:ext>
            </a:extLst>
          </p:cNvPr>
          <p:cNvSpPr>
            <a:spLocks noGrp="1"/>
          </p:cNvSpPr>
          <p:nvPr>
            <p:ph type="title"/>
          </p:nvPr>
        </p:nvSpPr>
        <p:spPr/>
        <p:txBody>
          <a:bodyPr/>
          <a:lstStyle/>
          <a:p>
            <a:r>
              <a:rPr lang="ja-JP" altLang="en-US" b="1" dirty="0">
                <a:effectLst>
                  <a:outerShdw blurRad="38100" dist="38100" dir="2700000" algn="tl">
                    <a:srgbClr val="000000">
                      <a:alpha val="43137"/>
                    </a:srgbClr>
                  </a:outerShdw>
                </a:effectLst>
                <a:sym typeface="ＭＳ Ｐゴシック" panose="020B0600070205080204" pitchFamily="50" charset="-128"/>
              </a:rPr>
              <a:t>その①　</a:t>
            </a:r>
            <a:r>
              <a:rPr lang="en-US" altLang="ja-JP" b="1" dirty="0">
                <a:effectLst>
                  <a:outerShdw blurRad="38100" dist="38100" dir="2700000" algn="tl">
                    <a:srgbClr val="000000">
                      <a:alpha val="43137"/>
                    </a:srgbClr>
                  </a:outerShdw>
                </a:effectLst>
                <a:sym typeface="ＭＳ Ｐゴシック" panose="020B0600070205080204" pitchFamily="50" charset="-128"/>
              </a:rPr>
              <a:t>355</a:t>
            </a:r>
            <a:r>
              <a:rPr lang="ja-JP" altLang="en-US" b="1" dirty="0">
                <a:effectLst>
                  <a:outerShdw blurRad="38100" dist="38100" dir="2700000" algn="tl">
                    <a:srgbClr val="000000">
                      <a:alpha val="43137"/>
                    </a:srgbClr>
                  </a:outerShdw>
                </a:effectLst>
                <a:sym typeface="ＭＳ Ｐゴシック" panose="020B0600070205080204" pitchFamily="50" charset="-128"/>
              </a:rPr>
              <a:t>日カレンダー</a:t>
            </a:r>
            <a:endParaRPr lang="ja-JP"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12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FB36-4F98-632A-07BC-DFB172FA6B69}"/>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1B72B085-5B57-5A30-E7A3-0F5190237C3F}"/>
              </a:ext>
            </a:extLst>
          </p:cNvPr>
          <p:cNvSpPr/>
          <p:nvPr/>
        </p:nvSpPr>
        <p:spPr>
          <a:xfrm>
            <a:off x="177732" y="751686"/>
            <a:ext cx="4783371" cy="2665457"/>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595959"/>
                </a:solidFill>
                <a:effectLst/>
                <a:uLnTx/>
                <a:uFillTx/>
                <a:latin typeface="Euphemia"/>
                <a:ea typeface="+mn-ea"/>
                <a:cs typeface="+mn-cs"/>
              </a:rPr>
              <a:t>　海も山も大自然を満喫</a:t>
            </a:r>
            <a:endParaRPr kumimoji="1" lang="en-US" altLang="ja-JP" sz="28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595959"/>
                </a:solidFill>
                <a:latin typeface="Euphemia"/>
              </a:rPr>
              <a:t>　貴重な子供との夏休み。</a:t>
            </a:r>
            <a:endParaRPr kumimoji="1" lang="en-US" altLang="ja-JP" sz="2400" dirty="0">
              <a:solidFill>
                <a:srgbClr val="595959"/>
              </a:solidFill>
              <a:latin typeface="Euphemia"/>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595959"/>
                </a:solidFill>
                <a:latin typeface="Euphemia"/>
              </a:rPr>
              <a:t>　いろいろ経験してもらうため</a:t>
            </a:r>
            <a:endParaRPr kumimoji="1" lang="en-US" altLang="ja-JP" sz="2400" dirty="0">
              <a:solidFill>
                <a:srgbClr val="595959"/>
              </a:solidFill>
              <a:latin typeface="Euphemia"/>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595959"/>
                </a:solidFill>
                <a:latin typeface="Euphemia"/>
              </a:rPr>
              <a:t>　石垣</a:t>
            </a:r>
            <a:r>
              <a:rPr kumimoji="1" lang="en-US" altLang="ja-JP" sz="2400" dirty="0">
                <a:solidFill>
                  <a:srgbClr val="595959"/>
                </a:solidFill>
                <a:latin typeface="Euphemia"/>
              </a:rPr>
              <a:t>4</a:t>
            </a:r>
            <a:r>
              <a:rPr kumimoji="1" lang="ja-JP" altLang="en-US" sz="2400" dirty="0">
                <a:solidFill>
                  <a:srgbClr val="595959"/>
                </a:solidFill>
                <a:latin typeface="Euphemia"/>
              </a:rPr>
              <a:t>泊の翌週に立山登頂</a:t>
            </a:r>
            <a:r>
              <a:rPr kumimoji="1" lang="ja-JP" altLang="en-US" sz="2400" b="1" dirty="0">
                <a:solidFill>
                  <a:srgbClr val="595959"/>
                </a:solidFill>
                <a:latin typeface="Euphemia"/>
              </a:rPr>
              <a:t>。</a:t>
            </a:r>
            <a:endParaRPr kumimoji="1" lang="ja-JP" altLang="en-US" sz="2400" dirty="0">
              <a:solidFill>
                <a:schemeClr val="tx1"/>
              </a:solidFill>
            </a:endParaRPr>
          </a:p>
        </p:txBody>
      </p:sp>
      <p:pic>
        <p:nvPicPr>
          <p:cNvPr id="16" name="図 15" descr="草, 屋外, グリーン, フィールド が含まれている画像&#10;&#10;AI 生成コンテンツは誤りを含む可能性があります。">
            <a:extLst>
              <a:ext uri="{FF2B5EF4-FFF2-40B4-BE49-F238E27FC236}">
                <a16:creationId xmlns:a16="http://schemas.microsoft.com/office/drawing/2014/main" id="{1297E3B2-EDCC-04F7-BEA5-A46964F31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696" y="3720372"/>
            <a:ext cx="3351210" cy="2313607"/>
          </a:xfrm>
          <a:prstGeom prst="rect">
            <a:avLst/>
          </a:prstGeom>
          <a:ln w="76200">
            <a:solidFill>
              <a:schemeClr val="accent4">
                <a:lumMod val="40000"/>
                <a:lumOff val="60000"/>
              </a:schemeClr>
            </a:solidFill>
          </a:ln>
        </p:spPr>
      </p:pic>
      <p:sp>
        <p:nvSpPr>
          <p:cNvPr id="17" name="正方形/長方形 16">
            <a:extLst>
              <a:ext uri="{FF2B5EF4-FFF2-40B4-BE49-F238E27FC236}">
                <a16:creationId xmlns:a16="http://schemas.microsoft.com/office/drawing/2014/main" id="{B31A3FA1-661E-2167-42DD-32C96B26B495}"/>
              </a:ext>
            </a:extLst>
          </p:cNvPr>
          <p:cNvSpPr/>
          <p:nvPr/>
        </p:nvSpPr>
        <p:spPr>
          <a:xfrm>
            <a:off x="6096000" y="3637053"/>
            <a:ext cx="5794744" cy="2396926"/>
          </a:xfrm>
          <a:prstGeom prst="rect">
            <a:avLst/>
          </a:prstGeom>
          <a:solidFill>
            <a:schemeClr val="accent5">
              <a:lumMod val="20000"/>
              <a:lumOff val="80000"/>
            </a:schemeClr>
          </a:solidFill>
          <a:ln w="762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595959"/>
                </a:solidFill>
                <a:effectLst/>
                <a:uLnTx/>
                <a:uFillTx/>
                <a:latin typeface="Euphemia"/>
                <a:ea typeface="+mn-ea"/>
                <a:cs typeface="+mn-cs"/>
              </a:rPr>
              <a:t>　</a:t>
            </a:r>
            <a:r>
              <a:rPr kumimoji="1" lang="ja-JP" altLang="en-US" sz="2800" b="1" i="0" u="none" strike="noStrike" kern="1200" cap="none" spc="0" normalizeH="0" baseline="0" noProof="0" dirty="0">
                <a:ln>
                  <a:noFill/>
                </a:ln>
                <a:solidFill>
                  <a:srgbClr val="595959"/>
                </a:solidFill>
                <a:effectLst/>
                <a:uLnTx/>
                <a:uFillTx/>
                <a:latin typeface="Euphemia"/>
                <a:ea typeface="+mn-ea"/>
                <a:cs typeface="+mn-cs"/>
              </a:rPr>
              <a:t>初めての飛行機！</a:t>
            </a:r>
            <a:endParaRPr kumimoji="1" lang="en-US" altLang="ja-JP" sz="28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595959"/>
              </a:solidFill>
              <a:effectLst/>
              <a:uLnTx/>
              <a:uFillTx/>
              <a:latin typeface="Euphemia"/>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595959"/>
                </a:solidFill>
                <a:latin typeface="Euphemia"/>
              </a:rPr>
              <a:t>　子供たちを初めて北海道へ！</a:t>
            </a:r>
            <a:endParaRPr kumimoji="1" lang="en-US" altLang="ja-JP" sz="2400" dirty="0">
              <a:solidFill>
                <a:srgbClr val="595959"/>
              </a:solidFill>
              <a:latin typeface="Euphemia"/>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595959"/>
                </a:solidFill>
                <a:latin typeface="Euphemia"/>
              </a:rPr>
              <a:t>　大喜びでパパの株も上がりました。</a:t>
            </a:r>
            <a:endParaRPr kumimoji="1" lang="ja-JP" altLang="en-US" sz="7200" dirty="0">
              <a:solidFill>
                <a:schemeClr val="tx1"/>
              </a:solidFill>
            </a:endParaRPr>
          </a:p>
        </p:txBody>
      </p:sp>
      <p:pic>
        <p:nvPicPr>
          <p:cNvPr id="21" name="図 20" descr="草, 屋外, グリーン, フィールド が含まれている画像&#10;&#10;AI 生成コンテンツは誤りを含む可能性があります。">
            <a:extLst>
              <a:ext uri="{FF2B5EF4-FFF2-40B4-BE49-F238E27FC236}">
                <a16:creationId xmlns:a16="http://schemas.microsoft.com/office/drawing/2014/main" id="{DED18CF1-4CE1-3620-8787-D3445FBF9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696" y="3678712"/>
            <a:ext cx="3351210" cy="2313607"/>
          </a:xfrm>
          <a:prstGeom prst="rect">
            <a:avLst/>
          </a:prstGeom>
          <a:ln w="76200">
            <a:solidFill>
              <a:schemeClr val="accent4">
                <a:lumMod val="40000"/>
                <a:lumOff val="60000"/>
              </a:schemeClr>
            </a:solidFill>
          </a:ln>
        </p:spPr>
      </p:pic>
      <p:pic>
        <p:nvPicPr>
          <p:cNvPr id="3" name="図 2" descr="人, 屋外, 水, 男 が含まれている画像&#10;&#10;AI 生成コンテンツは誤りを含む可能性があります。">
            <a:extLst>
              <a:ext uri="{FF2B5EF4-FFF2-40B4-BE49-F238E27FC236}">
                <a16:creationId xmlns:a16="http://schemas.microsoft.com/office/drawing/2014/main" id="{095E9B96-47BD-FF02-68D5-97AB41FF5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103" y="782360"/>
            <a:ext cx="3513043" cy="2634783"/>
          </a:xfrm>
          <a:prstGeom prst="rect">
            <a:avLst/>
          </a:prstGeom>
          <a:solidFill>
            <a:schemeClr val="accent4">
              <a:lumMod val="40000"/>
              <a:lumOff val="60000"/>
            </a:schemeClr>
          </a:solidFill>
          <a:ln w="76200">
            <a:solidFill>
              <a:schemeClr val="accent4">
                <a:lumMod val="40000"/>
                <a:lumOff val="60000"/>
              </a:schemeClr>
            </a:solidFill>
          </a:ln>
        </p:spPr>
      </p:pic>
      <p:pic>
        <p:nvPicPr>
          <p:cNvPr id="5" name="図 4" descr="山, 人, 屋外, 男 が含まれている画像&#10;&#10;AI 生成コンテンツは誤りを含む可能性があります。">
            <a:extLst>
              <a:ext uri="{FF2B5EF4-FFF2-40B4-BE49-F238E27FC236}">
                <a16:creationId xmlns:a16="http://schemas.microsoft.com/office/drawing/2014/main" id="{82831DF1-8722-73FE-1493-BC0FB21E4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4146" y="782360"/>
            <a:ext cx="3513043" cy="2634783"/>
          </a:xfrm>
          <a:prstGeom prst="rect">
            <a:avLst/>
          </a:prstGeom>
          <a:ln w="76200">
            <a:solidFill>
              <a:schemeClr val="accent4">
                <a:lumMod val="40000"/>
                <a:lumOff val="60000"/>
              </a:schemeClr>
            </a:solidFill>
          </a:ln>
        </p:spPr>
      </p:pic>
    </p:spTree>
    <p:extLst>
      <p:ext uri="{BB962C8B-B14F-4D97-AF65-F5344CB8AC3E}">
        <p14:creationId xmlns:p14="http://schemas.microsoft.com/office/powerpoint/2010/main" val="3687497243"/>
      </p:ext>
    </p:extLst>
  </p:cSld>
  <p:clrMapOvr>
    <a:masterClrMapping/>
  </p:clrMapOvr>
</p:sld>
</file>

<file path=ppt/theme/theme1.xml><?xml version="1.0" encoding="utf-8"?>
<a:theme xmlns:a="http://schemas.openxmlformats.org/drawingml/2006/main" name="遊ぶ子供 (16 x 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20000"/>
            <a:lumOff val="80000"/>
          </a:schemeClr>
        </a:solidFill>
        <a:ln w="76200">
          <a:solidFill>
            <a:schemeClr val="accent4">
              <a:lumMod val="40000"/>
              <a:lumOff val="60000"/>
            </a:schemeClr>
          </a:solidFill>
        </a:ln>
      </a:spPr>
      <a:bodyPr rtlCol="0" anchor="ctr"/>
      <a:lstStyle>
        <a:defPPr algn="ctr">
          <a:defRPr kumimoji="1" sz="7200" b="1"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9532251_TF03461883_TF03461883.potx" id="{B9A611CE-A707-4A47-ACBF-DA1406354271}" vid="{5E675B78-CE71-4DD8-8118-334EF443E5E1}"/>
    </a:ext>
  </a:extLst>
</a:theme>
</file>

<file path=ppt/theme/theme2.xml><?xml version="1.0" encoding="utf-8"?>
<a:theme xmlns:a="http://schemas.openxmlformats.org/drawingml/2006/main" name="Office テーマ">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遊んでいる子供たちのイラストを使用した教育に関するプレゼンテーション デザイン (ワイド画面)</Template>
  <TotalTime>436</TotalTime>
  <Words>1151</Words>
  <Application>Microsoft Office PowerPoint</Application>
  <PresentationFormat>ワイド画面</PresentationFormat>
  <Paragraphs>146</Paragraphs>
  <Slides>21</Slides>
  <Notes>21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21</vt:i4>
      </vt:variant>
    </vt:vector>
  </HeadingPairs>
  <TitlesOfParts>
    <vt:vector size="28" baseType="lpstr">
      <vt:lpstr>HGP創英角ﾎﾟｯﾌﾟ体</vt:lpstr>
      <vt:lpstr>HGS行書体</vt:lpstr>
      <vt:lpstr>ＭＳ Ｐゴシック</vt:lpstr>
      <vt:lpstr>Arial</vt:lpstr>
      <vt:lpstr>Euphemia</vt:lpstr>
      <vt:lpstr>Wingdings</vt:lpstr>
      <vt:lpstr>遊ぶ子供 (16 x 9)</vt:lpstr>
      <vt:lpstr>富山大学　３つの改革</vt:lpstr>
      <vt:lpstr>はじめに</vt:lpstr>
      <vt:lpstr>その① 　355日カレンダー</vt:lpstr>
      <vt:lpstr>医局員のお悩み①</vt:lpstr>
      <vt:lpstr>医局員のお悩み①</vt:lpstr>
      <vt:lpstr>その①　355日カレンダー</vt:lpstr>
      <vt:lpstr>PowerPoint プレゼンテーション</vt:lpstr>
      <vt:lpstr>その①　355日カレンダー</vt:lpstr>
      <vt:lpstr>PowerPoint プレゼンテーション</vt:lpstr>
      <vt:lpstr>PowerPoint プレゼンテーション</vt:lpstr>
      <vt:lpstr>その② 　男性医師の育休取得</vt:lpstr>
      <vt:lpstr>医局員のお悩み②</vt:lpstr>
      <vt:lpstr>医局員のお悩み②</vt:lpstr>
      <vt:lpstr>その②　男性医師の育休取得</vt:lpstr>
      <vt:lpstr>PowerPoint プレゼンテーション</vt:lpstr>
      <vt:lpstr>その②　男性医師の育休取得　今後の課題</vt:lpstr>
      <vt:lpstr>その３ 　非常勤医師への支援</vt:lpstr>
      <vt:lpstr>その③　時短でも研究を！</vt:lpstr>
      <vt:lpstr>その③　大学院生への支援</vt:lpstr>
      <vt:lpstr>さいごに</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美樹 十二町</dc:creator>
  <cp:lastModifiedBy>美樹 十二町</cp:lastModifiedBy>
  <cp:revision>33</cp:revision>
  <dcterms:created xsi:type="dcterms:W3CDTF">2026-01-14T06:47:39Z</dcterms:created>
  <dcterms:modified xsi:type="dcterms:W3CDTF">2026-01-31T03:13:01Z</dcterms:modified>
</cp:coreProperties>
</file>