
<file path=[Content_Types].xml><?xml version="1.0" encoding="utf-8"?>
<Types xmlns="http://schemas.openxmlformats.org/package/2006/content-types">
  <Default Extension="fntdata" ContentType="application/x-fontdata"/>
  <Default Extension="jpeg" ContentType="image/jpeg"/>
  <Default Extension="jpg" ContentType="image/jpeg"/>
  <Default Extension="m4a" ContentType="audio/mp4"/>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0" r:id="rId5"/>
    <p:sldMasterId id="2147483672" r:id="rId6"/>
    <p:sldMasterId id="2147483674" r:id="rId7"/>
    <p:sldMasterId id="2147483676" r:id="rId8"/>
  </p:sldMasterIdLst>
  <p:notesMasterIdLst>
    <p:notesMasterId r:id="rId31"/>
  </p:notesMasterIdLst>
  <p:handoutMasterIdLst>
    <p:handoutMasterId r:id="rId32"/>
  </p:handoutMasterIdLst>
  <p:sldIdLst>
    <p:sldId id="2146848212" r:id="rId9"/>
    <p:sldId id="2146848213" r:id="rId10"/>
    <p:sldId id="2146848214" r:id="rId11"/>
    <p:sldId id="2146848217" r:id="rId12"/>
    <p:sldId id="2146848211" r:id="rId13"/>
    <p:sldId id="2146848225" r:id="rId14"/>
    <p:sldId id="2146848237" r:id="rId15"/>
    <p:sldId id="2146848222" r:id="rId16"/>
    <p:sldId id="2146848223" r:id="rId17"/>
    <p:sldId id="2146848226" r:id="rId18"/>
    <p:sldId id="2146848224" r:id="rId19"/>
    <p:sldId id="2146848220" r:id="rId20"/>
    <p:sldId id="2146848227" r:id="rId21"/>
    <p:sldId id="2146848228" r:id="rId22"/>
    <p:sldId id="2146848233" r:id="rId23"/>
    <p:sldId id="2146848236" r:id="rId24"/>
    <p:sldId id="2146848232" r:id="rId25"/>
    <p:sldId id="2146848234" r:id="rId26"/>
    <p:sldId id="2146848238" r:id="rId27"/>
    <p:sldId id="2146848230" r:id="rId28"/>
    <p:sldId id="2146848229" r:id="rId29"/>
    <p:sldId id="2146848240" r:id="rId30"/>
  </p:sldIdLst>
  <p:sldSz cx="18288000" cy="10285413"/>
  <p:notesSz cx="9866313" cy="14295438"/>
  <p:embeddedFontLst>
    <p:embeddedFont>
      <p:font typeface="Cambria Math" panose="02040503050406030204" pitchFamily="18" charset="0"/>
      <p:regular r:id="rId33"/>
    </p:embeddedFont>
    <p:embeddedFont>
      <p:font typeface="Garamond" panose="02020404030301010803" pitchFamily="18" charset="0"/>
      <p:regular r:id="rId34"/>
      <p:bold r:id="rId35"/>
      <p:italic r:id="rId36"/>
      <p:boldItalic r:id="rId37"/>
    </p:embeddedFont>
    <p:embeddedFont>
      <p:font typeface="Meiryo UI" panose="020B0604030504040204" pitchFamily="34" charset="-128"/>
      <p:regular r:id="rId38"/>
      <p:bold r:id="rId39"/>
      <p:italic r:id="rId40"/>
      <p:boldItalic r:id="rId41"/>
    </p:embeddedFont>
    <p:embeddedFont>
      <p:font typeface="ＭＳ Ｐゴシック" panose="020B0600070205080204" pitchFamily="34" charset="-128"/>
      <p:regular r:id="rId42"/>
    </p:embeddedFont>
    <p:embeddedFont>
      <p:font typeface="Noto Sans" panose="020B0502040504020204" pitchFamily="34" charset="0"/>
      <p:regular r:id="rId43"/>
      <p:bold r:id="rId44"/>
      <p:italic r:id="rId45"/>
      <p:boldItalic r:id="rId46"/>
    </p:embeddedFont>
    <p:embeddedFont>
      <p:font typeface="Noto Sans JP" panose="020B0802040504090204" pitchFamily="34" charset="0"/>
      <p:regular r:id="rId47"/>
      <p:bold r:id="rId48"/>
    </p:embeddedFont>
  </p:embeddedFontLst>
  <p:defaultTextStyle>
    <a:defPPr>
      <a:defRPr lang="ja-JP"/>
    </a:defPPr>
    <a:lvl1pPr marL="0" algn="l" defTabSz="1753665" rtl="0" eaLnBrk="1" latinLnBrk="0" hangingPunct="1">
      <a:defRPr kumimoji="1" sz="3487" kern="1200">
        <a:solidFill>
          <a:schemeClr val="tx1"/>
        </a:solidFill>
        <a:latin typeface="+mn-lt"/>
        <a:ea typeface="+mn-ea"/>
        <a:cs typeface="+mn-cs"/>
      </a:defRPr>
    </a:lvl1pPr>
    <a:lvl2pPr marL="876833" algn="l" defTabSz="1753665" rtl="0" eaLnBrk="1" latinLnBrk="0" hangingPunct="1">
      <a:defRPr kumimoji="1" sz="3487" kern="1200">
        <a:solidFill>
          <a:schemeClr val="tx1"/>
        </a:solidFill>
        <a:latin typeface="+mn-lt"/>
        <a:ea typeface="+mn-ea"/>
        <a:cs typeface="+mn-cs"/>
      </a:defRPr>
    </a:lvl2pPr>
    <a:lvl3pPr marL="1753665" algn="l" defTabSz="1753665" rtl="0" eaLnBrk="1" latinLnBrk="0" hangingPunct="1">
      <a:defRPr kumimoji="1" sz="3487" kern="1200">
        <a:solidFill>
          <a:schemeClr val="tx1"/>
        </a:solidFill>
        <a:latin typeface="+mn-lt"/>
        <a:ea typeface="+mn-ea"/>
        <a:cs typeface="+mn-cs"/>
      </a:defRPr>
    </a:lvl3pPr>
    <a:lvl4pPr marL="2630500" algn="l" defTabSz="1753665" rtl="0" eaLnBrk="1" latinLnBrk="0" hangingPunct="1">
      <a:defRPr kumimoji="1" sz="3487" kern="1200">
        <a:solidFill>
          <a:schemeClr val="tx1"/>
        </a:solidFill>
        <a:latin typeface="+mn-lt"/>
        <a:ea typeface="+mn-ea"/>
        <a:cs typeface="+mn-cs"/>
      </a:defRPr>
    </a:lvl4pPr>
    <a:lvl5pPr marL="3507331" algn="l" defTabSz="1753665" rtl="0" eaLnBrk="1" latinLnBrk="0" hangingPunct="1">
      <a:defRPr kumimoji="1" sz="3487" kern="1200">
        <a:solidFill>
          <a:schemeClr val="tx1"/>
        </a:solidFill>
        <a:latin typeface="+mn-lt"/>
        <a:ea typeface="+mn-ea"/>
        <a:cs typeface="+mn-cs"/>
      </a:defRPr>
    </a:lvl5pPr>
    <a:lvl6pPr marL="4384161" algn="l" defTabSz="1753665" rtl="0" eaLnBrk="1" latinLnBrk="0" hangingPunct="1">
      <a:defRPr kumimoji="1" sz="3487" kern="1200">
        <a:solidFill>
          <a:schemeClr val="tx1"/>
        </a:solidFill>
        <a:latin typeface="+mn-lt"/>
        <a:ea typeface="+mn-ea"/>
        <a:cs typeface="+mn-cs"/>
      </a:defRPr>
    </a:lvl6pPr>
    <a:lvl7pPr marL="5260997" algn="l" defTabSz="1753665" rtl="0" eaLnBrk="1" latinLnBrk="0" hangingPunct="1">
      <a:defRPr kumimoji="1" sz="3487" kern="1200">
        <a:solidFill>
          <a:schemeClr val="tx1"/>
        </a:solidFill>
        <a:latin typeface="+mn-lt"/>
        <a:ea typeface="+mn-ea"/>
        <a:cs typeface="+mn-cs"/>
      </a:defRPr>
    </a:lvl7pPr>
    <a:lvl8pPr marL="6137828" algn="l" defTabSz="1753665" rtl="0" eaLnBrk="1" latinLnBrk="0" hangingPunct="1">
      <a:defRPr kumimoji="1" sz="3487" kern="1200">
        <a:solidFill>
          <a:schemeClr val="tx1"/>
        </a:solidFill>
        <a:latin typeface="+mn-lt"/>
        <a:ea typeface="+mn-ea"/>
        <a:cs typeface="+mn-cs"/>
      </a:defRPr>
    </a:lvl8pPr>
    <a:lvl9pPr marL="7014660" algn="l" defTabSz="1753665" rtl="0" eaLnBrk="1" latinLnBrk="0" hangingPunct="1">
      <a:defRPr kumimoji="1" sz="3487" kern="1200">
        <a:solidFill>
          <a:schemeClr val="tx1"/>
        </a:solidFill>
        <a:latin typeface="+mn-lt"/>
        <a:ea typeface="+mn-ea"/>
        <a:cs typeface="+mn-cs"/>
      </a:defRPr>
    </a:lvl9pPr>
  </p:defaultTextStyle>
  <p:extLst>
    <p:ext uri="{EFAFB233-063F-42B5-8137-9DF3F51BA10A}">
      <p15:sldGuideLst xmlns:p15="http://schemas.microsoft.com/office/powerpoint/2012/main">
        <p15:guide id="3" pos="5761" userDrawn="1">
          <p15:clr>
            <a:srgbClr val="A4A3A4"/>
          </p15:clr>
        </p15:guide>
        <p15:guide id="5" pos="11158" userDrawn="1">
          <p15:clr>
            <a:srgbClr val="A4A3A4"/>
          </p15:clr>
        </p15:guide>
        <p15:guide id="6" pos="358" userDrawn="1">
          <p15:clr>
            <a:srgbClr val="A4A3A4"/>
          </p15:clr>
        </p15:guide>
        <p15:guide id="7" pos="11273" userDrawn="1">
          <p15:clr>
            <a:srgbClr val="A4A3A4"/>
          </p15:clr>
        </p15:guide>
        <p15:guide id="13" orient="horz" pos="964" userDrawn="1">
          <p15:clr>
            <a:srgbClr val="A4A3A4"/>
          </p15:clr>
        </p15:guide>
        <p15:guide id="14" pos="247" userDrawn="1">
          <p15:clr>
            <a:srgbClr val="A4A3A4"/>
          </p15:clr>
        </p15:guide>
        <p15:guide id="19" orient="horz" pos="217" userDrawn="1">
          <p15:clr>
            <a:srgbClr val="A4A3A4"/>
          </p15:clr>
        </p15:guide>
        <p15:guide id="20" orient="horz" pos="6255" userDrawn="1">
          <p15:clr>
            <a:srgbClr val="A4A3A4"/>
          </p15:clr>
        </p15:guide>
        <p15:guide id="25" orient="horz" pos="1896"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58C1486-E0BC-5428-8308-E056A3D2FCAA}" name="kitagawa hikaru/北川 ひかる(アイプラネット/営本/4-1)" initials="ひ北" userId="S::XK33125@melgit.com::086bc225-4b8b-4270-8d97-f349744f1d75" providerId="AD"/>
  <p188:author id="{11B6FAEA-E9CB-1E5F-A3AF-0212156F1F13}" name="tanabe taku/田邉 卓(アイプラネット/営本/4-1)" initials="tt卓1" userId="S::PT33340@melgit.com::cdb8fb33-1211-4838-bd02-2efbb435c5d9"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frameSlides="1"/>
  <p:showPr loop="1"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15F"/>
    <a:srgbClr val="FFB3FF"/>
    <a:srgbClr val="FFB1BF"/>
    <a:srgbClr val="FF0066"/>
    <a:srgbClr val="0000FF"/>
    <a:srgbClr val="F2F2F2"/>
    <a:srgbClr val="3B565F"/>
    <a:srgbClr val="36515B"/>
    <a:srgbClr val="71C281"/>
    <a:srgbClr val="75C3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91" autoAdjust="0"/>
    <p:restoredTop sz="72055" autoAdjust="0"/>
  </p:normalViewPr>
  <p:slideViewPr>
    <p:cSldViewPr snapToGrid="0" showGuides="1">
      <p:cViewPr varScale="1">
        <p:scale>
          <a:sx n="60" d="100"/>
          <a:sy n="60" d="100"/>
        </p:scale>
        <p:origin x="608" y="168"/>
      </p:cViewPr>
      <p:guideLst>
        <p:guide pos="5761"/>
        <p:guide pos="11158"/>
        <p:guide pos="358"/>
        <p:guide pos="11273"/>
        <p:guide orient="horz" pos="964"/>
        <p:guide pos="247"/>
        <p:guide orient="horz" pos="217"/>
        <p:guide orient="horz" pos="6255"/>
        <p:guide orient="horz" pos="1896"/>
      </p:guideLst>
    </p:cSldViewPr>
  </p:slideViewPr>
  <p:notesTextViewPr>
    <p:cViewPr>
      <p:scale>
        <a:sx n="1" d="1"/>
        <a:sy n="1" d="1"/>
      </p:scale>
      <p:origin x="0" y="0"/>
    </p:cViewPr>
  </p:notesTextViewPr>
  <p:sorterViewPr>
    <p:cViewPr>
      <p:scale>
        <a:sx n="69" d="100"/>
        <a:sy n="69" d="100"/>
      </p:scale>
      <p:origin x="0" y="0"/>
    </p:cViewPr>
  </p:sorterViewPr>
  <p:notesViewPr>
    <p:cSldViewPr snapToGrid="0">
      <p:cViewPr varScale="1">
        <p:scale>
          <a:sx n="124" d="100"/>
          <a:sy n="124" d="100"/>
        </p:scale>
        <p:origin x="5227" y="91"/>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font" Target="fonts/font7.fntdata"/><Relationship Id="rId21" Type="http://schemas.openxmlformats.org/officeDocument/2006/relationships/slide" Target="slides/slide13.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font" Target="fonts/font15.fntdata"/><Relationship Id="rId50" Type="http://schemas.openxmlformats.org/officeDocument/2006/relationships/viewProps" Target="viewProps.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handoutMaster" Target="handoutMasters/handout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3" Type="http://schemas.microsoft.com/office/2018/10/relationships/authors" Target="authors.xml"/><Relationship Id="rId5" Type="http://schemas.openxmlformats.org/officeDocument/2006/relationships/slideMaster" Target="slideMasters/slide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notesMaster" Target="notesMasters/notesMaster1.xml"/><Relationship Id="rId44" Type="http://schemas.openxmlformats.org/officeDocument/2006/relationships/font" Target="fonts/font12.fntdata"/><Relationship Id="rId52"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font" Target="fonts/font16.fntdata"/><Relationship Id="rId8" Type="http://schemas.openxmlformats.org/officeDocument/2006/relationships/slideMaster" Target="slideMasters/slideMaster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20" Type="http://schemas.openxmlformats.org/officeDocument/2006/relationships/slide" Target="slides/slide12.xml"/><Relationship Id="rId41" Type="http://schemas.openxmlformats.org/officeDocument/2006/relationships/font" Target="fonts/font9.fntdata"/><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font" Target="fonts/font4.fntdata"/><Relationship Id="rId4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EE9188F9-7E4E-E5DA-A782-5FAAE327D095}"/>
              </a:ext>
            </a:extLst>
          </p:cNvPr>
          <p:cNvSpPr>
            <a:spLocks noGrp="1"/>
          </p:cNvSpPr>
          <p:nvPr>
            <p:ph type="hdr" sz="quarter"/>
          </p:nvPr>
        </p:nvSpPr>
        <p:spPr>
          <a:xfrm>
            <a:off x="4" y="2"/>
            <a:ext cx="4275095" cy="716941"/>
          </a:xfrm>
          <a:prstGeom prst="rect">
            <a:avLst/>
          </a:prstGeom>
        </p:spPr>
        <p:txBody>
          <a:bodyPr vert="horz" lIns="131905" tIns="65953" rIns="131905" bIns="65953" rtlCol="0"/>
          <a:lstStyle>
            <a:lvl1pPr algn="l">
              <a:defRPr sz="1700"/>
            </a:lvl1pPr>
          </a:lstStyle>
          <a:p>
            <a:endParaRPr kumimoji="1" lang="ja-JP" altLang="en-US" dirty="0">
              <a:latin typeface="Noto Sans JP" panose="020B0200000000000000" pitchFamily="50" charset="-128"/>
              <a:ea typeface="Noto Sans JP" panose="020B0200000000000000" pitchFamily="50" charset="-128"/>
            </a:endParaRPr>
          </a:p>
        </p:txBody>
      </p:sp>
      <p:sp>
        <p:nvSpPr>
          <p:cNvPr id="3" name="日付プレースホルダー 2">
            <a:extLst>
              <a:ext uri="{FF2B5EF4-FFF2-40B4-BE49-F238E27FC236}">
                <a16:creationId xmlns:a16="http://schemas.microsoft.com/office/drawing/2014/main" id="{5853B891-6F75-B7B9-1B9A-521BD1EE7966}"/>
              </a:ext>
            </a:extLst>
          </p:cNvPr>
          <p:cNvSpPr>
            <a:spLocks noGrp="1"/>
          </p:cNvSpPr>
          <p:nvPr>
            <p:ph type="dt" sz="quarter" idx="1"/>
          </p:nvPr>
        </p:nvSpPr>
        <p:spPr>
          <a:xfrm>
            <a:off x="5588920" y="2"/>
            <a:ext cx="4275095" cy="716941"/>
          </a:xfrm>
          <a:prstGeom prst="rect">
            <a:avLst/>
          </a:prstGeom>
        </p:spPr>
        <p:txBody>
          <a:bodyPr vert="horz" lIns="131905" tIns="65953" rIns="131905" bIns="65953" rtlCol="0"/>
          <a:lstStyle>
            <a:lvl1pPr algn="r">
              <a:defRPr sz="1700"/>
            </a:lvl1pPr>
          </a:lstStyle>
          <a:p>
            <a:fld id="{EABB11C1-3414-4896-8D14-EEC9F26C6793}" type="datetimeFigureOut">
              <a:rPr kumimoji="1" lang="ja-JP" altLang="en-US" smtClean="0">
                <a:latin typeface="Noto Sans JP" panose="020B0200000000000000" pitchFamily="50" charset="-128"/>
                <a:ea typeface="Noto Sans JP" panose="020B0200000000000000" pitchFamily="50" charset="-128"/>
              </a:rPr>
              <a:t>2025/3/31</a:t>
            </a:fld>
            <a:endParaRPr kumimoji="1" lang="ja-JP" altLang="en-US" dirty="0">
              <a:latin typeface="Noto Sans JP" panose="020B0200000000000000" pitchFamily="50" charset="-128"/>
              <a:ea typeface="Noto Sans JP" panose="020B0200000000000000" pitchFamily="50" charset="-128"/>
            </a:endParaRPr>
          </a:p>
        </p:txBody>
      </p:sp>
      <p:sp>
        <p:nvSpPr>
          <p:cNvPr id="4" name="フッター プレースホルダー 3">
            <a:extLst>
              <a:ext uri="{FF2B5EF4-FFF2-40B4-BE49-F238E27FC236}">
                <a16:creationId xmlns:a16="http://schemas.microsoft.com/office/drawing/2014/main" id="{C2B732A4-CF4E-1977-0DD6-806BBDBD8BFE}"/>
              </a:ext>
            </a:extLst>
          </p:cNvPr>
          <p:cNvSpPr>
            <a:spLocks noGrp="1"/>
          </p:cNvSpPr>
          <p:nvPr>
            <p:ph type="ftr" sz="quarter" idx="2"/>
          </p:nvPr>
        </p:nvSpPr>
        <p:spPr>
          <a:xfrm>
            <a:off x="4" y="13578500"/>
            <a:ext cx="4275095" cy="716941"/>
          </a:xfrm>
          <a:prstGeom prst="rect">
            <a:avLst/>
          </a:prstGeom>
        </p:spPr>
        <p:txBody>
          <a:bodyPr vert="horz" lIns="131905" tIns="65953" rIns="131905" bIns="65953" rtlCol="0" anchor="b"/>
          <a:lstStyle>
            <a:lvl1pPr algn="l">
              <a:defRPr sz="1700"/>
            </a:lvl1pPr>
          </a:lstStyle>
          <a:p>
            <a:endParaRPr kumimoji="1" lang="ja-JP" altLang="en-US" dirty="0">
              <a:latin typeface="Noto Sans JP" panose="020B0200000000000000" pitchFamily="50" charset="-128"/>
              <a:ea typeface="Noto Sans JP" panose="020B0200000000000000" pitchFamily="50" charset="-128"/>
            </a:endParaRPr>
          </a:p>
        </p:txBody>
      </p:sp>
      <p:sp>
        <p:nvSpPr>
          <p:cNvPr id="5" name="スライド番号プレースホルダー 4">
            <a:extLst>
              <a:ext uri="{FF2B5EF4-FFF2-40B4-BE49-F238E27FC236}">
                <a16:creationId xmlns:a16="http://schemas.microsoft.com/office/drawing/2014/main" id="{9A9D8A92-76AB-0C35-04F2-FD1F2D2A5103}"/>
              </a:ext>
            </a:extLst>
          </p:cNvPr>
          <p:cNvSpPr>
            <a:spLocks noGrp="1"/>
          </p:cNvSpPr>
          <p:nvPr>
            <p:ph type="sldNum" sz="quarter" idx="3"/>
          </p:nvPr>
        </p:nvSpPr>
        <p:spPr>
          <a:xfrm>
            <a:off x="5588920" y="13578500"/>
            <a:ext cx="4275095" cy="716941"/>
          </a:xfrm>
          <a:prstGeom prst="rect">
            <a:avLst/>
          </a:prstGeom>
        </p:spPr>
        <p:txBody>
          <a:bodyPr vert="horz" lIns="131905" tIns="65953" rIns="131905" bIns="65953" rtlCol="0" anchor="b"/>
          <a:lstStyle>
            <a:lvl1pPr algn="r">
              <a:defRPr sz="1700"/>
            </a:lvl1pPr>
          </a:lstStyle>
          <a:p>
            <a:fld id="{1B229D0F-08AC-4BB7-98E1-5930213AF24D}" type="slidenum">
              <a:rPr kumimoji="1" lang="ja-JP" altLang="en-US" smtClean="0">
                <a:latin typeface="Noto Sans JP" panose="020B0200000000000000" pitchFamily="50" charset="-128"/>
                <a:ea typeface="Noto Sans JP" panose="020B0200000000000000" pitchFamily="50" charset="-128"/>
              </a:rPr>
              <a:t>‹#›</a:t>
            </a:fld>
            <a:endParaRPr kumimoji="1" lang="ja-JP" altLang="en-US" dirty="0">
              <a:latin typeface="Noto Sans JP" panose="020B0200000000000000" pitchFamily="50" charset="-128"/>
              <a:ea typeface="Noto Sans JP" panose="020B0200000000000000" pitchFamily="50" charset="-128"/>
            </a:endParaRPr>
          </a:p>
        </p:txBody>
      </p:sp>
    </p:spTree>
    <p:extLst>
      <p:ext uri="{BB962C8B-B14F-4D97-AF65-F5344CB8AC3E}">
        <p14:creationId xmlns:p14="http://schemas.microsoft.com/office/powerpoint/2010/main" val="30719302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5138" cy="715963"/>
          </a:xfrm>
          <a:prstGeom prst="rect">
            <a:avLst/>
          </a:prstGeom>
        </p:spPr>
        <p:txBody>
          <a:bodyPr vert="horz" lIns="91434" tIns="45717" rIns="91434" bIns="45717" rtlCol="0"/>
          <a:lstStyle>
            <a:lvl1pPr algn="l">
              <a:defRPr sz="1200">
                <a:latin typeface="Noto Sans JP" panose="020B0200000000000000" pitchFamily="50" charset="-128"/>
                <a:ea typeface="Noto Sans JP" panose="020B0200000000000000" pitchFamily="50" charset="-128"/>
              </a:defRPr>
            </a:lvl1pPr>
          </a:lstStyle>
          <a:p>
            <a:endParaRPr lang="ja-JP" altLang="en-US" dirty="0"/>
          </a:p>
        </p:txBody>
      </p:sp>
      <p:sp>
        <p:nvSpPr>
          <p:cNvPr id="3" name="日付プレースホルダー 2"/>
          <p:cNvSpPr>
            <a:spLocks noGrp="1"/>
          </p:cNvSpPr>
          <p:nvPr>
            <p:ph type="dt" idx="1"/>
          </p:nvPr>
        </p:nvSpPr>
        <p:spPr>
          <a:xfrm>
            <a:off x="5587999" y="0"/>
            <a:ext cx="4276726" cy="715963"/>
          </a:xfrm>
          <a:prstGeom prst="rect">
            <a:avLst/>
          </a:prstGeom>
        </p:spPr>
        <p:txBody>
          <a:bodyPr vert="horz" lIns="91434" tIns="45717" rIns="91434" bIns="45717" rtlCol="0"/>
          <a:lstStyle>
            <a:lvl1pPr algn="r">
              <a:defRPr sz="1200">
                <a:latin typeface="Noto Sans JP" panose="020B0200000000000000" pitchFamily="50" charset="-128"/>
                <a:ea typeface="Noto Sans JP" panose="020B0200000000000000" pitchFamily="50" charset="-128"/>
              </a:defRPr>
            </a:lvl1pPr>
          </a:lstStyle>
          <a:p>
            <a:fld id="{746F6646-7186-42E4-9B56-4CDE3CCCDA0D}" type="datetimeFigureOut">
              <a:rPr lang="ja-JP" altLang="en-US" smtClean="0"/>
              <a:pPr/>
              <a:t>2025/3/31</a:t>
            </a:fld>
            <a:endParaRPr lang="ja-JP" altLang="en-US" dirty="0"/>
          </a:p>
        </p:txBody>
      </p:sp>
      <p:sp>
        <p:nvSpPr>
          <p:cNvPr id="4" name="スライド イメージ プレースホルダー 3"/>
          <p:cNvSpPr>
            <a:spLocks noGrp="1" noRot="1" noChangeAspect="1"/>
          </p:cNvSpPr>
          <p:nvPr>
            <p:ph type="sldImg" idx="2"/>
          </p:nvPr>
        </p:nvSpPr>
        <p:spPr>
          <a:xfrm>
            <a:off x="644525" y="1787525"/>
            <a:ext cx="8580438" cy="4826000"/>
          </a:xfrm>
          <a:prstGeom prst="rect">
            <a:avLst/>
          </a:prstGeom>
          <a:noFill/>
          <a:ln w="12700">
            <a:solidFill>
              <a:prstClr val="black"/>
            </a:solidFill>
          </a:ln>
        </p:spPr>
        <p:txBody>
          <a:bodyPr vert="horz" lIns="91434" tIns="45717" rIns="91434" bIns="45717" rtlCol="0" anchor="ctr"/>
          <a:lstStyle/>
          <a:p>
            <a:endParaRPr lang="ja-JP" altLang="en-US" dirty="0"/>
          </a:p>
        </p:txBody>
      </p:sp>
      <p:sp>
        <p:nvSpPr>
          <p:cNvPr id="5" name="ノート プレースホルダー 4"/>
          <p:cNvSpPr>
            <a:spLocks noGrp="1"/>
          </p:cNvSpPr>
          <p:nvPr>
            <p:ph type="body" sz="quarter" idx="3"/>
          </p:nvPr>
        </p:nvSpPr>
        <p:spPr>
          <a:xfrm>
            <a:off x="987425" y="6880226"/>
            <a:ext cx="7893050" cy="5627687"/>
          </a:xfrm>
          <a:prstGeom prst="rect">
            <a:avLst/>
          </a:prstGeom>
        </p:spPr>
        <p:txBody>
          <a:bodyPr vert="horz" lIns="91434" tIns="45717" rIns="91434" bIns="45717" rtlCol="0"/>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フッター プレースホルダー 5"/>
          <p:cNvSpPr>
            <a:spLocks noGrp="1"/>
          </p:cNvSpPr>
          <p:nvPr>
            <p:ph type="ftr" sz="quarter" idx="4"/>
          </p:nvPr>
        </p:nvSpPr>
        <p:spPr>
          <a:xfrm>
            <a:off x="0" y="13579475"/>
            <a:ext cx="4275138" cy="715963"/>
          </a:xfrm>
          <a:prstGeom prst="rect">
            <a:avLst/>
          </a:prstGeom>
        </p:spPr>
        <p:txBody>
          <a:bodyPr vert="horz" lIns="91434" tIns="45717" rIns="91434" bIns="45717" rtlCol="0" anchor="b"/>
          <a:lstStyle>
            <a:lvl1pPr algn="l">
              <a:defRPr sz="1200">
                <a:latin typeface="Noto Sans JP" panose="020B0200000000000000" pitchFamily="50" charset="-128"/>
                <a:ea typeface="Noto Sans JP" panose="020B0200000000000000" pitchFamily="50" charset="-128"/>
              </a:defRPr>
            </a:lvl1pPr>
          </a:lstStyle>
          <a:p>
            <a:endParaRPr lang="ja-JP" altLang="en-US" dirty="0"/>
          </a:p>
        </p:txBody>
      </p:sp>
      <p:sp>
        <p:nvSpPr>
          <p:cNvPr id="7" name="スライド番号プレースホルダー 6"/>
          <p:cNvSpPr>
            <a:spLocks noGrp="1"/>
          </p:cNvSpPr>
          <p:nvPr>
            <p:ph type="sldNum" sz="quarter" idx="5"/>
          </p:nvPr>
        </p:nvSpPr>
        <p:spPr>
          <a:xfrm>
            <a:off x="5587999" y="13579475"/>
            <a:ext cx="4276726" cy="715963"/>
          </a:xfrm>
          <a:prstGeom prst="rect">
            <a:avLst/>
          </a:prstGeom>
        </p:spPr>
        <p:txBody>
          <a:bodyPr vert="horz" lIns="91434" tIns="45717" rIns="91434" bIns="45717" rtlCol="0" anchor="b"/>
          <a:lstStyle>
            <a:lvl1pPr algn="r">
              <a:defRPr sz="1200">
                <a:latin typeface="Noto Sans JP" panose="020B0200000000000000" pitchFamily="50" charset="-128"/>
                <a:ea typeface="Noto Sans JP" panose="020B0200000000000000" pitchFamily="50" charset="-128"/>
              </a:defRPr>
            </a:lvl1pPr>
          </a:lstStyle>
          <a:p>
            <a:fld id="{FE831C0A-5051-4834-9291-3A4CD8D534EF}" type="slidenum">
              <a:rPr lang="ja-JP" altLang="en-US" smtClean="0"/>
              <a:pPr/>
              <a:t>‹#›</a:t>
            </a:fld>
            <a:endParaRPr lang="ja-JP" altLang="en-US" dirty="0"/>
          </a:p>
        </p:txBody>
      </p:sp>
    </p:spTree>
    <p:extLst>
      <p:ext uri="{BB962C8B-B14F-4D97-AF65-F5344CB8AC3E}">
        <p14:creationId xmlns:p14="http://schemas.microsoft.com/office/powerpoint/2010/main" val="3705774727"/>
      </p:ext>
    </p:extLst>
  </p:cSld>
  <p:clrMap bg1="lt1" tx1="dk1" bg2="lt2" tx2="dk2" accent1="accent1" accent2="accent2" accent3="accent3" accent4="accent4" accent5="accent5" accent6="accent6" hlink="hlink" folHlink="folHlink"/>
  <p:notesStyle>
    <a:lvl1pPr marL="0"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1pPr>
    <a:lvl2pPr marL="552525"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2pPr>
    <a:lvl3pPr marL="1105049"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3pPr>
    <a:lvl4pPr marL="1657572"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4pPr>
    <a:lvl5pPr marL="2210099" algn="l" defTabSz="1105049" rtl="0" eaLnBrk="1" latinLnBrk="0" hangingPunct="1">
      <a:defRPr kumimoji="1" sz="1450" kern="1200">
        <a:solidFill>
          <a:schemeClr val="tx1"/>
        </a:solidFill>
        <a:latin typeface="Noto Sans JP" panose="020B0200000000000000" pitchFamily="50" charset="-128"/>
        <a:ea typeface="Noto Sans JP" panose="020B0200000000000000" pitchFamily="50" charset="-128"/>
        <a:cs typeface="+mn-cs"/>
      </a:defRPr>
    </a:lvl5pPr>
    <a:lvl6pPr marL="2762621" algn="l" defTabSz="1105049" rtl="0" eaLnBrk="1" latinLnBrk="0" hangingPunct="1">
      <a:defRPr kumimoji="1" sz="1450" kern="1200">
        <a:solidFill>
          <a:schemeClr val="tx1"/>
        </a:solidFill>
        <a:latin typeface="+mn-lt"/>
        <a:ea typeface="+mn-ea"/>
        <a:cs typeface="+mn-cs"/>
      </a:defRPr>
    </a:lvl6pPr>
    <a:lvl7pPr marL="3315146" algn="l" defTabSz="1105049" rtl="0" eaLnBrk="1" latinLnBrk="0" hangingPunct="1">
      <a:defRPr kumimoji="1" sz="1450" kern="1200">
        <a:solidFill>
          <a:schemeClr val="tx1"/>
        </a:solidFill>
        <a:latin typeface="+mn-lt"/>
        <a:ea typeface="+mn-ea"/>
        <a:cs typeface="+mn-cs"/>
      </a:defRPr>
    </a:lvl7pPr>
    <a:lvl8pPr marL="3867669" algn="l" defTabSz="1105049" rtl="0" eaLnBrk="1" latinLnBrk="0" hangingPunct="1">
      <a:defRPr kumimoji="1" sz="1450" kern="1200">
        <a:solidFill>
          <a:schemeClr val="tx1"/>
        </a:solidFill>
        <a:latin typeface="+mn-lt"/>
        <a:ea typeface="+mn-ea"/>
        <a:cs typeface="+mn-cs"/>
      </a:defRPr>
    </a:lvl8pPr>
    <a:lvl9pPr marL="4420193" algn="l" defTabSz="1105049" rtl="0" eaLnBrk="1" latinLnBrk="0" hangingPunct="1">
      <a:defRPr kumimoji="1" sz="14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超音波を用いて身体の中を可視化する超音波検査の原理についてお話をします。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1</a:t>
            </a:fld>
            <a:endParaRPr lang="ja-JP" altLang="en-US" dirty="0"/>
          </a:p>
        </p:txBody>
      </p:sp>
    </p:spTree>
    <p:extLst>
      <p:ext uri="{BB962C8B-B14F-4D97-AF65-F5344CB8AC3E}">
        <p14:creationId xmlns:p14="http://schemas.microsoft.com/office/powerpoint/2010/main" val="8808032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4A2F9-EF6D-DBCA-4DDA-5E75595016B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AED90F0-594B-3FD5-B1AA-C0B104F01D8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923276-1007-1ACE-9657-9532FAEA0B5F}"/>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次はドプラ</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高校の物理で習ったと思いますが、</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ドプラ効果とは、音を出しているものが近づいているか、遠ざかっているかによって音の周波数（音の高さ）が変わる現象です。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Doppler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は学者の名前です。</a:t>
            </a:r>
            <a:r>
              <a:rPr lang="ja-JP" altLang="ja-JP" sz="1800" kern="0">
                <a:solidFill>
                  <a:srgbClr val="FF0000"/>
                </a:solidFill>
                <a:effectLst/>
                <a:ea typeface="ＭＳ Ｐゴシック" panose="020B0600070205080204" pitchFamily="34" charset="-128"/>
                <a:cs typeface="ＭＳ Ｐゴシック" panose="020B0600070205080204" pitchFamily="34" charset="-128"/>
              </a:rPr>
              <a:t>英語で表記する場合は常に単語の最初の文字を大文字にする必要があることに注意しましょう。</a:t>
            </a:r>
            <a:r>
              <a:rPr lang="ja-JP" altLang="ja-JP" sz="2000">
                <a:effectLst/>
              </a:rPr>
              <a:t> </a:t>
            </a:r>
            <a:endParaRPr lang="en-US" altLang="ja-JP" sz="2000" dirty="0">
              <a:effectLst/>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D507408D-8DC9-8073-98C3-83CD56AF9D9A}"/>
              </a:ext>
            </a:extLst>
          </p:cNvPr>
          <p:cNvSpPr>
            <a:spLocks noGrp="1"/>
          </p:cNvSpPr>
          <p:nvPr>
            <p:ph type="sldNum" sz="quarter" idx="5"/>
          </p:nvPr>
        </p:nvSpPr>
        <p:spPr/>
        <p:txBody>
          <a:bodyPr/>
          <a:lstStyle/>
          <a:p>
            <a:fld id="{FE831C0A-5051-4834-9291-3A4CD8D534EF}" type="slidenum">
              <a:rPr lang="ja-JP" altLang="en-US" smtClean="0"/>
              <a:pPr/>
              <a:t>10</a:t>
            </a:fld>
            <a:endParaRPr lang="ja-JP" altLang="en-US" dirty="0"/>
          </a:p>
        </p:txBody>
      </p:sp>
    </p:spTree>
    <p:extLst>
      <p:ext uri="{BB962C8B-B14F-4D97-AF65-F5344CB8AC3E}">
        <p14:creationId xmlns:p14="http://schemas.microsoft.com/office/powerpoint/2010/main" val="34402083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484FB1-EAE5-3D29-5BFE-DC03BE08CF4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EE83DA7-86EA-2362-CD55-1BC80D8877F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6835C5D-DFA0-E23D-7C31-C952B696C819}"/>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これまで話をしてきたように音は、空気や水の中を伝わっていく縦波です。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音を出す物体が停止している場合、物体が出す音はこのように全ての方向に同じ音速で伝わっていきます。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この黒い線の間隔は波の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波長を表すものとします。線の間隔はどの方向も同じで、すなわちどこでも同じ音が聞こえます。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それでは、音を出す物体が移動している時にはどうなるでしょう。</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この場合も空気や液体中の音速は変わらないのですが、音を出す間に物体が動いていますので、黒い線の間隔は前方で狭く、後方で広くなります。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すなわち、前方では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波長が短く、後方では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波長が長くなり</a:t>
            </a:r>
            <a:r>
              <a:rPr lang="ja-JP" altLang="en-US"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、一方、</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音速は変わらないので、</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前方では周波数が高く、後方では周波数が低くなることになります。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E15688B6-2311-B753-2282-7CF09C61391E}"/>
              </a:ext>
            </a:extLst>
          </p:cNvPr>
          <p:cNvSpPr>
            <a:spLocks noGrp="1"/>
          </p:cNvSpPr>
          <p:nvPr>
            <p:ph type="sldNum" sz="quarter" idx="5"/>
          </p:nvPr>
        </p:nvSpPr>
        <p:spPr/>
        <p:txBody>
          <a:bodyPr/>
          <a:lstStyle/>
          <a:p>
            <a:fld id="{FE831C0A-5051-4834-9291-3A4CD8D534EF}" type="slidenum">
              <a:rPr lang="ja-JP" altLang="en-US" smtClean="0"/>
              <a:pPr/>
              <a:t>11</a:t>
            </a:fld>
            <a:endParaRPr lang="ja-JP" altLang="en-US" dirty="0"/>
          </a:p>
        </p:txBody>
      </p:sp>
    </p:spTree>
    <p:extLst>
      <p:ext uri="{BB962C8B-B14F-4D97-AF65-F5344CB8AC3E}">
        <p14:creationId xmlns:p14="http://schemas.microsoft.com/office/powerpoint/2010/main" val="19640791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1B1EB4-931A-D9BF-D79D-EE9E0398128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BB511F6-E2DA-89CB-8B8D-D2FAC391993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03648A6-FBFC-D1AA-9D45-016ABD19D5C9}"/>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さて、実際の様子をアニメーションで見てみましょう。</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こちらは、音源と観測者の両方が静止している場合です。音源として救急車のサイレンを使いましょう。</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静止している観測者にはこのような音が聞こえ、</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これは音源が出している音と同じです。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次は音源が移動し観測者は停止している場合です。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最初、音源は観測者に向かってきて、横を通り抜けたあと観測者から離れていくことになります。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そうすると、音源が向かってくる条件では観測者が聞くサイレンの周波数は高く、通り抜けて離れていく条件では周波数が低くなります。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1A1B3BFF-E14E-13F3-8B63-E08A038CE1F8}"/>
              </a:ext>
            </a:extLst>
          </p:cNvPr>
          <p:cNvSpPr>
            <a:spLocks noGrp="1"/>
          </p:cNvSpPr>
          <p:nvPr>
            <p:ph type="sldNum" sz="quarter" idx="5"/>
          </p:nvPr>
        </p:nvSpPr>
        <p:spPr/>
        <p:txBody>
          <a:bodyPr/>
          <a:lstStyle/>
          <a:p>
            <a:fld id="{FE831C0A-5051-4834-9291-3A4CD8D534EF}" type="slidenum">
              <a:rPr lang="ja-JP" altLang="en-US" smtClean="0"/>
              <a:pPr/>
              <a:t>12</a:t>
            </a:fld>
            <a:endParaRPr lang="ja-JP" altLang="en-US" dirty="0"/>
          </a:p>
        </p:txBody>
      </p:sp>
    </p:spTree>
    <p:extLst>
      <p:ext uri="{BB962C8B-B14F-4D97-AF65-F5344CB8AC3E}">
        <p14:creationId xmlns:p14="http://schemas.microsoft.com/office/powerpoint/2010/main" val="25050588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4A2F9-EF6D-DBCA-4DDA-5E75595016B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AED90F0-594B-3FD5-B1AA-C0B104F01D8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923276-1007-1ACE-9657-9532FAEA0B5F}"/>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それでは、生体内で起きているドプラ現象について考えてみましょう。</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先ほどの説明では音源が移動していて観測者が静止していました。</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これに対し、超音波診断では、プローブが音源と観測者の両方の役割を果たしますが、これは生体外で静止しています。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一方生体内には血管があり、その中を赤血球が流れています。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このような条件でのドプラ現象はどのように考えるべきでしょうか。</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D507408D-8DC9-8073-98C3-83CD56AF9D9A}"/>
              </a:ext>
            </a:extLst>
          </p:cNvPr>
          <p:cNvSpPr>
            <a:spLocks noGrp="1"/>
          </p:cNvSpPr>
          <p:nvPr>
            <p:ph type="sldNum" sz="quarter" idx="5"/>
          </p:nvPr>
        </p:nvSpPr>
        <p:spPr/>
        <p:txBody>
          <a:bodyPr/>
          <a:lstStyle/>
          <a:p>
            <a:fld id="{FE831C0A-5051-4834-9291-3A4CD8D534EF}" type="slidenum">
              <a:rPr lang="ja-JP" altLang="en-US" smtClean="0"/>
              <a:pPr/>
              <a:t>13</a:t>
            </a:fld>
            <a:endParaRPr lang="ja-JP" altLang="en-US" dirty="0"/>
          </a:p>
        </p:txBody>
      </p:sp>
    </p:spTree>
    <p:extLst>
      <p:ext uri="{BB962C8B-B14F-4D97-AF65-F5344CB8AC3E}">
        <p14:creationId xmlns:p14="http://schemas.microsoft.com/office/powerpoint/2010/main" val="27970627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4A2F9-EF6D-DBCA-4DDA-5E75595016B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AED90F0-594B-3FD5-B1AA-C0B104F01D8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923276-1007-1ACE-9657-9532FAEA0B5F}"/>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超音波診断装置では、　</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プローブから血中に超音波を送信する段階と、</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血中の赤血球からの反射波をプローブが受信する段階の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2</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つに分けて考えます。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まず、プローブに対して赤血球が近づいていく状態を考えます。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音源であるプローブは静止しており、それに向かって観測者である赤血球が近づいていきますので、赤血球は周波数が高い超音波を受信することになります。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次の段階では、超音波の照射を受けた赤血球が超音波を反射することで音源の働きをします。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この音源が観測者であるプローブに近づいていくので、プローブが受信する周波数は</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この図に示すようにさらに高くなります。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反対に、プローブに対して赤血球が離れていく状態では、受信する周波数はさらに低くなっていきます。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D507408D-8DC9-8073-98C3-83CD56AF9D9A}"/>
              </a:ext>
            </a:extLst>
          </p:cNvPr>
          <p:cNvSpPr>
            <a:spLocks noGrp="1"/>
          </p:cNvSpPr>
          <p:nvPr>
            <p:ph type="sldNum" sz="quarter" idx="5"/>
          </p:nvPr>
        </p:nvSpPr>
        <p:spPr/>
        <p:txBody>
          <a:bodyPr/>
          <a:lstStyle/>
          <a:p>
            <a:fld id="{FE831C0A-5051-4834-9291-3A4CD8D534EF}" type="slidenum">
              <a:rPr lang="ja-JP" altLang="en-US" smtClean="0"/>
              <a:pPr/>
              <a:t>14</a:t>
            </a:fld>
            <a:endParaRPr lang="ja-JP" altLang="en-US" dirty="0"/>
          </a:p>
        </p:txBody>
      </p:sp>
    </p:spTree>
    <p:extLst>
      <p:ext uri="{BB962C8B-B14F-4D97-AF65-F5344CB8AC3E}">
        <p14:creationId xmlns:p14="http://schemas.microsoft.com/office/powerpoint/2010/main" val="6702210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4A2F9-EF6D-DBCA-4DDA-5E75595016B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AED90F0-594B-3FD5-B1AA-C0B104F01D8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923276-1007-1ACE-9657-9532FAEA0B5F}"/>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先ほどの説明で例に使った救急車のサイレンは連続波でした。</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超音波診断装置の基本はパルスエコー法なので、診断装置でドプラを使うにはひと工夫が必要です。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パルス超音波を照射すると、生体からはエコーが戻ってきます。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このエコーから血管内に対応する部分を切り出し、</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フーリエ変換を用いてその周波数成分を求めます。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これと、送信超音波の周波数を比較すると、血管内局所におけるドプラ周波数偏移を求めることができます。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血流速度</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ドプラ周波数偏移</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に比例するので、</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求めた周波数偏移から</a:t>
            </a:r>
            <a:r>
              <a:rPr lang="ja-JP" altLang="ja-JP" sz="1800">
                <a:solidFill>
                  <a:srgbClr val="00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血流速度が分かります。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実際の血流からのエコーのドプラ周波数偏移は超音波周波数に比べてかなり小さいので、もう少し複雑な処理を使って周波数偏移を求めています。</a:t>
            </a:r>
            <a:endParaRPr lang="en-US" altLang="ja-JP" sz="1800" dirty="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D507408D-8DC9-8073-98C3-83CD56AF9D9A}"/>
              </a:ext>
            </a:extLst>
          </p:cNvPr>
          <p:cNvSpPr>
            <a:spLocks noGrp="1"/>
          </p:cNvSpPr>
          <p:nvPr>
            <p:ph type="sldNum" sz="quarter" idx="5"/>
          </p:nvPr>
        </p:nvSpPr>
        <p:spPr/>
        <p:txBody>
          <a:bodyPr/>
          <a:lstStyle/>
          <a:p>
            <a:fld id="{FE831C0A-5051-4834-9291-3A4CD8D534EF}" type="slidenum">
              <a:rPr lang="ja-JP" altLang="en-US" smtClean="0"/>
              <a:pPr/>
              <a:t>15</a:t>
            </a:fld>
            <a:endParaRPr lang="ja-JP" altLang="en-US" dirty="0"/>
          </a:p>
        </p:txBody>
      </p:sp>
    </p:spTree>
    <p:extLst>
      <p:ext uri="{BB962C8B-B14F-4D97-AF65-F5344CB8AC3E}">
        <p14:creationId xmlns:p14="http://schemas.microsoft.com/office/powerpoint/2010/main" val="5675768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4A2F9-EF6D-DBCA-4DDA-5E75595016B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AED90F0-594B-3FD5-B1AA-C0B104F01D8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923276-1007-1ACE-9657-9532FAEA0B5F}"/>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ドプラについてはもう一点注意が必要です。それは、角度依存性です。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今までは、音源がプローブに向かって動いてくる条件を例としていました。</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しかし実際には、ここにあるように、赤血球はプローブに向かわない方向にも移動します。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赤血球が、超音波の伝搬方向とθの角度をなして速度</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V</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で血管内を移動しているものとします。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そうすると、赤血球</a:t>
            </a:r>
            <a:r>
              <a:rPr lang="ja-JP" altLang="en-US"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が</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プローブに向かって動く「みかけの</a:t>
            </a:r>
            <a:r>
              <a:rPr lang="ja-JP" altLang="ja-JP" sz="1800" kern="0">
                <a:solidFill>
                  <a:srgbClr val="FF0000"/>
                </a:solidFill>
                <a:effectLst/>
                <a:ea typeface="ＭＳ Ｐゴシック" panose="020B0600070205080204" pitchFamily="34" charset="-128"/>
                <a:cs typeface="ＭＳ Ｐゴシック" panose="020B0600070205080204" pitchFamily="34" charset="-128"/>
              </a:rPr>
              <a:t>血流速度</a:t>
            </a:r>
            <a:r>
              <a:rPr lang="ja-JP" altLang="ja-JP" sz="2000">
                <a:effectLst/>
              </a:rPr>
              <a:t> </a:t>
            </a:r>
            <a:r>
              <a:rPr lang="en-US" altLang="ja-JP" sz="1800" b="1" i="1"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v</a:t>
            </a:r>
            <a:r>
              <a:rPr lang="en-US" altLang="ja-JP" sz="1800" b="1" baseline="-250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0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」はこの式であらわされます。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それゆえ、ドプラ効果による周波数偏移Δ（デルタ）</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f</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は、見かけの</a:t>
            </a:r>
            <a:r>
              <a:rPr lang="ja-JP" altLang="ja-JP" sz="1800" kern="0">
                <a:solidFill>
                  <a:srgbClr val="FF0000"/>
                </a:solidFill>
                <a:effectLst/>
                <a:ea typeface="ＭＳ Ｐゴシック" panose="020B0600070205080204" pitchFamily="34" charset="-128"/>
                <a:cs typeface="ＭＳ Ｐゴシック" panose="020B0600070205080204" pitchFamily="34" charset="-128"/>
              </a:rPr>
              <a:t>血流速度</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を用いてこの左</a:t>
            </a:r>
            <a:r>
              <a:rPr lang="ja-JP" altLang="en-US"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下</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の式で与えられ、</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実際に我々が知りたい血流速度</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v</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は右</a:t>
            </a:r>
            <a:r>
              <a:rPr lang="ja-JP" altLang="en-US"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下</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の式となります。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その時々によって角度θの値は様々に変わりますので、</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正しい血流速を求める場合には、角度θの値をきちんと求めることが大切です。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D507408D-8DC9-8073-98C3-83CD56AF9D9A}"/>
              </a:ext>
            </a:extLst>
          </p:cNvPr>
          <p:cNvSpPr>
            <a:spLocks noGrp="1"/>
          </p:cNvSpPr>
          <p:nvPr>
            <p:ph type="sldNum" sz="quarter" idx="5"/>
          </p:nvPr>
        </p:nvSpPr>
        <p:spPr/>
        <p:txBody>
          <a:bodyPr/>
          <a:lstStyle/>
          <a:p>
            <a:fld id="{FE831C0A-5051-4834-9291-3A4CD8D534EF}" type="slidenum">
              <a:rPr lang="ja-JP" altLang="en-US" smtClean="0"/>
              <a:pPr/>
              <a:t>16</a:t>
            </a:fld>
            <a:endParaRPr lang="ja-JP" altLang="en-US" dirty="0"/>
          </a:p>
        </p:txBody>
      </p:sp>
    </p:spTree>
    <p:extLst>
      <p:ext uri="{BB962C8B-B14F-4D97-AF65-F5344CB8AC3E}">
        <p14:creationId xmlns:p14="http://schemas.microsoft.com/office/powerpoint/2010/main" val="4193322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4A2F9-EF6D-DBCA-4DDA-5E75595016B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AED90F0-594B-3FD5-B1AA-C0B104F01D8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923276-1007-1ACE-9657-9532FAEA0B5F}"/>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ここでは臨床で得られたパルスドプラ</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の画像の例を示しています。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画像に重ねて表示されているカラードプラ画像の走査線上に</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一本のサンプリングポイントが置かれています。赤い矢印で示したところです。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この部分のエコーを周波数解析して赤血球の移動速度を求めます。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求めた速度の時間的変動が</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画像の下に表示されています。横軸が時間、縦軸が速度です。画像の明るさはその速度成分の強さを表しています。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これをパルスドプラ</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といいます。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このグラフの縦軸の正の方向は血液がプローブに向かって流れる血流を、負の方向は血液がプローブから離れていく血流を表しています。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D507408D-8DC9-8073-98C3-83CD56AF9D9A}"/>
              </a:ext>
            </a:extLst>
          </p:cNvPr>
          <p:cNvSpPr>
            <a:spLocks noGrp="1"/>
          </p:cNvSpPr>
          <p:nvPr>
            <p:ph type="sldNum" sz="quarter" idx="5"/>
          </p:nvPr>
        </p:nvSpPr>
        <p:spPr/>
        <p:txBody>
          <a:bodyPr/>
          <a:lstStyle/>
          <a:p>
            <a:fld id="{FE831C0A-5051-4834-9291-3A4CD8D534EF}" type="slidenum">
              <a:rPr lang="ja-JP" altLang="en-US" smtClean="0"/>
              <a:pPr/>
              <a:t>17</a:t>
            </a:fld>
            <a:endParaRPr lang="ja-JP" altLang="en-US" dirty="0"/>
          </a:p>
        </p:txBody>
      </p:sp>
    </p:spTree>
    <p:extLst>
      <p:ext uri="{BB962C8B-B14F-4D97-AF65-F5344CB8AC3E}">
        <p14:creationId xmlns:p14="http://schemas.microsoft.com/office/powerpoint/2010/main" val="40856920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4A2F9-EF6D-DBCA-4DDA-5E75595016B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AED90F0-594B-3FD5-B1AA-C0B104F01D8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923276-1007-1ACE-9657-9532FAEA0B5F}"/>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さて、最後はカラードプラ</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パルスドプラ</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は一本の走査線上のある部位での動きを観察する手法でした。</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これに対し、カラードプラ</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2</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次元の断層像内での動きを観察する手法です。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赤血球がプローブに近づくのか、遠ざかるのかを判別します。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kern="0">
                <a:effectLst/>
                <a:ea typeface="ＭＳ Ｐゴシック" panose="020B0600070205080204" pitchFamily="34" charset="-128"/>
                <a:cs typeface="ＭＳ Ｐゴシック" panose="020B0600070205080204" pitchFamily="34" charset="-128"/>
              </a:rPr>
              <a:t>大まかな速度情報とともに</a:t>
            </a:r>
            <a:r>
              <a:rPr lang="en-US" altLang="ja-JP" sz="1800" kern="0" dirty="0">
                <a:effectLst/>
                <a:ea typeface="ＭＳ Ｐゴシック" panose="020B0600070205080204" pitchFamily="34" charset="-128"/>
                <a:cs typeface="ＭＳ Ｐゴシック" panose="020B0600070205080204" pitchFamily="34" charset="-128"/>
              </a:rPr>
              <a:t>2</a:t>
            </a:r>
            <a:r>
              <a:rPr lang="ja-JP" altLang="ja-JP" sz="1800" kern="0">
                <a:effectLst/>
                <a:ea typeface="ＭＳ Ｐゴシック" panose="020B0600070205080204" pitchFamily="34" charset="-128"/>
                <a:cs typeface="ＭＳ Ｐゴシック" panose="020B0600070205080204" pitchFamily="34" charset="-128"/>
              </a:rPr>
              <a:t>次元画像として表示します。</a:t>
            </a:r>
            <a:r>
              <a:rPr lang="ja-JP" altLang="ja-JP" sz="2000">
                <a:effectLst/>
              </a:rPr>
              <a:t> </a:t>
            </a:r>
            <a:endParaRPr lang="en-US" altLang="ja-JP" sz="2000" dirty="0">
              <a:effectLst/>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D507408D-8DC9-8073-98C3-83CD56AF9D9A}"/>
              </a:ext>
            </a:extLst>
          </p:cNvPr>
          <p:cNvSpPr>
            <a:spLocks noGrp="1"/>
          </p:cNvSpPr>
          <p:nvPr>
            <p:ph type="sldNum" sz="quarter" idx="5"/>
          </p:nvPr>
        </p:nvSpPr>
        <p:spPr/>
        <p:txBody>
          <a:bodyPr/>
          <a:lstStyle/>
          <a:p>
            <a:fld id="{FE831C0A-5051-4834-9291-3A4CD8D534EF}" type="slidenum">
              <a:rPr lang="ja-JP" altLang="en-US" smtClean="0"/>
              <a:pPr/>
              <a:t>18</a:t>
            </a:fld>
            <a:endParaRPr lang="ja-JP" altLang="en-US" dirty="0"/>
          </a:p>
        </p:txBody>
      </p:sp>
    </p:spTree>
    <p:extLst>
      <p:ext uri="{BB962C8B-B14F-4D97-AF65-F5344CB8AC3E}">
        <p14:creationId xmlns:p14="http://schemas.microsoft.com/office/powerpoint/2010/main" val="34561115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4A2F9-EF6D-DBCA-4DDA-5E75595016B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AED90F0-594B-3FD5-B1AA-C0B104F01D8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923276-1007-1ACE-9657-9532FAEA0B5F}"/>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カラードプラ法では、動きの情報を色に変換して表示します。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ここに</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4</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つの物体がありますが、これらの物体に超音波を照射すると何が起きるでしょうか？</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１番は赤血球が止まっていて、</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プローブから出力されるパルス波</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と反射され帰ってきた</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エコー波</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は同じとなりドプラシフトを起こしません。</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kern="0">
                <a:effectLst/>
                <a:ea typeface="ＭＳ Ｐゴシック" panose="020B0600070205080204" pitchFamily="34" charset="-128"/>
                <a:cs typeface="ＭＳ Ｐゴシック" panose="020B0600070205080204" pitchFamily="34" charset="-128"/>
              </a:rPr>
              <a:t>２番はプローブに対して赤血球は水平に動いています。動いているとはいえ、</a:t>
            </a:r>
            <a:r>
              <a:rPr lang="ja-JP" altLang="ja-JP" sz="1800" kern="0">
                <a:solidFill>
                  <a:srgbClr val="FF0000"/>
                </a:solidFill>
                <a:effectLst/>
                <a:ea typeface="ＭＳ Ｐゴシック" panose="020B0600070205080204" pitchFamily="34" charset="-128"/>
                <a:cs typeface="ＭＳ Ｐゴシック" panose="020B0600070205080204" pitchFamily="34" charset="-128"/>
              </a:rPr>
              <a:t>プローブの出力波</a:t>
            </a:r>
            <a:r>
              <a:rPr lang="ja-JP" altLang="ja-JP" sz="1800" kern="0">
                <a:effectLst/>
                <a:ea typeface="ＭＳ Ｐゴシック" panose="020B0600070205080204" pitchFamily="34" charset="-128"/>
                <a:cs typeface="ＭＳ Ｐゴシック" panose="020B0600070205080204" pitchFamily="34" charset="-128"/>
              </a:rPr>
              <a:t>と反射され帰ってきた</a:t>
            </a:r>
            <a:r>
              <a:rPr lang="ja-JP" altLang="ja-JP" sz="1800" kern="0">
                <a:solidFill>
                  <a:srgbClr val="FF0000"/>
                </a:solidFill>
                <a:effectLst/>
                <a:ea typeface="ＭＳ Ｐゴシック" panose="020B0600070205080204" pitchFamily="34" charset="-128"/>
                <a:cs typeface="ＭＳ Ｐゴシック" panose="020B0600070205080204" pitchFamily="34" charset="-128"/>
              </a:rPr>
              <a:t>エコー波</a:t>
            </a:r>
            <a:r>
              <a:rPr lang="ja-JP" altLang="ja-JP" sz="1800" kern="0">
                <a:effectLst/>
                <a:ea typeface="ＭＳ Ｐゴシック" panose="020B0600070205080204" pitchFamily="34" charset="-128"/>
                <a:cs typeface="ＭＳ Ｐゴシック" panose="020B0600070205080204" pitchFamily="34" charset="-128"/>
              </a:rPr>
              <a:t>は同じとなり、やはりドプラシフトは起こりません。</a:t>
            </a:r>
            <a:endParaRPr lang="en-US" altLang="ja-JP" sz="1800" kern="0" dirty="0">
              <a:effectLst/>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kern="0">
                <a:effectLst/>
                <a:ea typeface="ＭＳ Ｐゴシック" panose="020B0600070205080204" pitchFamily="34" charset="-128"/>
                <a:cs typeface="ＭＳ Ｐゴシック" panose="020B0600070205080204" pitchFamily="34" charset="-128"/>
              </a:rPr>
              <a:t>水平方向の動きでプローブとの距離が変わらないものはドプラシフトを起こしません。</a:t>
            </a:r>
            <a:r>
              <a:rPr lang="ja-JP" altLang="ja-JP" sz="2000">
                <a:effectLst/>
              </a:rPr>
              <a:t> </a:t>
            </a:r>
            <a:endParaRPr lang="en-US" altLang="ja-JP" sz="2000" dirty="0">
              <a:effectLst/>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３番はプローブに対して赤血球は遠ざかる方向への動きとなり、</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プローブの出力波</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に対し、反射され帰ってきた</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エコー波</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は、ドプラシフトし波長が長く伸びています。この場合、超音波診断装置の画面では青く表示されます。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４番はプローブに対して赤血球は近づく方向への動きとなり、</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プローブの出力波</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に対し、反射され帰ってきた</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エコー波</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は、ドプラシフトし波長が短く縮んでいます。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この場合、超音波診断装置の画面では赤く表示されます。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D507408D-8DC9-8073-98C3-83CD56AF9D9A}"/>
              </a:ext>
            </a:extLst>
          </p:cNvPr>
          <p:cNvSpPr>
            <a:spLocks noGrp="1"/>
          </p:cNvSpPr>
          <p:nvPr>
            <p:ph type="sldNum" sz="quarter" idx="5"/>
          </p:nvPr>
        </p:nvSpPr>
        <p:spPr/>
        <p:txBody>
          <a:bodyPr/>
          <a:lstStyle/>
          <a:p>
            <a:fld id="{FE831C0A-5051-4834-9291-3A4CD8D534EF}" type="slidenum">
              <a:rPr lang="ja-JP" altLang="en-US" smtClean="0"/>
              <a:pPr/>
              <a:t>19</a:t>
            </a:fld>
            <a:endParaRPr lang="ja-JP" altLang="en-US" dirty="0"/>
          </a:p>
        </p:txBody>
      </p:sp>
    </p:spTree>
    <p:extLst>
      <p:ext uri="{BB962C8B-B14F-4D97-AF65-F5344CB8AC3E}">
        <p14:creationId xmlns:p14="http://schemas.microsoft.com/office/powerpoint/2010/main" val="3484604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病院内では、沢山の画像診断装置が使われています。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ほとんどの診断装置では、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X</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線などの電磁波が使われていますが</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超音波画像診断装置では超音波を用います。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2</a:t>
            </a:fld>
            <a:endParaRPr lang="ja-JP" altLang="en-US" dirty="0"/>
          </a:p>
        </p:txBody>
      </p:sp>
    </p:spTree>
    <p:extLst>
      <p:ext uri="{BB962C8B-B14F-4D97-AF65-F5344CB8AC3E}">
        <p14:creationId xmlns:p14="http://schemas.microsoft.com/office/powerpoint/2010/main" val="30789882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4A2F9-EF6D-DBCA-4DDA-5E75595016B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AED90F0-594B-3FD5-B1AA-C0B104F01D8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923276-1007-1ACE-9657-9532FAEA0B5F}"/>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消化器領域におけるカラードプラ法の実例です。部位は肝臓です。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に、ドプラ偏移周波数を表す色が重ねて表示されています。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プローブに近づく物体は暖色系の赤で表示され、プローブから遠ざかる物体は寒色系の青で表示されています。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ここには、カラーバーが表示されています。速度情報が色の明度に反映されています。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速度が高くなる部分はこのように高い明度で表示されています。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D507408D-8DC9-8073-98C3-83CD56AF9D9A}"/>
              </a:ext>
            </a:extLst>
          </p:cNvPr>
          <p:cNvSpPr>
            <a:spLocks noGrp="1"/>
          </p:cNvSpPr>
          <p:nvPr>
            <p:ph type="sldNum" sz="quarter" idx="5"/>
          </p:nvPr>
        </p:nvSpPr>
        <p:spPr/>
        <p:txBody>
          <a:bodyPr/>
          <a:lstStyle/>
          <a:p>
            <a:fld id="{FE831C0A-5051-4834-9291-3A4CD8D534EF}" type="slidenum">
              <a:rPr lang="ja-JP" altLang="en-US" smtClean="0"/>
              <a:pPr/>
              <a:t>20</a:t>
            </a:fld>
            <a:endParaRPr lang="ja-JP" altLang="en-US" dirty="0"/>
          </a:p>
        </p:txBody>
      </p:sp>
    </p:spTree>
    <p:extLst>
      <p:ext uri="{BB962C8B-B14F-4D97-AF65-F5344CB8AC3E}">
        <p14:creationId xmlns:p14="http://schemas.microsoft.com/office/powerpoint/2010/main" val="22732211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以上、超音波検査の原理についてお話ししました。</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超音波診断の基本原理はパルスエコー法でしたね。</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これは、パルス超音波を生体に照射し、生体内で反射して戻ってきたエコーを可視化する手法です。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主要な表示</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として、</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4</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を紹介しました。</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エコーを処理することより、生体組織の物性、形状 、動きなど多くの情報を可視化することができます。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コンピュータ技術の進歩により高度な処理が可能となり、これ以外にも様々な表示</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の開発が進んでおり、臨床の最先端で利用されています。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終了＞</a:t>
            </a: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21</a:t>
            </a:fld>
            <a:endParaRPr lang="ja-JP" altLang="en-US" dirty="0"/>
          </a:p>
        </p:txBody>
      </p:sp>
    </p:spTree>
    <p:extLst>
      <p:ext uri="{BB962C8B-B14F-4D97-AF65-F5344CB8AC3E}">
        <p14:creationId xmlns:p14="http://schemas.microsoft.com/office/powerpoint/2010/main" val="6645731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22</a:t>
            </a:fld>
            <a:endParaRPr lang="ja-JP" altLang="en-US"/>
          </a:p>
        </p:txBody>
      </p:sp>
    </p:spTree>
    <p:extLst>
      <p:ext uri="{BB962C8B-B14F-4D97-AF65-F5344CB8AC3E}">
        <p14:creationId xmlns:p14="http://schemas.microsoft.com/office/powerpoint/2010/main" val="1996735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0">
                <a:effectLst/>
                <a:ea typeface="ＭＳ Ｐゴシック" panose="020B0600070205080204" pitchFamily="34" charset="-128"/>
                <a:cs typeface="ＭＳ Ｐゴシック" panose="020B0600070205080204" pitchFamily="34" charset="-128"/>
              </a:rPr>
              <a:t>超音波は、電磁波と同じ波動ですが、</a:t>
            </a:r>
            <a:endParaRPr kumimoji="1" lang="ja-JP" altLang="en-US" sz="180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0">
                <a:effectLst/>
                <a:ea typeface="ＭＳ Ｐゴシック" panose="020B0600070205080204" pitchFamily="34" charset="-128"/>
                <a:cs typeface="ＭＳ Ｐゴシック" panose="020B0600070205080204" pitchFamily="34" charset="-128"/>
              </a:rPr>
              <a:t>発生し伝搬する原理は全く異なるので生体に与える作用も異なります。</a:t>
            </a:r>
            <a:endParaRPr lang="en-US" altLang="ja-JP" sz="1800" kern="0" dirty="0">
              <a:effectLst/>
              <a:ea typeface="ＭＳ Ｐゴシック" panose="020B0600070205080204" pitchFamily="34" charset="-128"/>
              <a:cs typeface="ＭＳ Ｐゴシック" panose="020B0600070205080204"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0">
                <a:effectLst/>
                <a:ea typeface="ＭＳ Ｐゴシック" panose="020B0600070205080204" pitchFamily="34" charset="-128"/>
                <a:cs typeface="ＭＳ Ｐゴシック" panose="020B0600070205080204" pitchFamily="34" charset="-128"/>
              </a:rPr>
              <a:t>電磁波、特に電離放射線は生体に作用を与えますが、</a:t>
            </a:r>
            <a:endParaRPr lang="en-US" altLang="ja-JP" sz="1800" kern="0" dirty="0">
              <a:effectLst/>
              <a:ea typeface="ＭＳ Ｐゴシック" panose="020B0600070205080204" pitchFamily="34" charset="-128"/>
              <a:cs typeface="ＭＳ Ｐゴシック" panose="020B0600070205080204"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0">
                <a:effectLst/>
                <a:ea typeface="ＭＳ Ｐゴシック" panose="020B0600070205080204" pitchFamily="34" charset="-128"/>
                <a:cs typeface="ＭＳ Ｐゴシック" panose="020B0600070205080204" pitchFamily="34" charset="-128"/>
              </a:rPr>
              <a:t>超音波は、単なる「音」なので生体への影響が小さく、胎児の診断などにも適用できます。</a:t>
            </a:r>
            <a:r>
              <a:rPr lang="ja-JP" altLang="ja-JP" sz="2000">
                <a:effectLst/>
              </a:rPr>
              <a:t> </a:t>
            </a:r>
            <a:endParaRPr lang="en-US" altLang="ja-JP" sz="200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超音波は他のモダリティよりも安全であるといえます。</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a:t>
            </a:r>
            <a:r>
              <a:rPr kumimoji="1" lang="en-US" altLang="ja-JP" dirty="0"/>
              <a:t>Click-</a:t>
            </a:r>
            <a:r>
              <a:rPr kumimoji="1" lang="ja-JP" altLang="en-US"/>
              <a:t>次のスライド＞</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3</a:t>
            </a:fld>
            <a:endParaRPr lang="ja-JP" altLang="en-US" dirty="0"/>
          </a:p>
        </p:txBody>
      </p:sp>
    </p:spTree>
    <p:extLst>
      <p:ext uri="{BB962C8B-B14F-4D97-AF65-F5344CB8AC3E}">
        <p14:creationId xmlns:p14="http://schemas.microsoft.com/office/powerpoint/2010/main" val="34608712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03C93B-63A1-B22B-BDDD-F739662E06D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002387E-201A-A76C-2570-B30910360CC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A3239CD-B6F8-532C-A2EC-C718B84530EF}"/>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超音波検査の基本原理はパルスエコー法です。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超音波診断装置には、超音波の発生と受信の両方の役割を果たすプローブが備えられています。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このプローブを生体に押し当てると。発生した超音波パルスが生体内に伝わり、生体内で反射したエコーが戻ってきます。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超音波の反射は、固有音響インピーダンスが異なる境界で起きます。生体内の筋肉、脂肪、血液などは全て固有音響インピーダンスが異なります</a:t>
            </a:r>
            <a:r>
              <a:rPr lang="ja-JP" altLang="ja-JP" sz="1800" kern="0">
                <a:effectLst/>
                <a:ea typeface="ＭＳ Ｐゴシック" panose="020B0600070205080204" pitchFamily="34" charset="-128"/>
                <a:cs typeface="ＭＳ Ｐゴシック" panose="020B0600070205080204" pitchFamily="34" charset="-128"/>
              </a:rPr>
              <a:t>。</a:t>
            </a:r>
            <a:r>
              <a:rPr lang="ja-JP" altLang="ja-JP" sz="2000">
                <a:effectLst/>
              </a:rPr>
              <a:t> </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超音波の音速「</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c</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」がわかっていれば、超音波パルスが戻ってくるまでの時間を計測することにより体表からの深さを求めることができます。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実際には、組織によって音速も異なるので、軟組織の平均的な音速</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1540 m/s</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ja-JP" altLang="ja-JP" sz="1800">
                <a:effectLst/>
                <a:latin typeface="ＭＳ Ｐゴシック" panose="020B0600070205080204" pitchFamily="34" charset="-128"/>
                <a:ea typeface="ＭＳ Ｐゴシック" panose="020B0600070205080204" pitchFamily="34" charset="-128"/>
                <a:cs typeface="Cambria" panose="02040503050406030204" pitchFamily="18" charset="0"/>
              </a:rPr>
              <a:t>メートル・パー・セカンド</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）を用いて画像を作成します。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A0485A2E-A984-2E6E-1CDC-72CBA77B0E60}"/>
              </a:ext>
            </a:extLst>
          </p:cNvPr>
          <p:cNvSpPr>
            <a:spLocks noGrp="1"/>
          </p:cNvSpPr>
          <p:nvPr>
            <p:ph type="sldNum" sz="quarter" idx="5"/>
          </p:nvPr>
        </p:nvSpPr>
        <p:spPr/>
        <p:txBody>
          <a:bodyPr/>
          <a:lstStyle/>
          <a:p>
            <a:fld id="{FE831C0A-5051-4834-9291-3A4CD8D534EF}" type="slidenum">
              <a:rPr lang="ja-JP" altLang="en-US" smtClean="0"/>
              <a:pPr/>
              <a:t>4</a:t>
            </a:fld>
            <a:endParaRPr lang="ja-JP" altLang="en-US" dirty="0"/>
          </a:p>
        </p:txBody>
      </p:sp>
    </p:spTree>
    <p:extLst>
      <p:ext uri="{BB962C8B-B14F-4D97-AF65-F5344CB8AC3E}">
        <p14:creationId xmlns:p14="http://schemas.microsoft.com/office/powerpoint/2010/main" val="13836992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超音波診断装置は超音波のエコーを可視化する装置ですが、その表示法には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4</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つの種類があります。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それぞれ、</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D-mode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と呼ばれます。この最初の文字が表示するパラメータを表しています。</a:t>
            </a:r>
          </a:p>
          <a:p>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amplitude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の</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はブライトネス、</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はモーション、</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D</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はドプラの頭文字です。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は最も一般的な表示</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p:cNvSpPr>
            <a:spLocks noGrp="1"/>
          </p:cNvSpPr>
          <p:nvPr>
            <p:ph type="sldNum" sz="quarter" idx="5"/>
          </p:nvPr>
        </p:nvSpPr>
        <p:spPr/>
        <p:txBody>
          <a:bodyPr/>
          <a:lstStyle/>
          <a:p>
            <a:fld id="{FE831C0A-5051-4834-9291-3A4CD8D534EF}" type="slidenum">
              <a:rPr lang="ja-JP" altLang="en-US" smtClean="0"/>
              <a:pPr/>
              <a:t>5</a:t>
            </a:fld>
            <a:endParaRPr lang="ja-JP" altLang="en-US" dirty="0"/>
          </a:p>
        </p:txBody>
      </p:sp>
    </p:spTree>
    <p:extLst>
      <p:ext uri="{BB962C8B-B14F-4D97-AF65-F5344CB8AC3E}">
        <p14:creationId xmlns:p14="http://schemas.microsoft.com/office/powerpoint/2010/main" val="7389961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949B54-D0BA-6AA1-C6CB-25FF4A2D88D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265617D-5F07-FA85-49DD-281D58191C5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F4A2110-ADAF-7EFC-4433-21B49D0A8A5C}"/>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それぞれの特徴を説明します。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生体に接触させたプローブからパルスを発生すると、生体内のいろいろな深さで反射したエコーがプローブに戻ってきます。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エコーは次に検波という処理を受けて、振幅を表す</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が作られます。横軸は深さにおける反射の強さを表します。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A-mode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を輝度に変換したのが</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です、振幅が低い部分、すなわち反射の弱い部分を黒く、反射の強い部分を白く表します。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a:p>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p:txBody>
      </p:sp>
      <p:sp>
        <p:nvSpPr>
          <p:cNvPr id="4" name="スライド番号プレースホルダー 3">
            <a:extLst>
              <a:ext uri="{FF2B5EF4-FFF2-40B4-BE49-F238E27FC236}">
                <a16:creationId xmlns:a16="http://schemas.microsoft.com/office/drawing/2014/main" id="{2FB097EE-DC4C-5178-FF61-0B979D5FDC46}"/>
              </a:ext>
            </a:extLst>
          </p:cNvPr>
          <p:cNvSpPr>
            <a:spLocks noGrp="1"/>
          </p:cNvSpPr>
          <p:nvPr>
            <p:ph type="sldNum" sz="quarter" idx="5"/>
          </p:nvPr>
        </p:nvSpPr>
        <p:spPr/>
        <p:txBody>
          <a:bodyPr/>
          <a:lstStyle/>
          <a:p>
            <a:fld id="{FE831C0A-5051-4834-9291-3A4CD8D534EF}" type="slidenum">
              <a:rPr lang="ja-JP" altLang="en-US" smtClean="0"/>
              <a:pPr/>
              <a:t>6</a:t>
            </a:fld>
            <a:endParaRPr lang="ja-JP" altLang="en-US" dirty="0"/>
          </a:p>
        </p:txBody>
      </p:sp>
    </p:spTree>
    <p:extLst>
      <p:ext uri="{BB962C8B-B14F-4D97-AF65-F5344CB8AC3E}">
        <p14:creationId xmlns:p14="http://schemas.microsoft.com/office/powerpoint/2010/main" val="16354606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A1A1B1-8427-1BFB-1CCF-6A9AB01062E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6A58C72-CFC5-3ADB-2D85-18DB07BCB72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29EACA0-A0C6-9114-CF77-8940ABD19C77}"/>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超音波診断装置</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先ほど述べた</a:t>
            </a:r>
            <a:r>
              <a:rPr lang="en-US" altLang="ja-JP" sz="1800" dirty="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を使って生体の断層画像を作成します。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生体内に周囲と固有音響インピーダンスが異なる円形の物体があるとします。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生体</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に接触させたプローブの左端から</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超音波パルスを発生しプローブに戻ってきた反射エコーを取得します。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超音波を照射する</a:t>
            </a:r>
            <a:r>
              <a:rPr lang="ja-JP" altLang="ja-JP" sz="1800">
                <a:solidFill>
                  <a:srgbClr val="FF0000"/>
                </a:solidFill>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位置</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を横に走査しながらこれを繰り返します。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こうやって得られた沢山のエコーから</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を作成して並べたのが</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画像です。反射を生じる物体の形状がわかります。</a:t>
            </a: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この走査を絶え間なく繰り返すとリアルタイムの動画像を得ることができます。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たとえば、走査線の本数を</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100</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本、走査速度を</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30 </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枚毎秒とすると、</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1</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秒間に</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3000</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回の超音波の送受信が必要になります。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5560B5C4-5BCF-13F1-1352-90567AA5E2BF}"/>
              </a:ext>
            </a:extLst>
          </p:cNvPr>
          <p:cNvSpPr>
            <a:spLocks noGrp="1"/>
          </p:cNvSpPr>
          <p:nvPr>
            <p:ph type="sldNum" sz="quarter" idx="5"/>
          </p:nvPr>
        </p:nvSpPr>
        <p:spPr/>
        <p:txBody>
          <a:bodyPr/>
          <a:lstStyle/>
          <a:p>
            <a:fld id="{FE831C0A-5051-4834-9291-3A4CD8D534EF}" type="slidenum">
              <a:rPr lang="ja-JP" altLang="en-US" smtClean="0"/>
              <a:pPr/>
              <a:t>7</a:t>
            </a:fld>
            <a:endParaRPr lang="ja-JP" altLang="en-US" dirty="0"/>
          </a:p>
        </p:txBody>
      </p:sp>
    </p:spTree>
    <p:extLst>
      <p:ext uri="{BB962C8B-B14F-4D97-AF65-F5344CB8AC3E}">
        <p14:creationId xmlns:p14="http://schemas.microsoft.com/office/powerpoint/2010/main" val="41450233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4A2F9-EF6D-DBCA-4DDA-5E75595016B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AED90F0-594B-3FD5-B1AA-C0B104F01D8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923276-1007-1ACE-9657-9532FAEA0B5F}"/>
              </a:ext>
            </a:extLst>
          </p:cNvPr>
          <p:cNvSpPr>
            <a:spLocks noGrp="1"/>
          </p:cNvSpPr>
          <p:nvPr>
            <p:ph type="body" idx="1"/>
          </p:nvPr>
        </p:nvSpPr>
        <p:spPr/>
        <p:txBody>
          <a:bodyPr/>
          <a:lstStyle/>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動きの激しい心臓などの観察を目的としているのが</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です。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この場合、超音波を送受信する場所はいつも同じです。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ある位置で超音波を照射し、エコーを受信して</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を作ります。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続いて同じ位置でもう一度超音波の送受信をします。場所は変わっていませんが心臓は激しく動いているので得られる</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は変化します。</a:t>
            </a:r>
          </a:p>
          <a:p>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これを繰り返して得られた</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を時間経過に従って並べたのが</a:t>
            </a:r>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M-mode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画像です。</a:t>
            </a:r>
          </a:p>
          <a:p>
            <a:r>
              <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rPr>
              <a:t>画像と違い空間を走査していないので、時間分解能の高い観察が可能になります。</a:t>
            </a:r>
            <a:endParaRPr lang="en-US" altLang="ja-JP" sz="1800" dirty="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D507408D-8DC9-8073-98C3-83CD56AF9D9A}"/>
              </a:ext>
            </a:extLst>
          </p:cNvPr>
          <p:cNvSpPr>
            <a:spLocks noGrp="1"/>
          </p:cNvSpPr>
          <p:nvPr>
            <p:ph type="sldNum" sz="quarter" idx="5"/>
          </p:nvPr>
        </p:nvSpPr>
        <p:spPr/>
        <p:txBody>
          <a:bodyPr/>
          <a:lstStyle/>
          <a:p>
            <a:fld id="{FE831C0A-5051-4834-9291-3A4CD8D534EF}" type="slidenum">
              <a:rPr lang="ja-JP" altLang="en-US" smtClean="0"/>
              <a:pPr/>
              <a:t>8</a:t>
            </a:fld>
            <a:endParaRPr lang="ja-JP" altLang="en-US" dirty="0"/>
          </a:p>
        </p:txBody>
      </p:sp>
    </p:spTree>
    <p:extLst>
      <p:ext uri="{BB962C8B-B14F-4D97-AF65-F5344CB8AC3E}">
        <p14:creationId xmlns:p14="http://schemas.microsoft.com/office/powerpoint/2010/main" val="28612044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6630C5-5286-E6E3-EA71-0475674C14F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141E7F5-65F4-8A4B-0D4B-CAFA5A85CCC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073C477-CB22-5342-912D-35E54D08105D}"/>
              </a:ext>
            </a:extLst>
          </p:cNvPr>
          <p:cNvSpPr>
            <a:spLocks noGrp="1"/>
          </p:cNvSpPr>
          <p:nvPr>
            <p:ph type="body" idx="1"/>
          </p:nvPr>
        </p:nvSpPr>
        <p:spPr/>
        <p:txBody>
          <a:bodyPr/>
          <a:lstStyle/>
          <a:p>
            <a:r>
              <a:rPr lang="ja-JP" altLang="ja-JP" sz="1800" kern="0">
                <a:solidFill>
                  <a:srgbClr val="FF0000"/>
                </a:solidFill>
                <a:effectLst/>
                <a:ea typeface="ＭＳ Ｐゴシック" panose="020B0600070205080204" pitchFamily="34" charset="-128"/>
                <a:cs typeface="ＭＳ Ｐゴシック" panose="020B0600070205080204" pitchFamily="34" charset="-128"/>
              </a:rPr>
              <a:t>実際の臨床画像を示します。</a:t>
            </a:r>
            <a:r>
              <a:rPr lang="ja-JP" altLang="ja-JP" sz="2000">
                <a:effectLst/>
              </a:rPr>
              <a:t> </a:t>
            </a:r>
            <a:endParaRPr lang="en-US" altLang="ja-JP" sz="2000" dirty="0">
              <a:effectLst/>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FF0000"/>
                </a:solidFill>
                <a:effectLst/>
                <a:highlight>
                  <a:srgbClr val="FFFFFF"/>
                </a:highlight>
                <a:latin typeface="ＭＳ Ｐゴシック" panose="020B0600070205080204" pitchFamily="34" charset="-128"/>
                <a:ea typeface="ＭＳ Ｐゴシック" panose="020B0600070205080204" pitchFamily="34" charset="-128"/>
                <a:cs typeface="ＭＳ Ｐゴシック" panose="020B0600070205080204" pitchFamily="34" charset="-128"/>
              </a:rPr>
              <a:t>まず、プローブを動かして心臓の中の観察したい部位を</a:t>
            </a:r>
            <a:r>
              <a:rPr lang="en-US" altLang="ja-JP" sz="1800" dirty="0">
                <a:solidFill>
                  <a:srgbClr val="FF0000"/>
                </a:solidFill>
                <a:effectLst/>
                <a:highlight>
                  <a:srgbClr val="FFFFFF"/>
                </a:highligh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solidFill>
                  <a:srgbClr val="FF0000"/>
                </a:solidFill>
                <a:effectLst/>
                <a:highlight>
                  <a:srgbClr val="FFFFFF"/>
                </a:highlight>
                <a:latin typeface="ＭＳ Ｐゴシック" panose="020B0600070205080204" pitchFamily="34" charset="-128"/>
                <a:ea typeface="ＭＳ Ｐゴシック" panose="020B0600070205080204" pitchFamily="34" charset="-128"/>
                <a:cs typeface="ＭＳ Ｐゴシック" panose="020B0600070205080204" pitchFamily="34" charset="-128"/>
              </a:rPr>
              <a:t>を見ながら決めます。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FF0000"/>
                </a:solidFill>
                <a:effectLst/>
                <a:highlight>
                  <a:srgbClr val="FFFFFF"/>
                </a:highlight>
                <a:latin typeface="ＭＳ Ｐゴシック" panose="020B0600070205080204" pitchFamily="34" charset="-128"/>
                <a:ea typeface="ＭＳ Ｐゴシック" panose="020B0600070205080204" pitchFamily="34" charset="-128"/>
                <a:cs typeface="ＭＳ Ｐゴシック" panose="020B0600070205080204" pitchFamily="34" charset="-128"/>
              </a:rPr>
              <a:t>次に、心腔（しんくう）や心筋の動きなどを</a:t>
            </a:r>
            <a:r>
              <a:rPr lang="en-US" altLang="ja-JP" sz="1800" dirty="0">
                <a:solidFill>
                  <a:srgbClr val="FF0000"/>
                </a:solidFill>
                <a:effectLst/>
                <a:highlight>
                  <a:srgbClr val="FFFFFF"/>
                </a:highlight>
                <a:latin typeface="ＭＳ Ｐゴシック" panose="020B0600070205080204" pitchFamily="34" charset="-128"/>
                <a:ea typeface="ＭＳ Ｐゴシック" panose="020B0600070205080204" pitchFamily="34" charset="-128"/>
                <a:cs typeface="ＭＳ Ｐゴシック" panose="020B0600070205080204" pitchFamily="34" charset="-128"/>
              </a:rPr>
              <a:t>M-mode</a:t>
            </a:r>
            <a:r>
              <a:rPr lang="ja-JP" altLang="ja-JP" sz="1800">
                <a:solidFill>
                  <a:srgbClr val="FF0000"/>
                </a:solidFill>
                <a:effectLst/>
                <a:highlight>
                  <a:srgbClr val="FFFFFF"/>
                </a:highlight>
                <a:latin typeface="ＭＳ Ｐゴシック" panose="020B0600070205080204" pitchFamily="34" charset="-128"/>
                <a:ea typeface="ＭＳ Ｐゴシック" panose="020B0600070205080204" pitchFamily="34" charset="-128"/>
                <a:cs typeface="ＭＳ Ｐゴシック" panose="020B0600070205080204" pitchFamily="34" charset="-128"/>
              </a:rPr>
              <a:t>で観察するために、超音波の走査線を決めます。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ja-JP" altLang="ja-JP" sz="1800">
                <a:solidFill>
                  <a:srgbClr val="FF0000"/>
                </a:solidFill>
                <a:effectLst/>
                <a:highlight>
                  <a:srgbClr val="FFFFFF"/>
                </a:highlight>
                <a:latin typeface="ＭＳ Ｐゴシック" panose="020B0600070205080204" pitchFamily="34" charset="-128"/>
                <a:ea typeface="ＭＳ Ｐゴシック" panose="020B0600070205080204" pitchFamily="34" charset="-128"/>
                <a:cs typeface="ＭＳ Ｐゴシック" panose="020B0600070205080204" pitchFamily="34" charset="-128"/>
              </a:rPr>
              <a:t>走査線は</a:t>
            </a:r>
            <a:r>
              <a:rPr lang="en-US" altLang="ja-JP" sz="1800" dirty="0">
                <a:solidFill>
                  <a:srgbClr val="FF0000"/>
                </a:solidFill>
                <a:effectLst/>
                <a:highlight>
                  <a:srgbClr val="FFFFFF"/>
                </a:highligh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solidFill>
                  <a:srgbClr val="FF0000"/>
                </a:solidFill>
                <a:effectLst/>
                <a:highlight>
                  <a:srgbClr val="FFFFFF"/>
                </a:highlight>
                <a:latin typeface="ＭＳ Ｐゴシック" panose="020B0600070205080204" pitchFamily="34" charset="-128"/>
                <a:ea typeface="ＭＳ Ｐゴシック" panose="020B0600070205080204" pitchFamily="34" charset="-128"/>
                <a:cs typeface="ＭＳ Ｐゴシック" panose="020B0600070205080204" pitchFamily="34" charset="-128"/>
              </a:rPr>
              <a:t>画像の中で、点線で表示されています。</a:t>
            </a:r>
            <a:endParaRPr lang="ja-JP" altLang="ja-JP" sz="1800">
              <a:effectLs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r>
              <a:rPr lang="en-US" altLang="ja-JP" sz="1800" dirty="0">
                <a:solidFill>
                  <a:srgbClr val="FF0000"/>
                </a:solidFill>
                <a:effectLst/>
                <a:highlight>
                  <a:srgbClr val="FFFFFF"/>
                </a:highlight>
                <a:latin typeface="ＭＳ Ｐゴシック" panose="020B0600070205080204" pitchFamily="34" charset="-128"/>
                <a:ea typeface="ＭＳ Ｐゴシック" panose="020B0600070205080204" pitchFamily="34" charset="-128"/>
                <a:cs typeface="ＭＳ Ｐゴシック" panose="020B0600070205080204" pitchFamily="34" charset="-128"/>
              </a:rPr>
              <a:t>B-mode</a:t>
            </a:r>
            <a:r>
              <a:rPr lang="ja-JP" altLang="ja-JP" sz="1800">
                <a:solidFill>
                  <a:srgbClr val="FF0000"/>
                </a:solidFill>
                <a:effectLst/>
                <a:highlight>
                  <a:srgbClr val="FFFFFF"/>
                </a:highlight>
                <a:latin typeface="ＭＳ Ｐゴシック" panose="020B0600070205080204" pitchFamily="34" charset="-128"/>
                <a:ea typeface="ＭＳ Ｐゴシック" panose="020B0600070205080204" pitchFamily="34" charset="-128"/>
                <a:cs typeface="ＭＳ Ｐゴシック" panose="020B0600070205080204" pitchFamily="34" charset="-128"/>
              </a:rPr>
              <a:t>と</a:t>
            </a:r>
            <a:r>
              <a:rPr lang="en-US" altLang="ja-JP" sz="1800" dirty="0">
                <a:solidFill>
                  <a:srgbClr val="FF0000"/>
                </a:solidFill>
                <a:effectLst/>
                <a:highlight>
                  <a:srgbClr val="FFFFFF"/>
                </a:highlight>
                <a:latin typeface="ＭＳ Ｐゴシック" panose="020B0600070205080204" pitchFamily="34" charset="-128"/>
                <a:ea typeface="ＭＳ Ｐゴシック" panose="020B0600070205080204" pitchFamily="34" charset="-128"/>
                <a:cs typeface="ＭＳ Ｐゴシック" panose="020B0600070205080204" pitchFamily="34" charset="-128"/>
              </a:rPr>
              <a:t>M-mode</a:t>
            </a:r>
            <a:r>
              <a:rPr lang="ja-JP" altLang="ja-JP" sz="1800">
                <a:solidFill>
                  <a:srgbClr val="FF0000"/>
                </a:solidFill>
                <a:effectLst/>
                <a:highlight>
                  <a:srgbClr val="FFFFFF"/>
                </a:highlight>
                <a:latin typeface="ＭＳ Ｐゴシック" panose="020B0600070205080204" pitchFamily="34" charset="-128"/>
                <a:ea typeface="ＭＳ Ｐゴシック" panose="020B0600070205080204" pitchFamily="34" charset="-128"/>
                <a:cs typeface="ＭＳ Ｐゴシック" panose="020B0600070205080204" pitchFamily="34" charset="-128"/>
              </a:rPr>
              <a:t>をこのように並べて同時に表示すると心臓の動きが良く把握できます。</a:t>
            </a:r>
            <a:endParaRPr lang="en-US" altLang="ja-JP" sz="1800" dirty="0">
              <a:solidFill>
                <a:srgbClr val="FF0000"/>
              </a:solidFill>
              <a:effectLst/>
              <a:highlight>
                <a:srgbClr val="FFFFFF"/>
              </a:highlight>
              <a:latin typeface="ＭＳ Ｐゴシック" panose="020B0600070205080204" pitchFamily="34" charset="-128"/>
              <a:ea typeface="ＭＳ Ｐゴシック" panose="020B0600070205080204" pitchFamily="34" charset="-128"/>
              <a:cs typeface="ＭＳ Ｐゴシック" panose="020B0600070205080204" pitchFamily="34" charset="-128"/>
            </a:endParaRPr>
          </a:p>
          <a:p>
            <a:pPr marL="0" marR="0" lvl="0" indent="0" algn="l" defTabSz="1105049" rtl="0" eaLnBrk="1" fontAlgn="auto" latinLnBrk="0" hangingPunct="1">
              <a:lnSpc>
                <a:spcPct val="100000"/>
              </a:lnSpc>
              <a:spcBef>
                <a:spcPts val="0"/>
              </a:spcBef>
              <a:spcAft>
                <a:spcPts val="0"/>
              </a:spcAft>
              <a:buClrTx/>
              <a:buSzTx/>
              <a:buFontTx/>
              <a:buNone/>
              <a:tabLst/>
              <a:defRPr/>
            </a:pPr>
            <a:r>
              <a:rPr kumimoji="1" lang="ja-JP" altLang="en-US" sz="1800"/>
              <a:t>＜</a:t>
            </a:r>
            <a:r>
              <a:rPr kumimoji="1" lang="en-US" altLang="ja-JP" sz="1800" dirty="0"/>
              <a:t>Click-</a:t>
            </a:r>
            <a:r>
              <a:rPr kumimoji="1" lang="ja-JP" altLang="en-US" sz="1800"/>
              <a:t>次のスライド＞</a:t>
            </a:r>
          </a:p>
        </p:txBody>
      </p:sp>
      <p:sp>
        <p:nvSpPr>
          <p:cNvPr id="4" name="スライド番号プレースホルダー 3">
            <a:extLst>
              <a:ext uri="{FF2B5EF4-FFF2-40B4-BE49-F238E27FC236}">
                <a16:creationId xmlns:a16="http://schemas.microsoft.com/office/drawing/2014/main" id="{DB59C737-B065-E093-3EBA-18675956026E}"/>
              </a:ext>
            </a:extLst>
          </p:cNvPr>
          <p:cNvSpPr>
            <a:spLocks noGrp="1"/>
          </p:cNvSpPr>
          <p:nvPr>
            <p:ph type="sldNum" sz="quarter" idx="5"/>
          </p:nvPr>
        </p:nvSpPr>
        <p:spPr/>
        <p:txBody>
          <a:bodyPr/>
          <a:lstStyle/>
          <a:p>
            <a:fld id="{FE831C0A-5051-4834-9291-3A4CD8D534EF}" type="slidenum">
              <a:rPr lang="ja-JP" altLang="en-US" smtClean="0"/>
              <a:pPr/>
              <a:t>9</a:t>
            </a:fld>
            <a:endParaRPr lang="ja-JP" altLang="en-US" dirty="0"/>
          </a:p>
        </p:txBody>
      </p:sp>
    </p:spTree>
    <p:extLst>
      <p:ext uri="{BB962C8B-B14F-4D97-AF65-F5344CB8AC3E}">
        <p14:creationId xmlns:p14="http://schemas.microsoft.com/office/powerpoint/2010/main" val="21446375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638247"/>
      </p:ext>
    </p:extLst>
  </p:cSld>
  <p:clrMapOvr>
    <a:masterClrMapping/>
  </p:clrMapOvr>
  <p:transition advTm="60000">
    <p:fade/>
  </p:transition>
  <p:extLst>
    <p:ext uri="{DCECCB84-F9BA-43D5-87BE-67443E8EF086}">
      <p15:sldGuideLst xmlns:p15="http://schemas.microsoft.com/office/powerpoint/2012/main">
        <p15:guide id="1" orient="horz" pos="3240" userDrawn="1">
          <p15:clr>
            <a:srgbClr val="FBAE40"/>
          </p15:clr>
        </p15:guide>
        <p15:guide id="2" pos="576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1664984"/>
      </p:ext>
    </p:extLst>
  </p:cSld>
  <p:clrMapOvr>
    <a:masterClrMapping/>
  </p:clrMapOvr>
  <p:transition advTm="60000">
    <p:fade/>
  </p:transition>
  <p:extLst>
    <p:ext uri="{DCECCB84-F9BA-43D5-87BE-67443E8EF086}">
      <p15:sldGuideLst xmlns:p15="http://schemas.microsoft.com/office/powerpoint/2012/main">
        <p15:guide id="1" orient="horz" pos="3240" userDrawn="1">
          <p15:clr>
            <a:srgbClr val="FBAE40"/>
          </p15:clr>
        </p15:guide>
        <p15:guide id="2" pos="576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9710916"/>
      </p:ext>
    </p:extLst>
  </p:cSld>
  <p:clrMapOvr>
    <a:masterClrMapping/>
  </p:clrMapOvr>
  <p:transition advTm="60000">
    <p:fade/>
  </p:transition>
  <p:extLst>
    <p:ext uri="{DCECCB84-F9BA-43D5-87BE-67443E8EF086}">
      <p15:sldGuideLst xmlns:p15="http://schemas.microsoft.com/office/powerpoint/2012/main">
        <p15:guide id="1" orient="horz" pos="3240" userDrawn="1">
          <p15:clr>
            <a:srgbClr val="FBAE40"/>
          </p15:clr>
        </p15:guide>
        <p15:guide id="2" pos="576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963429"/>
      </p:ext>
    </p:extLst>
  </p:cSld>
  <p:clrMapOvr>
    <a:masterClrMapping/>
  </p:clrMapOvr>
  <p:transition advTm="60000">
    <p:fade/>
  </p:transition>
  <p:extLst>
    <p:ext uri="{DCECCB84-F9BA-43D5-87BE-67443E8EF086}">
      <p15:sldGuideLst xmlns:p15="http://schemas.microsoft.com/office/powerpoint/2012/main">
        <p15:guide id="1" orient="horz" pos="3240" userDrawn="1">
          <p15:clr>
            <a:srgbClr val="FBAE40"/>
          </p15:clr>
        </p15:guide>
        <p15:guide id="2" pos="5762"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4.xml"/><Relationship Id="rId1" Type="http://schemas.openxmlformats.org/officeDocument/2006/relationships/slideLayout" Target="../slideLayouts/slideLayout4.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図 10" descr="図形&#10;&#10;自動的に生成された説明">
            <a:extLst>
              <a:ext uri="{FF2B5EF4-FFF2-40B4-BE49-F238E27FC236}">
                <a16:creationId xmlns:a16="http://schemas.microsoft.com/office/drawing/2014/main" id="{36C0B596-368B-EEB1-AC9B-9C39204D9ED6}"/>
              </a:ext>
            </a:extLst>
          </p:cNvPr>
          <p:cNvPicPr>
            <a:picLocks noChangeAspect="1"/>
          </p:cNvPicPr>
          <p:nvPr userDrawn="1"/>
        </p:nvPicPr>
        <p:blipFill>
          <a:blip r:embed="rId3"/>
          <a:stretch>
            <a:fillRect/>
          </a:stretch>
        </p:blipFill>
        <p:spPr>
          <a:xfrm>
            <a:off x="1" y="60"/>
            <a:ext cx="18288000" cy="10285294"/>
          </a:xfrm>
          <a:prstGeom prst="rect">
            <a:avLst/>
          </a:prstGeom>
        </p:spPr>
      </p:pic>
      <p:pic>
        <p:nvPicPr>
          <p:cNvPr id="3" name="図 2" descr="黒い背景に白い文字がある&#10;&#10;中程度の精度で自動的に生成された説明">
            <a:extLst>
              <a:ext uri="{FF2B5EF4-FFF2-40B4-BE49-F238E27FC236}">
                <a16:creationId xmlns:a16="http://schemas.microsoft.com/office/drawing/2014/main" id="{F250C710-E8B0-EB3B-9E15-9D6093624DD9}"/>
              </a:ext>
            </a:extLst>
          </p:cNvPr>
          <p:cNvPicPr>
            <a:picLocks noChangeAspect="1"/>
          </p:cNvPicPr>
          <p:nvPr userDrawn="1"/>
        </p:nvPicPr>
        <p:blipFill>
          <a:blip r:embed="rId4"/>
          <a:stretch>
            <a:fillRect/>
          </a:stretch>
        </p:blipFill>
        <p:spPr>
          <a:xfrm>
            <a:off x="15912352" y="9685263"/>
            <a:ext cx="2172507" cy="473606"/>
          </a:xfrm>
          <a:prstGeom prst="rect">
            <a:avLst/>
          </a:prstGeom>
        </p:spPr>
      </p:pic>
    </p:spTree>
    <p:extLst>
      <p:ext uri="{BB962C8B-B14F-4D97-AF65-F5344CB8AC3E}">
        <p14:creationId xmlns:p14="http://schemas.microsoft.com/office/powerpoint/2010/main" val="3049187753"/>
      </p:ext>
    </p:extLst>
  </p:cSld>
  <p:clrMap bg1="lt1" tx1="dk1" bg2="lt2" tx2="dk2" accent1="accent1" accent2="accent2" accent3="accent3" accent4="accent4" accent5="accent5" accent6="accent6" hlink="hlink" folHlink="folHlink"/>
  <p:sldLayoutIdLst>
    <p:sldLayoutId id="2147483671" r:id="rId1"/>
  </p:sldLayoutIdLst>
  <p:transition advTm="60000">
    <p:fade/>
  </p:transition>
  <p:txStyles>
    <p:titleStyle>
      <a:lvl1pPr algn="l" defTabSz="1370890" rtl="0" eaLnBrk="1" latinLnBrk="0" hangingPunct="1">
        <a:lnSpc>
          <a:spcPct val="90000"/>
        </a:lnSpc>
        <a:spcBef>
          <a:spcPct val="0"/>
        </a:spcBef>
        <a:buNone/>
        <a:defRPr kumimoji="1" sz="6595" kern="1200">
          <a:solidFill>
            <a:schemeClr val="tx1"/>
          </a:solidFill>
          <a:latin typeface="+mj-lt"/>
          <a:ea typeface="+mj-ea"/>
          <a:cs typeface="+mj-cs"/>
        </a:defRPr>
      </a:lvl1pPr>
    </p:titleStyle>
    <p:bodyStyle>
      <a:lvl1pPr marL="342722" indent="-342722" algn="l" defTabSz="1370890" rtl="0" eaLnBrk="1" latinLnBrk="0" hangingPunct="1">
        <a:lnSpc>
          <a:spcPct val="90000"/>
        </a:lnSpc>
        <a:spcBef>
          <a:spcPts val="1499"/>
        </a:spcBef>
        <a:buFont typeface="Arial" panose="020B0604020202020204" pitchFamily="34" charset="0"/>
        <a:buChar char="•"/>
        <a:defRPr kumimoji="1" sz="4200" kern="1200">
          <a:solidFill>
            <a:schemeClr val="tx1"/>
          </a:solidFill>
          <a:latin typeface="+mn-lt"/>
          <a:ea typeface="+mn-ea"/>
          <a:cs typeface="+mn-cs"/>
        </a:defRPr>
      </a:lvl1pPr>
      <a:lvl2pPr marL="1028166" indent="-342722" algn="l" defTabSz="1370890" rtl="0" eaLnBrk="1" latinLnBrk="0" hangingPunct="1">
        <a:lnSpc>
          <a:spcPct val="90000"/>
        </a:lnSpc>
        <a:spcBef>
          <a:spcPts val="748"/>
        </a:spcBef>
        <a:buFont typeface="Arial" panose="020B0604020202020204" pitchFamily="34" charset="0"/>
        <a:buChar char="•"/>
        <a:defRPr kumimoji="1" sz="3600" kern="1200">
          <a:solidFill>
            <a:schemeClr val="tx1"/>
          </a:solidFill>
          <a:latin typeface="+mn-lt"/>
          <a:ea typeface="+mn-ea"/>
          <a:cs typeface="+mn-cs"/>
        </a:defRPr>
      </a:lvl2pPr>
      <a:lvl3pPr marL="1713611" indent="-342722" algn="l" defTabSz="1370890" rtl="0" eaLnBrk="1" latinLnBrk="0" hangingPunct="1">
        <a:lnSpc>
          <a:spcPct val="90000"/>
        </a:lnSpc>
        <a:spcBef>
          <a:spcPts val="748"/>
        </a:spcBef>
        <a:buFont typeface="Arial" panose="020B0604020202020204" pitchFamily="34" charset="0"/>
        <a:buChar char="•"/>
        <a:defRPr kumimoji="1" sz="3000" kern="1200">
          <a:solidFill>
            <a:schemeClr val="tx1"/>
          </a:solidFill>
          <a:latin typeface="+mn-lt"/>
          <a:ea typeface="+mn-ea"/>
          <a:cs typeface="+mn-cs"/>
        </a:defRPr>
      </a:lvl3pPr>
      <a:lvl4pPr marL="239905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4pPr>
      <a:lvl5pPr marL="308450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5pPr>
      <a:lvl6pPr marL="3769944"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6pPr>
      <a:lvl7pPr marL="445539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7pPr>
      <a:lvl8pPr marL="5140832"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8pPr>
      <a:lvl9pPr marL="582627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9pPr>
    </p:bodyStyle>
    <p:otherStyle>
      <a:defPPr>
        <a:defRPr lang="ja-JP"/>
      </a:defPPr>
      <a:lvl1pPr marL="0" algn="l" defTabSz="1370890" rtl="0" eaLnBrk="1" latinLnBrk="0" hangingPunct="1">
        <a:defRPr kumimoji="1" sz="2699" kern="1200">
          <a:solidFill>
            <a:schemeClr val="tx1"/>
          </a:solidFill>
          <a:latin typeface="+mn-lt"/>
          <a:ea typeface="+mn-ea"/>
          <a:cs typeface="+mn-cs"/>
        </a:defRPr>
      </a:lvl1pPr>
      <a:lvl2pPr marL="685445" algn="l" defTabSz="1370890" rtl="0" eaLnBrk="1" latinLnBrk="0" hangingPunct="1">
        <a:defRPr kumimoji="1" sz="2699" kern="1200">
          <a:solidFill>
            <a:schemeClr val="tx1"/>
          </a:solidFill>
          <a:latin typeface="+mn-lt"/>
          <a:ea typeface="+mn-ea"/>
          <a:cs typeface="+mn-cs"/>
        </a:defRPr>
      </a:lvl2pPr>
      <a:lvl3pPr marL="1370890" algn="l" defTabSz="1370890" rtl="0" eaLnBrk="1" latinLnBrk="0" hangingPunct="1">
        <a:defRPr kumimoji="1" sz="2699" kern="1200">
          <a:solidFill>
            <a:schemeClr val="tx1"/>
          </a:solidFill>
          <a:latin typeface="+mn-lt"/>
          <a:ea typeface="+mn-ea"/>
          <a:cs typeface="+mn-cs"/>
        </a:defRPr>
      </a:lvl3pPr>
      <a:lvl4pPr marL="2056334" algn="l" defTabSz="1370890" rtl="0" eaLnBrk="1" latinLnBrk="0" hangingPunct="1">
        <a:defRPr kumimoji="1" sz="2699" kern="1200">
          <a:solidFill>
            <a:schemeClr val="tx1"/>
          </a:solidFill>
          <a:latin typeface="+mn-lt"/>
          <a:ea typeface="+mn-ea"/>
          <a:cs typeface="+mn-cs"/>
        </a:defRPr>
      </a:lvl4pPr>
      <a:lvl5pPr marL="2741777" algn="l" defTabSz="1370890" rtl="0" eaLnBrk="1" latinLnBrk="0" hangingPunct="1">
        <a:defRPr kumimoji="1" sz="2699" kern="1200">
          <a:solidFill>
            <a:schemeClr val="tx1"/>
          </a:solidFill>
          <a:latin typeface="+mn-lt"/>
          <a:ea typeface="+mn-ea"/>
          <a:cs typeface="+mn-cs"/>
        </a:defRPr>
      </a:lvl5pPr>
      <a:lvl6pPr marL="3427219" algn="l" defTabSz="1370890" rtl="0" eaLnBrk="1" latinLnBrk="0" hangingPunct="1">
        <a:defRPr kumimoji="1" sz="2699" kern="1200">
          <a:solidFill>
            <a:schemeClr val="tx1"/>
          </a:solidFill>
          <a:latin typeface="+mn-lt"/>
          <a:ea typeface="+mn-ea"/>
          <a:cs typeface="+mn-cs"/>
        </a:defRPr>
      </a:lvl6pPr>
      <a:lvl7pPr marL="4112667" algn="l" defTabSz="1370890" rtl="0" eaLnBrk="1" latinLnBrk="0" hangingPunct="1">
        <a:defRPr kumimoji="1" sz="2699" kern="1200">
          <a:solidFill>
            <a:schemeClr val="tx1"/>
          </a:solidFill>
          <a:latin typeface="+mn-lt"/>
          <a:ea typeface="+mn-ea"/>
          <a:cs typeface="+mn-cs"/>
        </a:defRPr>
      </a:lvl7pPr>
      <a:lvl8pPr marL="4798111" algn="l" defTabSz="1370890" rtl="0" eaLnBrk="1" latinLnBrk="0" hangingPunct="1">
        <a:defRPr kumimoji="1" sz="2699" kern="1200">
          <a:solidFill>
            <a:schemeClr val="tx1"/>
          </a:solidFill>
          <a:latin typeface="+mn-lt"/>
          <a:ea typeface="+mn-ea"/>
          <a:cs typeface="+mn-cs"/>
        </a:defRPr>
      </a:lvl8pPr>
      <a:lvl9pPr marL="5483553" algn="l" defTabSz="1370890" rtl="0" eaLnBrk="1" latinLnBrk="0" hangingPunct="1">
        <a:defRPr kumimoji="1" sz="26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userDrawn="1">
          <p15:clr>
            <a:srgbClr val="F26B43"/>
          </p15:clr>
        </p15:guide>
        <p15:guide id="2" pos="576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図 2" descr="アイコン&#10;&#10;低い精度で自動的に生成された説明">
            <a:extLst>
              <a:ext uri="{FF2B5EF4-FFF2-40B4-BE49-F238E27FC236}">
                <a16:creationId xmlns:a16="http://schemas.microsoft.com/office/drawing/2014/main" id="{CB53DA13-6679-244C-4DAE-514A77B32816}"/>
              </a:ext>
            </a:extLst>
          </p:cNvPr>
          <p:cNvPicPr>
            <a:picLocks noChangeAspect="1"/>
          </p:cNvPicPr>
          <p:nvPr userDrawn="1"/>
        </p:nvPicPr>
        <p:blipFill>
          <a:blip r:embed="rId3"/>
          <a:stretch>
            <a:fillRect/>
          </a:stretch>
        </p:blipFill>
        <p:spPr>
          <a:xfrm>
            <a:off x="1" y="60"/>
            <a:ext cx="18288000" cy="10285294"/>
          </a:xfrm>
          <a:prstGeom prst="rect">
            <a:avLst/>
          </a:prstGeom>
        </p:spPr>
      </p:pic>
      <p:pic>
        <p:nvPicPr>
          <p:cNvPr id="4" name="図 3" descr="黒い背景に白い文字がある&#10;&#10;中程度の精度で自動的に生成された説明">
            <a:extLst>
              <a:ext uri="{FF2B5EF4-FFF2-40B4-BE49-F238E27FC236}">
                <a16:creationId xmlns:a16="http://schemas.microsoft.com/office/drawing/2014/main" id="{D46F55DE-0D0A-5561-0D6A-D5BE68FDBDFC}"/>
              </a:ext>
            </a:extLst>
          </p:cNvPr>
          <p:cNvPicPr>
            <a:picLocks noChangeAspect="1"/>
          </p:cNvPicPr>
          <p:nvPr userDrawn="1"/>
        </p:nvPicPr>
        <p:blipFill>
          <a:blip r:embed="rId4"/>
          <a:stretch>
            <a:fillRect/>
          </a:stretch>
        </p:blipFill>
        <p:spPr>
          <a:xfrm>
            <a:off x="15912352" y="9685263"/>
            <a:ext cx="2172507" cy="473606"/>
          </a:xfrm>
          <a:prstGeom prst="rect">
            <a:avLst/>
          </a:prstGeom>
        </p:spPr>
      </p:pic>
    </p:spTree>
    <p:extLst>
      <p:ext uri="{BB962C8B-B14F-4D97-AF65-F5344CB8AC3E}">
        <p14:creationId xmlns:p14="http://schemas.microsoft.com/office/powerpoint/2010/main" val="1515811533"/>
      </p:ext>
    </p:extLst>
  </p:cSld>
  <p:clrMap bg1="lt1" tx1="dk1" bg2="lt2" tx2="dk2" accent1="accent1" accent2="accent2" accent3="accent3" accent4="accent4" accent5="accent5" accent6="accent6" hlink="hlink" folHlink="folHlink"/>
  <p:sldLayoutIdLst>
    <p:sldLayoutId id="2147483673" r:id="rId1"/>
  </p:sldLayoutIdLst>
  <p:transition advTm="60000">
    <p:fade/>
  </p:transition>
  <p:txStyles>
    <p:titleStyle>
      <a:lvl1pPr algn="l" defTabSz="1370890" rtl="0" eaLnBrk="1" latinLnBrk="0" hangingPunct="1">
        <a:lnSpc>
          <a:spcPct val="90000"/>
        </a:lnSpc>
        <a:spcBef>
          <a:spcPct val="0"/>
        </a:spcBef>
        <a:buNone/>
        <a:defRPr kumimoji="1" sz="6595" kern="1200">
          <a:solidFill>
            <a:schemeClr val="tx1"/>
          </a:solidFill>
          <a:latin typeface="+mj-lt"/>
          <a:ea typeface="+mj-ea"/>
          <a:cs typeface="+mj-cs"/>
        </a:defRPr>
      </a:lvl1pPr>
    </p:titleStyle>
    <p:bodyStyle>
      <a:lvl1pPr marL="342722" indent="-342722" algn="l" defTabSz="1370890" rtl="0" eaLnBrk="1" latinLnBrk="0" hangingPunct="1">
        <a:lnSpc>
          <a:spcPct val="90000"/>
        </a:lnSpc>
        <a:spcBef>
          <a:spcPts val="1499"/>
        </a:spcBef>
        <a:buFont typeface="Arial" panose="020B0604020202020204" pitchFamily="34" charset="0"/>
        <a:buChar char="•"/>
        <a:defRPr kumimoji="1" sz="4200" kern="1200">
          <a:solidFill>
            <a:schemeClr val="tx1"/>
          </a:solidFill>
          <a:latin typeface="+mn-lt"/>
          <a:ea typeface="+mn-ea"/>
          <a:cs typeface="+mn-cs"/>
        </a:defRPr>
      </a:lvl1pPr>
      <a:lvl2pPr marL="1028166" indent="-342722" algn="l" defTabSz="1370890" rtl="0" eaLnBrk="1" latinLnBrk="0" hangingPunct="1">
        <a:lnSpc>
          <a:spcPct val="90000"/>
        </a:lnSpc>
        <a:spcBef>
          <a:spcPts val="748"/>
        </a:spcBef>
        <a:buFont typeface="Arial" panose="020B0604020202020204" pitchFamily="34" charset="0"/>
        <a:buChar char="•"/>
        <a:defRPr kumimoji="1" sz="3600" kern="1200">
          <a:solidFill>
            <a:schemeClr val="tx1"/>
          </a:solidFill>
          <a:latin typeface="+mn-lt"/>
          <a:ea typeface="+mn-ea"/>
          <a:cs typeface="+mn-cs"/>
        </a:defRPr>
      </a:lvl2pPr>
      <a:lvl3pPr marL="1713611" indent="-342722" algn="l" defTabSz="1370890" rtl="0" eaLnBrk="1" latinLnBrk="0" hangingPunct="1">
        <a:lnSpc>
          <a:spcPct val="90000"/>
        </a:lnSpc>
        <a:spcBef>
          <a:spcPts val="748"/>
        </a:spcBef>
        <a:buFont typeface="Arial" panose="020B0604020202020204" pitchFamily="34" charset="0"/>
        <a:buChar char="•"/>
        <a:defRPr kumimoji="1" sz="3000" kern="1200">
          <a:solidFill>
            <a:schemeClr val="tx1"/>
          </a:solidFill>
          <a:latin typeface="+mn-lt"/>
          <a:ea typeface="+mn-ea"/>
          <a:cs typeface="+mn-cs"/>
        </a:defRPr>
      </a:lvl3pPr>
      <a:lvl4pPr marL="239905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4pPr>
      <a:lvl5pPr marL="308450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5pPr>
      <a:lvl6pPr marL="3769944"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6pPr>
      <a:lvl7pPr marL="445539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7pPr>
      <a:lvl8pPr marL="5140832"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8pPr>
      <a:lvl9pPr marL="582627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9pPr>
    </p:bodyStyle>
    <p:otherStyle>
      <a:defPPr>
        <a:defRPr lang="ja-JP"/>
      </a:defPPr>
      <a:lvl1pPr marL="0" algn="l" defTabSz="1370890" rtl="0" eaLnBrk="1" latinLnBrk="0" hangingPunct="1">
        <a:defRPr kumimoji="1" sz="2699" kern="1200">
          <a:solidFill>
            <a:schemeClr val="tx1"/>
          </a:solidFill>
          <a:latin typeface="+mn-lt"/>
          <a:ea typeface="+mn-ea"/>
          <a:cs typeface="+mn-cs"/>
        </a:defRPr>
      </a:lvl1pPr>
      <a:lvl2pPr marL="685445" algn="l" defTabSz="1370890" rtl="0" eaLnBrk="1" latinLnBrk="0" hangingPunct="1">
        <a:defRPr kumimoji="1" sz="2699" kern="1200">
          <a:solidFill>
            <a:schemeClr val="tx1"/>
          </a:solidFill>
          <a:latin typeface="+mn-lt"/>
          <a:ea typeface="+mn-ea"/>
          <a:cs typeface="+mn-cs"/>
        </a:defRPr>
      </a:lvl2pPr>
      <a:lvl3pPr marL="1370890" algn="l" defTabSz="1370890" rtl="0" eaLnBrk="1" latinLnBrk="0" hangingPunct="1">
        <a:defRPr kumimoji="1" sz="2699" kern="1200">
          <a:solidFill>
            <a:schemeClr val="tx1"/>
          </a:solidFill>
          <a:latin typeface="+mn-lt"/>
          <a:ea typeface="+mn-ea"/>
          <a:cs typeface="+mn-cs"/>
        </a:defRPr>
      </a:lvl3pPr>
      <a:lvl4pPr marL="2056334" algn="l" defTabSz="1370890" rtl="0" eaLnBrk="1" latinLnBrk="0" hangingPunct="1">
        <a:defRPr kumimoji="1" sz="2699" kern="1200">
          <a:solidFill>
            <a:schemeClr val="tx1"/>
          </a:solidFill>
          <a:latin typeface="+mn-lt"/>
          <a:ea typeface="+mn-ea"/>
          <a:cs typeface="+mn-cs"/>
        </a:defRPr>
      </a:lvl4pPr>
      <a:lvl5pPr marL="2741777" algn="l" defTabSz="1370890" rtl="0" eaLnBrk="1" latinLnBrk="0" hangingPunct="1">
        <a:defRPr kumimoji="1" sz="2699" kern="1200">
          <a:solidFill>
            <a:schemeClr val="tx1"/>
          </a:solidFill>
          <a:latin typeface="+mn-lt"/>
          <a:ea typeface="+mn-ea"/>
          <a:cs typeface="+mn-cs"/>
        </a:defRPr>
      </a:lvl5pPr>
      <a:lvl6pPr marL="3427219" algn="l" defTabSz="1370890" rtl="0" eaLnBrk="1" latinLnBrk="0" hangingPunct="1">
        <a:defRPr kumimoji="1" sz="2699" kern="1200">
          <a:solidFill>
            <a:schemeClr val="tx1"/>
          </a:solidFill>
          <a:latin typeface="+mn-lt"/>
          <a:ea typeface="+mn-ea"/>
          <a:cs typeface="+mn-cs"/>
        </a:defRPr>
      </a:lvl6pPr>
      <a:lvl7pPr marL="4112667" algn="l" defTabSz="1370890" rtl="0" eaLnBrk="1" latinLnBrk="0" hangingPunct="1">
        <a:defRPr kumimoji="1" sz="2699" kern="1200">
          <a:solidFill>
            <a:schemeClr val="tx1"/>
          </a:solidFill>
          <a:latin typeface="+mn-lt"/>
          <a:ea typeface="+mn-ea"/>
          <a:cs typeface="+mn-cs"/>
        </a:defRPr>
      </a:lvl7pPr>
      <a:lvl8pPr marL="4798111" algn="l" defTabSz="1370890" rtl="0" eaLnBrk="1" latinLnBrk="0" hangingPunct="1">
        <a:defRPr kumimoji="1" sz="2699" kern="1200">
          <a:solidFill>
            <a:schemeClr val="tx1"/>
          </a:solidFill>
          <a:latin typeface="+mn-lt"/>
          <a:ea typeface="+mn-ea"/>
          <a:cs typeface="+mn-cs"/>
        </a:defRPr>
      </a:lvl8pPr>
      <a:lvl9pPr marL="5483553" algn="l" defTabSz="1370890" rtl="0" eaLnBrk="1" latinLnBrk="0" hangingPunct="1">
        <a:defRPr kumimoji="1" sz="26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userDrawn="1">
          <p15:clr>
            <a:srgbClr val="F26B43"/>
          </p15:clr>
        </p15:guide>
        <p15:guide id="2" pos="576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図 2" descr="背景パターン が含まれている画像&#10;&#10;自動的に生成された説明">
            <a:extLst>
              <a:ext uri="{FF2B5EF4-FFF2-40B4-BE49-F238E27FC236}">
                <a16:creationId xmlns:a16="http://schemas.microsoft.com/office/drawing/2014/main" id="{12575B11-BCDE-83A5-2F88-91207E7196F0}"/>
              </a:ext>
            </a:extLst>
          </p:cNvPr>
          <p:cNvPicPr>
            <a:picLocks noChangeAspect="1"/>
          </p:cNvPicPr>
          <p:nvPr userDrawn="1"/>
        </p:nvPicPr>
        <p:blipFill>
          <a:blip r:embed="rId3"/>
          <a:stretch>
            <a:fillRect/>
          </a:stretch>
        </p:blipFill>
        <p:spPr>
          <a:xfrm>
            <a:off x="1" y="60"/>
            <a:ext cx="18288000" cy="10285294"/>
          </a:xfrm>
          <a:prstGeom prst="rect">
            <a:avLst/>
          </a:prstGeom>
        </p:spPr>
      </p:pic>
      <p:pic>
        <p:nvPicPr>
          <p:cNvPr id="4" name="図 3" descr="黒い背景に白い文字がある&#10;&#10;中程度の精度で自動的に生成された説明">
            <a:extLst>
              <a:ext uri="{FF2B5EF4-FFF2-40B4-BE49-F238E27FC236}">
                <a16:creationId xmlns:a16="http://schemas.microsoft.com/office/drawing/2014/main" id="{82976C70-90DC-396F-76D0-C54C6069F6D1}"/>
              </a:ext>
            </a:extLst>
          </p:cNvPr>
          <p:cNvPicPr>
            <a:picLocks noChangeAspect="1"/>
          </p:cNvPicPr>
          <p:nvPr userDrawn="1"/>
        </p:nvPicPr>
        <p:blipFill>
          <a:blip r:embed="rId4"/>
          <a:stretch>
            <a:fillRect/>
          </a:stretch>
        </p:blipFill>
        <p:spPr>
          <a:xfrm>
            <a:off x="15912352" y="9685263"/>
            <a:ext cx="2172507" cy="473606"/>
          </a:xfrm>
          <a:prstGeom prst="rect">
            <a:avLst/>
          </a:prstGeom>
        </p:spPr>
      </p:pic>
    </p:spTree>
    <p:extLst>
      <p:ext uri="{BB962C8B-B14F-4D97-AF65-F5344CB8AC3E}">
        <p14:creationId xmlns:p14="http://schemas.microsoft.com/office/powerpoint/2010/main" val="943240276"/>
      </p:ext>
    </p:extLst>
  </p:cSld>
  <p:clrMap bg1="lt1" tx1="dk1" bg2="lt2" tx2="dk2" accent1="accent1" accent2="accent2" accent3="accent3" accent4="accent4" accent5="accent5" accent6="accent6" hlink="hlink" folHlink="folHlink"/>
  <p:sldLayoutIdLst>
    <p:sldLayoutId id="2147483675" r:id="rId1"/>
  </p:sldLayoutIdLst>
  <p:transition advTm="60000">
    <p:fade/>
  </p:transition>
  <p:txStyles>
    <p:titleStyle>
      <a:lvl1pPr algn="l" defTabSz="1370890" rtl="0" eaLnBrk="1" latinLnBrk="0" hangingPunct="1">
        <a:lnSpc>
          <a:spcPct val="90000"/>
        </a:lnSpc>
        <a:spcBef>
          <a:spcPct val="0"/>
        </a:spcBef>
        <a:buNone/>
        <a:defRPr kumimoji="1" sz="6595" kern="1200">
          <a:solidFill>
            <a:schemeClr val="tx1"/>
          </a:solidFill>
          <a:latin typeface="+mj-lt"/>
          <a:ea typeface="+mj-ea"/>
          <a:cs typeface="+mj-cs"/>
        </a:defRPr>
      </a:lvl1pPr>
    </p:titleStyle>
    <p:bodyStyle>
      <a:lvl1pPr marL="342722" indent="-342722" algn="l" defTabSz="1370890" rtl="0" eaLnBrk="1" latinLnBrk="0" hangingPunct="1">
        <a:lnSpc>
          <a:spcPct val="90000"/>
        </a:lnSpc>
        <a:spcBef>
          <a:spcPts val="1499"/>
        </a:spcBef>
        <a:buFont typeface="Arial" panose="020B0604020202020204" pitchFamily="34" charset="0"/>
        <a:buChar char="•"/>
        <a:defRPr kumimoji="1" sz="4200" kern="1200">
          <a:solidFill>
            <a:schemeClr val="tx1"/>
          </a:solidFill>
          <a:latin typeface="+mn-lt"/>
          <a:ea typeface="+mn-ea"/>
          <a:cs typeface="+mn-cs"/>
        </a:defRPr>
      </a:lvl1pPr>
      <a:lvl2pPr marL="1028166" indent="-342722" algn="l" defTabSz="1370890" rtl="0" eaLnBrk="1" latinLnBrk="0" hangingPunct="1">
        <a:lnSpc>
          <a:spcPct val="90000"/>
        </a:lnSpc>
        <a:spcBef>
          <a:spcPts val="748"/>
        </a:spcBef>
        <a:buFont typeface="Arial" panose="020B0604020202020204" pitchFamily="34" charset="0"/>
        <a:buChar char="•"/>
        <a:defRPr kumimoji="1" sz="3600" kern="1200">
          <a:solidFill>
            <a:schemeClr val="tx1"/>
          </a:solidFill>
          <a:latin typeface="+mn-lt"/>
          <a:ea typeface="+mn-ea"/>
          <a:cs typeface="+mn-cs"/>
        </a:defRPr>
      </a:lvl2pPr>
      <a:lvl3pPr marL="1713611" indent="-342722" algn="l" defTabSz="1370890" rtl="0" eaLnBrk="1" latinLnBrk="0" hangingPunct="1">
        <a:lnSpc>
          <a:spcPct val="90000"/>
        </a:lnSpc>
        <a:spcBef>
          <a:spcPts val="748"/>
        </a:spcBef>
        <a:buFont typeface="Arial" panose="020B0604020202020204" pitchFamily="34" charset="0"/>
        <a:buChar char="•"/>
        <a:defRPr kumimoji="1" sz="3000" kern="1200">
          <a:solidFill>
            <a:schemeClr val="tx1"/>
          </a:solidFill>
          <a:latin typeface="+mn-lt"/>
          <a:ea typeface="+mn-ea"/>
          <a:cs typeface="+mn-cs"/>
        </a:defRPr>
      </a:lvl3pPr>
      <a:lvl4pPr marL="239905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4pPr>
      <a:lvl5pPr marL="308450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5pPr>
      <a:lvl6pPr marL="3769944"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6pPr>
      <a:lvl7pPr marL="445539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7pPr>
      <a:lvl8pPr marL="5140832"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8pPr>
      <a:lvl9pPr marL="582627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9pPr>
    </p:bodyStyle>
    <p:otherStyle>
      <a:defPPr>
        <a:defRPr lang="ja-JP"/>
      </a:defPPr>
      <a:lvl1pPr marL="0" algn="l" defTabSz="1370890" rtl="0" eaLnBrk="1" latinLnBrk="0" hangingPunct="1">
        <a:defRPr kumimoji="1" sz="2699" kern="1200">
          <a:solidFill>
            <a:schemeClr val="tx1"/>
          </a:solidFill>
          <a:latin typeface="+mn-lt"/>
          <a:ea typeface="+mn-ea"/>
          <a:cs typeface="+mn-cs"/>
        </a:defRPr>
      </a:lvl1pPr>
      <a:lvl2pPr marL="685445" algn="l" defTabSz="1370890" rtl="0" eaLnBrk="1" latinLnBrk="0" hangingPunct="1">
        <a:defRPr kumimoji="1" sz="2699" kern="1200">
          <a:solidFill>
            <a:schemeClr val="tx1"/>
          </a:solidFill>
          <a:latin typeface="+mn-lt"/>
          <a:ea typeface="+mn-ea"/>
          <a:cs typeface="+mn-cs"/>
        </a:defRPr>
      </a:lvl2pPr>
      <a:lvl3pPr marL="1370890" algn="l" defTabSz="1370890" rtl="0" eaLnBrk="1" latinLnBrk="0" hangingPunct="1">
        <a:defRPr kumimoji="1" sz="2699" kern="1200">
          <a:solidFill>
            <a:schemeClr val="tx1"/>
          </a:solidFill>
          <a:latin typeface="+mn-lt"/>
          <a:ea typeface="+mn-ea"/>
          <a:cs typeface="+mn-cs"/>
        </a:defRPr>
      </a:lvl3pPr>
      <a:lvl4pPr marL="2056334" algn="l" defTabSz="1370890" rtl="0" eaLnBrk="1" latinLnBrk="0" hangingPunct="1">
        <a:defRPr kumimoji="1" sz="2699" kern="1200">
          <a:solidFill>
            <a:schemeClr val="tx1"/>
          </a:solidFill>
          <a:latin typeface="+mn-lt"/>
          <a:ea typeface="+mn-ea"/>
          <a:cs typeface="+mn-cs"/>
        </a:defRPr>
      </a:lvl4pPr>
      <a:lvl5pPr marL="2741777" algn="l" defTabSz="1370890" rtl="0" eaLnBrk="1" latinLnBrk="0" hangingPunct="1">
        <a:defRPr kumimoji="1" sz="2699" kern="1200">
          <a:solidFill>
            <a:schemeClr val="tx1"/>
          </a:solidFill>
          <a:latin typeface="+mn-lt"/>
          <a:ea typeface="+mn-ea"/>
          <a:cs typeface="+mn-cs"/>
        </a:defRPr>
      </a:lvl5pPr>
      <a:lvl6pPr marL="3427219" algn="l" defTabSz="1370890" rtl="0" eaLnBrk="1" latinLnBrk="0" hangingPunct="1">
        <a:defRPr kumimoji="1" sz="2699" kern="1200">
          <a:solidFill>
            <a:schemeClr val="tx1"/>
          </a:solidFill>
          <a:latin typeface="+mn-lt"/>
          <a:ea typeface="+mn-ea"/>
          <a:cs typeface="+mn-cs"/>
        </a:defRPr>
      </a:lvl6pPr>
      <a:lvl7pPr marL="4112667" algn="l" defTabSz="1370890" rtl="0" eaLnBrk="1" latinLnBrk="0" hangingPunct="1">
        <a:defRPr kumimoji="1" sz="2699" kern="1200">
          <a:solidFill>
            <a:schemeClr val="tx1"/>
          </a:solidFill>
          <a:latin typeface="+mn-lt"/>
          <a:ea typeface="+mn-ea"/>
          <a:cs typeface="+mn-cs"/>
        </a:defRPr>
      </a:lvl7pPr>
      <a:lvl8pPr marL="4798111" algn="l" defTabSz="1370890" rtl="0" eaLnBrk="1" latinLnBrk="0" hangingPunct="1">
        <a:defRPr kumimoji="1" sz="2699" kern="1200">
          <a:solidFill>
            <a:schemeClr val="tx1"/>
          </a:solidFill>
          <a:latin typeface="+mn-lt"/>
          <a:ea typeface="+mn-ea"/>
          <a:cs typeface="+mn-cs"/>
        </a:defRPr>
      </a:lvl8pPr>
      <a:lvl9pPr marL="5483553" algn="l" defTabSz="1370890" rtl="0" eaLnBrk="1" latinLnBrk="0" hangingPunct="1">
        <a:defRPr kumimoji="1" sz="26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userDrawn="1">
          <p15:clr>
            <a:srgbClr val="F26B43"/>
          </p15:clr>
        </p15:guide>
        <p15:guide id="2" pos="5762"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図 2" descr="パソコンの画面&#10;&#10;中程度の精度で自動的に生成された説明">
            <a:extLst>
              <a:ext uri="{FF2B5EF4-FFF2-40B4-BE49-F238E27FC236}">
                <a16:creationId xmlns:a16="http://schemas.microsoft.com/office/drawing/2014/main" id="{49C7D125-44E8-C9DF-F5BE-FF001D240EC6}"/>
              </a:ext>
            </a:extLst>
          </p:cNvPr>
          <p:cNvPicPr>
            <a:picLocks noChangeAspect="1"/>
          </p:cNvPicPr>
          <p:nvPr userDrawn="1"/>
        </p:nvPicPr>
        <p:blipFill rotWithShape="1">
          <a:blip r:embed="rId3"/>
          <a:srcRect b="365"/>
          <a:stretch/>
        </p:blipFill>
        <p:spPr>
          <a:xfrm>
            <a:off x="1" y="1"/>
            <a:ext cx="18288105" cy="10285412"/>
          </a:xfrm>
          <a:prstGeom prst="rect">
            <a:avLst/>
          </a:prstGeom>
        </p:spPr>
      </p:pic>
      <p:pic>
        <p:nvPicPr>
          <p:cNvPr id="4" name="図 3" descr="黒い背景に白い文字がある&#10;&#10;中程度の精度で自動的に生成された説明">
            <a:extLst>
              <a:ext uri="{FF2B5EF4-FFF2-40B4-BE49-F238E27FC236}">
                <a16:creationId xmlns:a16="http://schemas.microsoft.com/office/drawing/2014/main" id="{689CF898-DDAA-4983-9598-C09118BD0E16}"/>
              </a:ext>
            </a:extLst>
          </p:cNvPr>
          <p:cNvPicPr>
            <a:picLocks noChangeAspect="1"/>
          </p:cNvPicPr>
          <p:nvPr userDrawn="1"/>
        </p:nvPicPr>
        <p:blipFill>
          <a:blip r:embed="rId4"/>
          <a:stretch>
            <a:fillRect/>
          </a:stretch>
        </p:blipFill>
        <p:spPr>
          <a:xfrm>
            <a:off x="15912352" y="9685263"/>
            <a:ext cx="2172507" cy="473606"/>
          </a:xfrm>
          <a:prstGeom prst="rect">
            <a:avLst/>
          </a:prstGeom>
        </p:spPr>
      </p:pic>
    </p:spTree>
    <p:extLst>
      <p:ext uri="{BB962C8B-B14F-4D97-AF65-F5344CB8AC3E}">
        <p14:creationId xmlns:p14="http://schemas.microsoft.com/office/powerpoint/2010/main" val="1542926751"/>
      </p:ext>
    </p:extLst>
  </p:cSld>
  <p:clrMap bg1="lt1" tx1="dk1" bg2="lt2" tx2="dk2" accent1="accent1" accent2="accent2" accent3="accent3" accent4="accent4" accent5="accent5" accent6="accent6" hlink="hlink" folHlink="folHlink"/>
  <p:sldLayoutIdLst>
    <p:sldLayoutId id="2147483677" r:id="rId1"/>
  </p:sldLayoutIdLst>
  <p:transition advTm="60000">
    <p:fade/>
  </p:transition>
  <p:txStyles>
    <p:titleStyle>
      <a:lvl1pPr algn="l" defTabSz="1370890" rtl="0" eaLnBrk="1" latinLnBrk="0" hangingPunct="1">
        <a:lnSpc>
          <a:spcPct val="90000"/>
        </a:lnSpc>
        <a:spcBef>
          <a:spcPct val="0"/>
        </a:spcBef>
        <a:buNone/>
        <a:defRPr kumimoji="1" sz="6595" kern="1200">
          <a:solidFill>
            <a:schemeClr val="tx1"/>
          </a:solidFill>
          <a:latin typeface="+mj-lt"/>
          <a:ea typeface="+mj-ea"/>
          <a:cs typeface="+mj-cs"/>
        </a:defRPr>
      </a:lvl1pPr>
    </p:titleStyle>
    <p:bodyStyle>
      <a:lvl1pPr marL="342722" indent="-342722" algn="l" defTabSz="1370890" rtl="0" eaLnBrk="1" latinLnBrk="0" hangingPunct="1">
        <a:lnSpc>
          <a:spcPct val="90000"/>
        </a:lnSpc>
        <a:spcBef>
          <a:spcPts val="1499"/>
        </a:spcBef>
        <a:buFont typeface="Arial" panose="020B0604020202020204" pitchFamily="34" charset="0"/>
        <a:buChar char="•"/>
        <a:defRPr kumimoji="1" sz="4200" kern="1200">
          <a:solidFill>
            <a:schemeClr val="tx1"/>
          </a:solidFill>
          <a:latin typeface="+mn-lt"/>
          <a:ea typeface="+mn-ea"/>
          <a:cs typeface="+mn-cs"/>
        </a:defRPr>
      </a:lvl1pPr>
      <a:lvl2pPr marL="1028166" indent="-342722" algn="l" defTabSz="1370890" rtl="0" eaLnBrk="1" latinLnBrk="0" hangingPunct="1">
        <a:lnSpc>
          <a:spcPct val="90000"/>
        </a:lnSpc>
        <a:spcBef>
          <a:spcPts val="748"/>
        </a:spcBef>
        <a:buFont typeface="Arial" panose="020B0604020202020204" pitchFamily="34" charset="0"/>
        <a:buChar char="•"/>
        <a:defRPr kumimoji="1" sz="3600" kern="1200">
          <a:solidFill>
            <a:schemeClr val="tx1"/>
          </a:solidFill>
          <a:latin typeface="+mn-lt"/>
          <a:ea typeface="+mn-ea"/>
          <a:cs typeface="+mn-cs"/>
        </a:defRPr>
      </a:lvl2pPr>
      <a:lvl3pPr marL="1713611" indent="-342722" algn="l" defTabSz="1370890" rtl="0" eaLnBrk="1" latinLnBrk="0" hangingPunct="1">
        <a:lnSpc>
          <a:spcPct val="90000"/>
        </a:lnSpc>
        <a:spcBef>
          <a:spcPts val="748"/>
        </a:spcBef>
        <a:buFont typeface="Arial" panose="020B0604020202020204" pitchFamily="34" charset="0"/>
        <a:buChar char="•"/>
        <a:defRPr kumimoji="1" sz="3000" kern="1200">
          <a:solidFill>
            <a:schemeClr val="tx1"/>
          </a:solidFill>
          <a:latin typeface="+mn-lt"/>
          <a:ea typeface="+mn-ea"/>
          <a:cs typeface="+mn-cs"/>
        </a:defRPr>
      </a:lvl3pPr>
      <a:lvl4pPr marL="239905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4pPr>
      <a:lvl5pPr marL="308450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5pPr>
      <a:lvl6pPr marL="3769944"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6pPr>
      <a:lvl7pPr marL="4455390"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7pPr>
      <a:lvl8pPr marL="5140832"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8pPr>
      <a:lvl9pPr marL="5826276" indent="-342722" algn="l" defTabSz="1370890" rtl="0" eaLnBrk="1" latinLnBrk="0" hangingPunct="1">
        <a:lnSpc>
          <a:spcPct val="90000"/>
        </a:lnSpc>
        <a:spcBef>
          <a:spcPts val="748"/>
        </a:spcBef>
        <a:buFont typeface="Arial" panose="020B0604020202020204" pitchFamily="34" charset="0"/>
        <a:buChar char="•"/>
        <a:defRPr kumimoji="1" sz="2699" kern="1200">
          <a:solidFill>
            <a:schemeClr val="tx1"/>
          </a:solidFill>
          <a:latin typeface="+mn-lt"/>
          <a:ea typeface="+mn-ea"/>
          <a:cs typeface="+mn-cs"/>
        </a:defRPr>
      </a:lvl9pPr>
    </p:bodyStyle>
    <p:otherStyle>
      <a:defPPr>
        <a:defRPr lang="ja-JP"/>
      </a:defPPr>
      <a:lvl1pPr marL="0" algn="l" defTabSz="1370890" rtl="0" eaLnBrk="1" latinLnBrk="0" hangingPunct="1">
        <a:defRPr kumimoji="1" sz="2699" kern="1200">
          <a:solidFill>
            <a:schemeClr val="tx1"/>
          </a:solidFill>
          <a:latin typeface="+mn-lt"/>
          <a:ea typeface="+mn-ea"/>
          <a:cs typeface="+mn-cs"/>
        </a:defRPr>
      </a:lvl1pPr>
      <a:lvl2pPr marL="685445" algn="l" defTabSz="1370890" rtl="0" eaLnBrk="1" latinLnBrk="0" hangingPunct="1">
        <a:defRPr kumimoji="1" sz="2699" kern="1200">
          <a:solidFill>
            <a:schemeClr val="tx1"/>
          </a:solidFill>
          <a:latin typeface="+mn-lt"/>
          <a:ea typeface="+mn-ea"/>
          <a:cs typeface="+mn-cs"/>
        </a:defRPr>
      </a:lvl2pPr>
      <a:lvl3pPr marL="1370890" algn="l" defTabSz="1370890" rtl="0" eaLnBrk="1" latinLnBrk="0" hangingPunct="1">
        <a:defRPr kumimoji="1" sz="2699" kern="1200">
          <a:solidFill>
            <a:schemeClr val="tx1"/>
          </a:solidFill>
          <a:latin typeface="+mn-lt"/>
          <a:ea typeface="+mn-ea"/>
          <a:cs typeface="+mn-cs"/>
        </a:defRPr>
      </a:lvl3pPr>
      <a:lvl4pPr marL="2056334" algn="l" defTabSz="1370890" rtl="0" eaLnBrk="1" latinLnBrk="0" hangingPunct="1">
        <a:defRPr kumimoji="1" sz="2699" kern="1200">
          <a:solidFill>
            <a:schemeClr val="tx1"/>
          </a:solidFill>
          <a:latin typeface="+mn-lt"/>
          <a:ea typeface="+mn-ea"/>
          <a:cs typeface="+mn-cs"/>
        </a:defRPr>
      </a:lvl4pPr>
      <a:lvl5pPr marL="2741777" algn="l" defTabSz="1370890" rtl="0" eaLnBrk="1" latinLnBrk="0" hangingPunct="1">
        <a:defRPr kumimoji="1" sz="2699" kern="1200">
          <a:solidFill>
            <a:schemeClr val="tx1"/>
          </a:solidFill>
          <a:latin typeface="+mn-lt"/>
          <a:ea typeface="+mn-ea"/>
          <a:cs typeface="+mn-cs"/>
        </a:defRPr>
      </a:lvl5pPr>
      <a:lvl6pPr marL="3427219" algn="l" defTabSz="1370890" rtl="0" eaLnBrk="1" latinLnBrk="0" hangingPunct="1">
        <a:defRPr kumimoji="1" sz="2699" kern="1200">
          <a:solidFill>
            <a:schemeClr val="tx1"/>
          </a:solidFill>
          <a:latin typeface="+mn-lt"/>
          <a:ea typeface="+mn-ea"/>
          <a:cs typeface="+mn-cs"/>
        </a:defRPr>
      </a:lvl6pPr>
      <a:lvl7pPr marL="4112667" algn="l" defTabSz="1370890" rtl="0" eaLnBrk="1" latinLnBrk="0" hangingPunct="1">
        <a:defRPr kumimoji="1" sz="2699" kern="1200">
          <a:solidFill>
            <a:schemeClr val="tx1"/>
          </a:solidFill>
          <a:latin typeface="+mn-lt"/>
          <a:ea typeface="+mn-ea"/>
          <a:cs typeface="+mn-cs"/>
        </a:defRPr>
      </a:lvl7pPr>
      <a:lvl8pPr marL="4798111" algn="l" defTabSz="1370890" rtl="0" eaLnBrk="1" latinLnBrk="0" hangingPunct="1">
        <a:defRPr kumimoji="1" sz="2699" kern="1200">
          <a:solidFill>
            <a:schemeClr val="tx1"/>
          </a:solidFill>
          <a:latin typeface="+mn-lt"/>
          <a:ea typeface="+mn-ea"/>
          <a:cs typeface="+mn-cs"/>
        </a:defRPr>
      </a:lvl8pPr>
      <a:lvl9pPr marL="5483553" algn="l" defTabSz="1370890" rtl="0" eaLnBrk="1" latinLnBrk="0" hangingPunct="1">
        <a:defRPr kumimoji="1" sz="26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40" userDrawn="1">
          <p15:clr>
            <a:srgbClr val="F26B43"/>
          </p15:clr>
        </p15:guide>
        <p15:guide id="2" pos="576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8.png"/><Relationship Id="rId2" Type="http://schemas.openxmlformats.org/officeDocument/2006/relationships/video" Target="../media/media7.mp4"/><Relationship Id="rId1" Type="http://schemas.microsoft.com/office/2007/relationships/media" Target="../media/media7.mp4"/><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8" Type="http://schemas.openxmlformats.org/officeDocument/2006/relationships/image" Target="../media/image32.png"/><Relationship Id="rId3" Type="http://schemas.microsoft.com/office/2007/relationships/media" Target="../media/media9.mp4"/><Relationship Id="rId7" Type="http://schemas.openxmlformats.org/officeDocument/2006/relationships/image" Target="../media/image31.png"/><Relationship Id="rId2" Type="http://schemas.openxmlformats.org/officeDocument/2006/relationships/video" Target="../media/media8.mp4"/><Relationship Id="rId1" Type="http://schemas.microsoft.com/office/2007/relationships/media" Target="../media/media8.mp4"/><Relationship Id="rId6" Type="http://schemas.openxmlformats.org/officeDocument/2006/relationships/notesSlide" Target="../notesSlides/notesSlide12.xml"/><Relationship Id="rId5" Type="http://schemas.openxmlformats.org/officeDocument/2006/relationships/slideLayout" Target="../slideLayouts/slideLayout4.xml"/><Relationship Id="rId4" Type="http://schemas.openxmlformats.org/officeDocument/2006/relationships/video" Target="../media/media9.mp4"/></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8" Type="http://schemas.openxmlformats.org/officeDocument/2006/relationships/video" Target="../media/media13.mp4"/><Relationship Id="rId13" Type="http://schemas.openxmlformats.org/officeDocument/2006/relationships/image" Target="../media/image36.png"/><Relationship Id="rId3" Type="http://schemas.microsoft.com/office/2007/relationships/media" Target="../media/media11.mp4"/><Relationship Id="rId7" Type="http://schemas.microsoft.com/office/2007/relationships/media" Target="../media/media13.mp4"/><Relationship Id="rId12" Type="http://schemas.openxmlformats.org/officeDocument/2006/relationships/image" Target="../media/image35.png"/><Relationship Id="rId2" Type="http://schemas.openxmlformats.org/officeDocument/2006/relationships/video" Target="../media/media10.mp4"/><Relationship Id="rId1" Type="http://schemas.microsoft.com/office/2007/relationships/media" Target="../media/media10.mp4"/><Relationship Id="rId6" Type="http://schemas.openxmlformats.org/officeDocument/2006/relationships/video" Target="../media/media12.mp4"/><Relationship Id="rId11" Type="http://schemas.openxmlformats.org/officeDocument/2006/relationships/image" Target="../media/image34.png"/><Relationship Id="rId5" Type="http://schemas.microsoft.com/office/2007/relationships/media" Target="../media/media12.mp4"/><Relationship Id="rId10" Type="http://schemas.openxmlformats.org/officeDocument/2006/relationships/notesSlide" Target="../notesSlides/notesSlide14.xml"/><Relationship Id="rId4" Type="http://schemas.openxmlformats.org/officeDocument/2006/relationships/video" Target="../media/media11.mp4"/><Relationship Id="rId9" Type="http://schemas.openxmlformats.org/officeDocument/2006/relationships/slideLayout" Target="../slideLayouts/slideLayout4.xml"/><Relationship Id="rId14"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38.png"/><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4.mp4"/><Relationship Id="rId1" Type="http://schemas.microsoft.com/office/2007/relationships/media" Target="../media/media14.mp4"/><Relationship Id="rId6" Type="http://schemas.openxmlformats.org/officeDocument/2006/relationships/image" Target="../media/image40.png"/><Relationship Id="rId5" Type="http://schemas.openxmlformats.org/officeDocument/2006/relationships/image" Target="../media/image19.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microsoft.com/office/2007/relationships/hdphoto" Target="../media/hdphoto3.wdp"/><Relationship Id="rId5" Type="http://schemas.openxmlformats.org/officeDocument/2006/relationships/image" Target="../media/image39.png"/><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11.png"/><Relationship Id="rId2" Type="http://schemas.openxmlformats.org/officeDocument/2006/relationships/video" Target="../media/media15.mp4"/><Relationship Id="rId1" Type="http://schemas.microsoft.com/office/2007/relationships/media" Target="../media/media15.mp4"/><Relationship Id="rId6" Type="http://schemas.openxmlformats.org/officeDocument/2006/relationships/image" Target="../media/image42.jpg"/><Relationship Id="rId5" Type="http://schemas.openxmlformats.org/officeDocument/2006/relationships/image" Target="../media/image41.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slideLayout" Target="../slideLayouts/slideLayout3.xml"/><Relationship Id="rId7" Type="http://schemas.openxmlformats.org/officeDocument/2006/relationships/image" Target="../media/image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notesSlide" Target="../notesSlides/notesSlide2.xml"/><Relationship Id="rId9" Type="http://schemas.openxmlformats.org/officeDocument/2006/relationships/image" Target="../media/image10.jp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6.mp4"/><Relationship Id="rId1" Type="http://schemas.microsoft.com/office/2007/relationships/media" Target="../media/media16.mp4"/><Relationship Id="rId6" Type="http://schemas.openxmlformats.org/officeDocument/2006/relationships/image" Target="../media/image44.png"/><Relationship Id="rId5" Type="http://schemas.openxmlformats.org/officeDocument/2006/relationships/image" Target="../media/image43.jpe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3" Type="http://schemas.microsoft.com/office/2007/relationships/media" Target="../media/media4.m4a"/><Relationship Id="rId7" Type="http://schemas.openxmlformats.org/officeDocument/2006/relationships/image" Target="../media/image21.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notesSlide" Target="../notesSlides/notesSlide8.xml"/><Relationship Id="rId5" Type="http://schemas.openxmlformats.org/officeDocument/2006/relationships/slideLayout" Target="../slideLayouts/slideLayout4.xml"/><Relationship Id="rId10" Type="http://schemas.openxmlformats.org/officeDocument/2006/relationships/image" Target="../media/image23.png"/><Relationship Id="rId4" Type="http://schemas.openxmlformats.org/officeDocument/2006/relationships/audio" Target="../media/media4.m4a"/><Relationship Id="rId9" Type="http://schemas.microsoft.com/office/2007/relationships/hdphoto" Target="../media/hdphoto1.wdp"/></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3" Type="http://schemas.microsoft.com/office/2007/relationships/media" Target="../media/media6.mp4"/><Relationship Id="rId7" Type="http://schemas.openxmlformats.org/officeDocument/2006/relationships/image" Target="../media/image24.png"/><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notesSlide" Target="../notesSlides/notesSlide9.xml"/><Relationship Id="rId5" Type="http://schemas.openxmlformats.org/officeDocument/2006/relationships/slideLayout" Target="../slideLayouts/slideLayout4.xml"/><Relationship Id="rId4" Type="http://schemas.openxmlformats.org/officeDocument/2006/relationships/video" Target="../media/media6.mp4"/></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AD614-5D9C-59B8-BB5E-64D4D017FDC0}"/>
            </a:ext>
          </a:extLst>
        </p:cNvPr>
        <p:cNvGrpSpPr/>
        <p:nvPr/>
      </p:nvGrpSpPr>
      <p:grpSpPr>
        <a:xfrm>
          <a:off x="0" y="0"/>
          <a:ext cx="0" cy="0"/>
          <a:chOff x="0" y="0"/>
          <a:chExt cx="0" cy="0"/>
        </a:xfrm>
      </p:grpSpPr>
      <p:sp>
        <p:nvSpPr>
          <p:cNvPr id="5" name="四角形: 角を丸くする 4">
            <a:extLst>
              <a:ext uri="{FF2B5EF4-FFF2-40B4-BE49-F238E27FC236}">
                <a16:creationId xmlns:a16="http://schemas.microsoft.com/office/drawing/2014/main" id="{B9F4AB15-0835-F658-D717-0914925952C2}"/>
              </a:ext>
            </a:extLst>
          </p:cNvPr>
          <p:cNvSpPr>
            <a:spLocks noGrp="1" noRot="1" noMove="1" noResize="1" noEditPoints="1" noAdjustHandles="1" noChangeArrowheads="1" noChangeShapeType="1"/>
          </p:cNvSpPr>
          <p:nvPr/>
        </p:nvSpPr>
        <p:spPr>
          <a:xfrm>
            <a:off x="694963" y="689483"/>
            <a:ext cx="16914696" cy="8820000"/>
          </a:xfrm>
          <a:prstGeom prst="roundRect">
            <a:avLst>
              <a:gd name="adj" fmla="val 2611"/>
            </a:avLst>
          </a:prstGeom>
          <a:noFill/>
          <a:ln w="57150">
            <a:solidFill>
              <a:srgbClr val="00B15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3" name="正方形/長方形 2">
            <a:extLst>
              <a:ext uri="{FF2B5EF4-FFF2-40B4-BE49-F238E27FC236}">
                <a16:creationId xmlns:a16="http://schemas.microsoft.com/office/drawing/2014/main" id="{3E620B7A-89BE-88AA-C56E-DB3EE33C480C}"/>
              </a:ext>
            </a:extLst>
          </p:cNvPr>
          <p:cNvSpPr>
            <a:spLocks noGrp="1" noRot="1" noMove="1" noResize="1" noEditPoints="1" noAdjustHandles="1" noChangeArrowheads="1" noChangeShapeType="1"/>
          </p:cNvSpPr>
          <p:nvPr/>
        </p:nvSpPr>
        <p:spPr>
          <a:xfrm>
            <a:off x="1975789" y="4132620"/>
            <a:ext cx="4390636" cy="1083736"/>
          </a:xfrm>
          <a:prstGeom prst="rect">
            <a:avLst/>
          </a:prstGeom>
          <a:gradFill>
            <a:gsLst>
              <a:gs pos="0">
                <a:srgbClr val="71C281"/>
              </a:gs>
              <a:gs pos="100000">
                <a:srgbClr val="07B161"/>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テキスト ボックス 5">
            <a:extLst>
              <a:ext uri="{FF2B5EF4-FFF2-40B4-BE49-F238E27FC236}">
                <a16:creationId xmlns:a16="http://schemas.microsoft.com/office/drawing/2014/main" id="{B15F6641-86EC-8370-C121-EB44369E801A}"/>
              </a:ext>
            </a:extLst>
          </p:cNvPr>
          <p:cNvSpPr txBox="1">
            <a:spLocks noGrp="1" noRot="1" noMove="1" noResize="1" noEditPoints="1" noAdjustHandles="1" noChangeArrowheads="1" noChangeShapeType="1"/>
          </p:cNvSpPr>
          <p:nvPr/>
        </p:nvSpPr>
        <p:spPr>
          <a:xfrm>
            <a:off x="1975790" y="2487544"/>
            <a:ext cx="9945787" cy="1261884"/>
          </a:xfrm>
          <a:prstGeom prst="rect">
            <a:avLst/>
          </a:prstGeom>
          <a:noFill/>
        </p:spPr>
        <p:txBody>
          <a:bodyPr wrap="square" lIns="0" tIns="0" rIns="0" bIns="0" anchor="ctr" anchorCtr="0">
            <a:spAutoFit/>
          </a:bodyPr>
          <a:lstStyle>
            <a:defPPr>
              <a:defRPr lang="ja-JP"/>
            </a:defPPr>
            <a:lvl1pPr>
              <a:defRPr sz="8200" b="1" spc="1400">
                <a:solidFill>
                  <a:srgbClr val="3B565F"/>
                </a:solidFill>
                <a:latin typeface="Noto Sans JP" panose="020B0200000000000000" pitchFamily="50" charset="-128"/>
                <a:ea typeface="Noto Sans JP" panose="020B0200000000000000" pitchFamily="50" charset="-128"/>
              </a:defRPr>
            </a:lvl1pPr>
          </a:lstStyle>
          <a:p>
            <a:r>
              <a:rPr lang="ja-JP" altLang="en-US" spc="1000" dirty="0"/>
              <a:t>超音波検査の原理</a:t>
            </a:r>
          </a:p>
        </p:txBody>
      </p:sp>
      <p:sp>
        <p:nvSpPr>
          <p:cNvPr id="10" name="テキスト ボックス 9">
            <a:extLst>
              <a:ext uri="{FF2B5EF4-FFF2-40B4-BE49-F238E27FC236}">
                <a16:creationId xmlns:a16="http://schemas.microsoft.com/office/drawing/2014/main" id="{CCBFB6E4-A2B2-3DF4-EA5D-D290B9D99CFB}"/>
              </a:ext>
            </a:extLst>
          </p:cNvPr>
          <p:cNvSpPr txBox="1">
            <a:spLocks noGrp="1" noRot="1" noMove="1" noResize="1" noEditPoints="1" noAdjustHandles="1" noChangeArrowheads="1" noChangeShapeType="1"/>
          </p:cNvSpPr>
          <p:nvPr/>
        </p:nvSpPr>
        <p:spPr>
          <a:xfrm>
            <a:off x="2826648" y="4335935"/>
            <a:ext cx="2688913" cy="677108"/>
          </a:xfrm>
          <a:prstGeom prst="rect">
            <a:avLst/>
          </a:prstGeom>
          <a:noFill/>
        </p:spPr>
        <p:txBody>
          <a:bodyPr wrap="square" lIns="0" tIns="0" rIns="0" bIns="0" anchor="ctr" anchorCtr="0">
            <a:spAutoFit/>
          </a:bodyPr>
          <a:lstStyle/>
          <a:p>
            <a:pPr algn="ctr"/>
            <a:r>
              <a:rPr lang="ja-JP" altLang="en-US" sz="4400" b="1" dirty="0">
                <a:solidFill>
                  <a:schemeClr val="bg1"/>
                </a:solidFill>
                <a:latin typeface="MS PGothic" panose="020B0600070205080204" pitchFamily="34" charset="-128"/>
                <a:ea typeface="MS PGothic" panose="020B0600070205080204" pitchFamily="34" charset="-128"/>
              </a:rPr>
              <a:t>基 礎 編</a:t>
            </a:r>
          </a:p>
        </p:txBody>
      </p:sp>
    </p:spTree>
    <p:extLst>
      <p:ext uri="{BB962C8B-B14F-4D97-AF65-F5344CB8AC3E}">
        <p14:creationId xmlns:p14="http://schemas.microsoft.com/office/powerpoint/2010/main" val="2231168922"/>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D400E-65AD-2A79-EE9C-8D290BD276F4}"/>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E053A1E1-3A39-9D79-4A6C-D582DC08C204}"/>
              </a:ext>
            </a:extLst>
          </p:cNvPr>
          <p:cNvSpPr>
            <a:spLocks noGrp="1" noRot="1" noMove="1" noResize="1" noEditPoints="1" noAdjustHandles="1" noChangeArrowheads="1" noChangeShapeType="1"/>
          </p:cNvSpPr>
          <p:nvPr/>
        </p:nvSpPr>
        <p:spPr>
          <a:xfrm>
            <a:off x="1050612" y="1576347"/>
            <a:ext cx="16199697" cy="7814234"/>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8" name="テキスト ボックス 7">
            <a:extLst>
              <a:ext uri="{FF2B5EF4-FFF2-40B4-BE49-F238E27FC236}">
                <a16:creationId xmlns:a16="http://schemas.microsoft.com/office/drawing/2014/main" id="{222D7FE3-F3A3-6B50-5DE0-9E1F4C4FF242}"/>
              </a:ext>
            </a:extLst>
          </p:cNvPr>
          <p:cNvSpPr txBox="1">
            <a:spLocks noGrp="1" noRot="1" noMove="1" noResize="1" noEditPoints="1" noAdjustHandles="1" noChangeArrowheads="1" noChangeShapeType="1"/>
          </p:cNvSpPr>
          <p:nvPr/>
        </p:nvSpPr>
        <p:spPr>
          <a:xfrm>
            <a:off x="1050614" y="550800"/>
            <a:ext cx="5781702"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en-US" altLang="ja-JP" dirty="0">
                <a:solidFill>
                  <a:schemeClr val="bg1"/>
                </a:solidFill>
              </a:rPr>
              <a:t>D-mode</a:t>
            </a:r>
            <a:endParaRPr lang="ja-JP" altLang="en-US" dirty="0">
              <a:solidFill>
                <a:schemeClr val="bg1"/>
              </a:solidFill>
            </a:endParaRPr>
          </a:p>
        </p:txBody>
      </p:sp>
      <p:sp>
        <p:nvSpPr>
          <p:cNvPr id="23" name="角丸四角形 22">
            <a:extLst>
              <a:ext uri="{FF2B5EF4-FFF2-40B4-BE49-F238E27FC236}">
                <a16:creationId xmlns:a16="http://schemas.microsoft.com/office/drawing/2014/main" id="{7DC65179-7D2C-74F6-CF8F-7D21E6C1F344}"/>
              </a:ext>
            </a:extLst>
          </p:cNvPr>
          <p:cNvSpPr>
            <a:spLocks noGrp="1" noRot="1" noMove="1" noResize="1" noEditPoints="1" noAdjustHandles="1" noChangeArrowheads="1" noChangeShapeType="1"/>
          </p:cNvSpPr>
          <p:nvPr/>
        </p:nvSpPr>
        <p:spPr>
          <a:xfrm>
            <a:off x="2209525" y="6649302"/>
            <a:ext cx="13907385" cy="2283384"/>
          </a:xfrm>
          <a:prstGeom prst="roundRect">
            <a:avLst>
              <a:gd name="adj" fmla="val 8566"/>
            </a:avLst>
          </a:prstGeom>
          <a:gradFill>
            <a:gsLst>
              <a:gs pos="100000">
                <a:srgbClr val="75C382"/>
              </a:gs>
              <a:gs pos="0">
                <a:srgbClr val="0AB161"/>
              </a:gs>
            </a:gsLst>
            <a:lin ang="108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Picture 4" descr="ASD">
            <a:extLst>
              <a:ext uri="{FF2B5EF4-FFF2-40B4-BE49-F238E27FC236}">
                <a16:creationId xmlns:a16="http://schemas.microsoft.com/office/drawing/2014/main" id="{462BE8AC-8198-0793-9DCD-A2624E83796F}"/>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rcRect t="6367" b="8528"/>
          <a:stretch>
            <a:fillRect/>
          </a:stretch>
        </p:blipFill>
        <p:spPr bwMode="auto">
          <a:xfrm>
            <a:off x="7211778" y="2277824"/>
            <a:ext cx="5710572" cy="3425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図 9">
            <a:extLst>
              <a:ext uri="{FF2B5EF4-FFF2-40B4-BE49-F238E27FC236}">
                <a16:creationId xmlns:a16="http://schemas.microsoft.com/office/drawing/2014/main" id="{A5EE655D-FA3B-11AF-8DEC-111107D7DA9F}"/>
              </a:ext>
            </a:extLst>
          </p:cNvPr>
          <p:cNvPicPr>
            <a:picLocks noGrp="1" noRot="1" noChangeAspect="1" noMove="1" noResize="1" noEditPoints="1" noAdjustHandles="1" noChangeArrowheads="1" noChangeShapeType="1" noCrop="1"/>
          </p:cNvPicPr>
          <p:nvPr/>
        </p:nvPicPr>
        <p:blipFill>
          <a:blip r:embed="rId6"/>
          <a:stretch>
            <a:fillRect/>
          </a:stretch>
        </p:blipFill>
        <p:spPr>
          <a:xfrm>
            <a:off x="13308891" y="2277825"/>
            <a:ext cx="2808018" cy="3425783"/>
          </a:xfrm>
          <a:prstGeom prst="rect">
            <a:avLst/>
          </a:prstGeom>
        </p:spPr>
      </p:pic>
      <p:pic>
        <p:nvPicPr>
          <p:cNvPr id="11" name="救急車の音-JSUM">
            <a:hlinkClick r:id="" action="ppaction://media"/>
            <a:extLst>
              <a:ext uri="{FF2B5EF4-FFF2-40B4-BE49-F238E27FC236}">
                <a16:creationId xmlns:a16="http://schemas.microsoft.com/office/drawing/2014/main" id="{35E5045C-E874-754C-26BA-CC4FB481D32E}"/>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7"/>
          <a:stretch>
            <a:fillRect/>
          </a:stretch>
        </p:blipFill>
        <p:spPr>
          <a:xfrm>
            <a:off x="2257526" y="2277825"/>
            <a:ext cx="4567711" cy="3425783"/>
          </a:xfrm>
          <a:prstGeom prst="rect">
            <a:avLst/>
          </a:prstGeom>
        </p:spPr>
      </p:pic>
      <p:sp>
        <p:nvSpPr>
          <p:cNvPr id="12" name="テキスト ボックス 11">
            <a:extLst>
              <a:ext uri="{FF2B5EF4-FFF2-40B4-BE49-F238E27FC236}">
                <a16:creationId xmlns:a16="http://schemas.microsoft.com/office/drawing/2014/main" id="{B2EA2184-2668-B21B-6E91-EB8A80E82036}"/>
              </a:ext>
            </a:extLst>
          </p:cNvPr>
          <p:cNvSpPr txBox="1">
            <a:spLocks noGrp="1" noRot="1" noMove="1" noResize="1" noEditPoints="1" noAdjustHandles="1" noChangeArrowheads="1" noChangeShapeType="1"/>
          </p:cNvSpPr>
          <p:nvPr/>
        </p:nvSpPr>
        <p:spPr>
          <a:xfrm>
            <a:off x="13308889" y="5502155"/>
            <a:ext cx="2808019" cy="738664"/>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spcBef>
                <a:spcPts val="1800"/>
              </a:spcBef>
              <a:spcAft>
                <a:spcPts val="1800"/>
              </a:spcAft>
            </a:pPr>
            <a:r>
              <a:rPr lang="en" altLang="ja-JP" sz="2400" dirty="0">
                <a:solidFill>
                  <a:srgbClr val="36515B"/>
                </a:solidFill>
                <a:latin typeface="MS PGothic" panose="020B0600070205080204" pitchFamily="34" charset="-128"/>
                <a:ea typeface="MS PGothic" panose="020B0600070205080204" pitchFamily="34" charset="-128"/>
              </a:rPr>
              <a:t>Johann Christian Doppler</a:t>
            </a:r>
            <a:endParaRPr lang="ja-JP" altLang="en-US" sz="2400" dirty="0">
              <a:solidFill>
                <a:srgbClr val="36515B"/>
              </a:solidFill>
              <a:latin typeface="MS PGothic" panose="020B0600070205080204" pitchFamily="34" charset="-128"/>
              <a:ea typeface="MS PGothic" panose="020B0600070205080204" pitchFamily="34" charset="-128"/>
            </a:endParaRPr>
          </a:p>
        </p:txBody>
      </p:sp>
      <p:grpSp>
        <p:nvGrpSpPr>
          <p:cNvPr id="4" name="グループ化 3">
            <a:extLst>
              <a:ext uri="{FF2B5EF4-FFF2-40B4-BE49-F238E27FC236}">
                <a16:creationId xmlns:a16="http://schemas.microsoft.com/office/drawing/2014/main" id="{1BBD01B8-3939-CF4F-7F05-68706FD6198D}"/>
              </a:ext>
            </a:extLst>
          </p:cNvPr>
          <p:cNvGrpSpPr>
            <a:grpSpLocks noGrp="1" noUngrp="1" noRot="1" noMove="1" noResize="1"/>
          </p:cNvGrpSpPr>
          <p:nvPr/>
        </p:nvGrpSpPr>
        <p:grpSpPr>
          <a:xfrm>
            <a:off x="3354631" y="6813820"/>
            <a:ext cx="11991389" cy="1103379"/>
            <a:chOff x="3354631" y="6813820"/>
            <a:chExt cx="11991389" cy="1103379"/>
          </a:xfrm>
        </p:grpSpPr>
        <p:sp>
          <p:nvSpPr>
            <p:cNvPr id="24" name="コンテンツ プレースホルダー 2">
              <a:extLst>
                <a:ext uri="{FF2B5EF4-FFF2-40B4-BE49-F238E27FC236}">
                  <a16:creationId xmlns:a16="http://schemas.microsoft.com/office/drawing/2014/main" id="{D87F04E9-E7F6-38B6-AA0B-9F30CCC21149}"/>
                </a:ext>
              </a:extLst>
            </p:cNvPr>
            <p:cNvSpPr txBox="1">
              <a:spLocks noGrp="1" noRot="1" noMove="1" noResize="1" noEditPoints="1" noAdjustHandles="1" noChangeArrowheads="1" noChangeShapeType="1"/>
            </p:cNvSpPr>
            <p:nvPr/>
          </p:nvSpPr>
          <p:spPr>
            <a:xfrm>
              <a:off x="3810234" y="6813820"/>
              <a:ext cx="11535786" cy="1103379"/>
            </a:xfrm>
            <a:prstGeom prst="rect">
              <a:avLst/>
            </a:prstGeom>
          </p:spPr>
          <p:txBody>
            <a:bodyPr wrap="square" lIns="0" tIns="0" rIns="0" bIns="0" anchor="t" anchorCtr="0">
              <a:spAutoFit/>
            </a:bodyPr>
            <a:lstStyle>
              <a:lvl1pPr marL="350992" indent="-350992" algn="l" defTabSz="1403970" rtl="0" eaLnBrk="1" latinLnBrk="0" hangingPunct="1">
                <a:lnSpc>
                  <a:spcPct val="90000"/>
                </a:lnSpc>
                <a:spcBef>
                  <a:spcPts val="1535"/>
                </a:spcBef>
                <a:buFont typeface="Arial" panose="020B0604020202020204" pitchFamily="34" charset="0"/>
                <a:buChar char="•"/>
                <a:defRPr kumimoji="1" sz="4299" kern="1200">
                  <a:solidFill>
                    <a:schemeClr val="tx1"/>
                  </a:solidFill>
                  <a:latin typeface="+mn-lt"/>
                  <a:ea typeface="+mn-ea"/>
                  <a:cs typeface="+mn-cs"/>
                </a:defRPr>
              </a:lvl1pPr>
              <a:lvl2pPr marL="1052977" indent="-350992" algn="l" defTabSz="1403970" rtl="0" eaLnBrk="1" latinLnBrk="0" hangingPunct="1">
                <a:lnSpc>
                  <a:spcPct val="90000"/>
                </a:lnSpc>
                <a:spcBef>
                  <a:spcPts val="768"/>
                </a:spcBef>
                <a:buFont typeface="Arial" panose="020B0604020202020204" pitchFamily="34" charset="0"/>
                <a:buChar char="•"/>
                <a:defRPr kumimoji="1" sz="3685" kern="1200">
                  <a:solidFill>
                    <a:schemeClr val="tx1"/>
                  </a:solidFill>
                  <a:latin typeface="+mn-lt"/>
                  <a:ea typeface="+mn-ea"/>
                  <a:cs typeface="+mn-cs"/>
                </a:defRPr>
              </a:lvl2pPr>
              <a:lvl3pPr marL="1754962" indent="-350992" algn="l" defTabSz="1403970" rtl="0" eaLnBrk="1" latinLnBrk="0" hangingPunct="1">
                <a:lnSpc>
                  <a:spcPct val="90000"/>
                </a:lnSpc>
                <a:spcBef>
                  <a:spcPts val="768"/>
                </a:spcBef>
                <a:buFont typeface="Arial" panose="020B0604020202020204" pitchFamily="34" charset="0"/>
                <a:buChar char="•"/>
                <a:defRPr kumimoji="1" sz="3071" kern="1200">
                  <a:solidFill>
                    <a:schemeClr val="tx1"/>
                  </a:solidFill>
                  <a:latin typeface="+mn-lt"/>
                  <a:ea typeface="+mn-ea"/>
                  <a:cs typeface="+mn-cs"/>
                </a:defRPr>
              </a:lvl3pPr>
              <a:lvl4pPr marL="245694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4pPr>
              <a:lvl5pPr marL="315893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5pPr>
              <a:lvl6pPr marL="386091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6pPr>
              <a:lvl7pPr marL="456290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7pPr>
              <a:lvl8pPr marL="526488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8pPr>
              <a:lvl9pPr marL="5966871"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9pPr>
            </a:lstStyle>
            <a:p>
              <a:pPr marL="0" indent="0">
                <a:lnSpc>
                  <a:spcPct val="120000"/>
                </a:lnSpc>
                <a:spcBef>
                  <a:spcPts val="0"/>
                </a:spcBef>
                <a:buNone/>
              </a:pPr>
              <a:r>
                <a:rPr lang="ja-JP" altLang="en-US" sz="3200" b="1" spc="300">
                  <a:solidFill>
                    <a:schemeClr val="bg1"/>
                  </a:solidFill>
                  <a:latin typeface="MS PGothic" panose="020B0600070205080204" pitchFamily="34" charset="-128"/>
                  <a:ea typeface="MS PGothic" panose="020B0600070205080204" pitchFamily="34" charset="-128"/>
                </a:rPr>
                <a:t>ドプラ効果：音を出しているものが近づいているか</a:t>
              </a:r>
              <a:endParaRPr lang="en-US" altLang="ja-JP" sz="3200" b="1" spc="300" dirty="0">
                <a:solidFill>
                  <a:schemeClr val="bg1"/>
                </a:solidFill>
                <a:latin typeface="MS PGothic" panose="020B0600070205080204" pitchFamily="34" charset="-128"/>
                <a:ea typeface="MS PGothic" panose="020B0600070205080204" pitchFamily="34" charset="-128"/>
              </a:endParaRPr>
            </a:p>
            <a:p>
              <a:pPr marL="0" indent="0">
                <a:lnSpc>
                  <a:spcPct val="120000"/>
                </a:lnSpc>
                <a:spcBef>
                  <a:spcPts val="0"/>
                </a:spcBef>
                <a:buNone/>
              </a:pPr>
              <a:r>
                <a:rPr lang="ja-JP" altLang="en-US" sz="3200" b="1" spc="300">
                  <a:solidFill>
                    <a:schemeClr val="bg1"/>
                  </a:solidFill>
                  <a:latin typeface="MS PGothic" panose="020B0600070205080204" pitchFamily="34" charset="-128"/>
                  <a:ea typeface="MS PGothic" panose="020B0600070205080204" pitchFamily="34" charset="-128"/>
                </a:rPr>
                <a:t>遠ざかっているかで、音の周波数（音の高さ）が変わる現象</a:t>
              </a:r>
              <a:endParaRPr lang="ja-JP" altLang="en-US" sz="3200" b="1" spc="300" dirty="0">
                <a:solidFill>
                  <a:schemeClr val="bg1"/>
                </a:solidFill>
                <a:latin typeface="MS PGothic" panose="020B0600070205080204" pitchFamily="34" charset="-128"/>
                <a:ea typeface="MS PGothic" panose="020B0600070205080204" pitchFamily="34" charset="-128"/>
              </a:endParaRPr>
            </a:p>
          </p:txBody>
        </p:sp>
        <p:sp>
          <p:nvSpPr>
            <p:cNvPr id="14" name="六角形 13">
              <a:extLst>
                <a:ext uri="{FF2B5EF4-FFF2-40B4-BE49-F238E27FC236}">
                  <a16:creationId xmlns:a16="http://schemas.microsoft.com/office/drawing/2014/main" id="{A9CE34F0-2F43-6E80-5B0B-8D3336697FD2}"/>
                </a:ext>
              </a:extLst>
            </p:cNvPr>
            <p:cNvSpPr>
              <a:spLocks noGrp="1" noRot="1" noMove="1" noResize="1" noEditPoints="1" noAdjustHandles="1" noChangeArrowheads="1" noChangeShapeType="1"/>
            </p:cNvSpPr>
            <p:nvPr/>
          </p:nvSpPr>
          <p:spPr>
            <a:xfrm rot="5400000">
              <a:off x="3332693" y="6980188"/>
              <a:ext cx="318098" cy="274222"/>
            </a:xfrm>
            <a:prstGeom prst="hexagon">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200">
                <a:latin typeface="MS PGothic" panose="020B0600070205080204" pitchFamily="34" charset="-128"/>
                <a:ea typeface="MS PGothic" panose="020B0600070205080204" pitchFamily="34" charset="-128"/>
              </a:endParaRPr>
            </a:p>
          </p:txBody>
        </p:sp>
      </p:grpSp>
      <p:grpSp>
        <p:nvGrpSpPr>
          <p:cNvPr id="5" name="グループ化 4">
            <a:extLst>
              <a:ext uri="{FF2B5EF4-FFF2-40B4-BE49-F238E27FC236}">
                <a16:creationId xmlns:a16="http://schemas.microsoft.com/office/drawing/2014/main" id="{AD415E72-71C9-533F-AD86-09DEAB55493A}"/>
              </a:ext>
            </a:extLst>
          </p:cNvPr>
          <p:cNvGrpSpPr>
            <a:grpSpLocks noGrp="1" noUngrp="1" noRot="1" noMove="1" noResize="1"/>
          </p:cNvGrpSpPr>
          <p:nvPr/>
        </p:nvGrpSpPr>
        <p:grpSpPr>
          <a:xfrm>
            <a:off x="3354631" y="8163649"/>
            <a:ext cx="11991389" cy="512448"/>
            <a:chOff x="3354631" y="8163649"/>
            <a:chExt cx="11991389" cy="512448"/>
          </a:xfrm>
        </p:grpSpPr>
        <p:sp>
          <p:nvSpPr>
            <p:cNvPr id="13" name="コンテンツ プレースホルダー 2">
              <a:extLst>
                <a:ext uri="{FF2B5EF4-FFF2-40B4-BE49-F238E27FC236}">
                  <a16:creationId xmlns:a16="http://schemas.microsoft.com/office/drawing/2014/main" id="{8DD77B4B-A2AF-93CD-7CE9-77C9F5CAB8DF}"/>
                </a:ext>
              </a:extLst>
            </p:cNvPr>
            <p:cNvSpPr txBox="1">
              <a:spLocks noGrp="1" noRot="1" noMove="1" noResize="1" noEditPoints="1" noAdjustHandles="1" noChangeArrowheads="1" noChangeShapeType="1"/>
            </p:cNvSpPr>
            <p:nvPr/>
          </p:nvSpPr>
          <p:spPr>
            <a:xfrm>
              <a:off x="3810234" y="8163649"/>
              <a:ext cx="11535786" cy="512448"/>
            </a:xfrm>
            <a:prstGeom prst="rect">
              <a:avLst/>
            </a:prstGeom>
          </p:spPr>
          <p:txBody>
            <a:bodyPr wrap="square" lIns="0" tIns="0" rIns="0" bIns="0" anchor="t" anchorCtr="0">
              <a:spAutoFit/>
            </a:bodyPr>
            <a:lstStyle>
              <a:lvl1pPr marL="350992" indent="-350992" algn="l" defTabSz="1403970" rtl="0" eaLnBrk="1" latinLnBrk="0" hangingPunct="1">
                <a:lnSpc>
                  <a:spcPct val="90000"/>
                </a:lnSpc>
                <a:spcBef>
                  <a:spcPts val="1535"/>
                </a:spcBef>
                <a:buFont typeface="Arial" panose="020B0604020202020204" pitchFamily="34" charset="0"/>
                <a:buChar char="•"/>
                <a:defRPr kumimoji="1" sz="4299" kern="1200">
                  <a:solidFill>
                    <a:schemeClr val="tx1"/>
                  </a:solidFill>
                  <a:latin typeface="+mn-lt"/>
                  <a:ea typeface="+mn-ea"/>
                  <a:cs typeface="+mn-cs"/>
                </a:defRPr>
              </a:lvl1pPr>
              <a:lvl2pPr marL="1052977" indent="-350992" algn="l" defTabSz="1403970" rtl="0" eaLnBrk="1" latinLnBrk="0" hangingPunct="1">
                <a:lnSpc>
                  <a:spcPct val="90000"/>
                </a:lnSpc>
                <a:spcBef>
                  <a:spcPts val="768"/>
                </a:spcBef>
                <a:buFont typeface="Arial" panose="020B0604020202020204" pitchFamily="34" charset="0"/>
                <a:buChar char="•"/>
                <a:defRPr kumimoji="1" sz="3685" kern="1200">
                  <a:solidFill>
                    <a:schemeClr val="tx1"/>
                  </a:solidFill>
                  <a:latin typeface="+mn-lt"/>
                  <a:ea typeface="+mn-ea"/>
                  <a:cs typeface="+mn-cs"/>
                </a:defRPr>
              </a:lvl2pPr>
              <a:lvl3pPr marL="1754962" indent="-350992" algn="l" defTabSz="1403970" rtl="0" eaLnBrk="1" latinLnBrk="0" hangingPunct="1">
                <a:lnSpc>
                  <a:spcPct val="90000"/>
                </a:lnSpc>
                <a:spcBef>
                  <a:spcPts val="768"/>
                </a:spcBef>
                <a:buFont typeface="Arial" panose="020B0604020202020204" pitchFamily="34" charset="0"/>
                <a:buChar char="•"/>
                <a:defRPr kumimoji="1" sz="3071" kern="1200">
                  <a:solidFill>
                    <a:schemeClr val="tx1"/>
                  </a:solidFill>
                  <a:latin typeface="+mn-lt"/>
                  <a:ea typeface="+mn-ea"/>
                  <a:cs typeface="+mn-cs"/>
                </a:defRPr>
              </a:lvl3pPr>
              <a:lvl4pPr marL="245694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4pPr>
              <a:lvl5pPr marL="315893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5pPr>
              <a:lvl6pPr marL="386091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6pPr>
              <a:lvl7pPr marL="456290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7pPr>
              <a:lvl8pPr marL="526488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8pPr>
              <a:lvl9pPr marL="5966871"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9pPr>
            </a:lstStyle>
            <a:p>
              <a:pPr marL="0" indent="0">
                <a:lnSpc>
                  <a:spcPct val="120000"/>
                </a:lnSpc>
                <a:spcBef>
                  <a:spcPts val="0"/>
                </a:spcBef>
                <a:buNone/>
              </a:pPr>
              <a:r>
                <a:rPr lang="en" altLang="ja-JP" sz="3200" b="1" spc="300" dirty="0">
                  <a:solidFill>
                    <a:schemeClr val="bg1"/>
                  </a:solidFill>
                  <a:latin typeface="MS PGothic" panose="020B0600070205080204" pitchFamily="34" charset="-128"/>
                  <a:ea typeface="MS PGothic" panose="020B0600070205080204" pitchFamily="34" charset="-128"/>
                </a:rPr>
                <a:t>Doppler (</a:t>
              </a:r>
              <a:r>
                <a:rPr lang="ja-JP" altLang="en-US" sz="3200" b="1" spc="300">
                  <a:solidFill>
                    <a:schemeClr val="bg1"/>
                  </a:solidFill>
                  <a:latin typeface="MS PGothic" panose="020B0600070205080204" pitchFamily="34" charset="-128"/>
                  <a:ea typeface="MS PGothic" panose="020B0600070205080204" pitchFamily="34" charset="-128"/>
                </a:rPr>
                <a:t>ドプラ効果を発見した学者の名前）</a:t>
              </a:r>
              <a:endParaRPr lang="ja-JP" altLang="en-US" sz="3200" b="1" spc="300" dirty="0">
                <a:solidFill>
                  <a:schemeClr val="bg1"/>
                </a:solidFill>
                <a:latin typeface="MS PGothic" panose="020B0600070205080204" pitchFamily="34" charset="-128"/>
                <a:ea typeface="MS PGothic" panose="020B0600070205080204" pitchFamily="34" charset="-128"/>
              </a:endParaRPr>
            </a:p>
          </p:txBody>
        </p:sp>
        <p:sp>
          <p:nvSpPr>
            <p:cNvPr id="15" name="六角形 14">
              <a:extLst>
                <a:ext uri="{FF2B5EF4-FFF2-40B4-BE49-F238E27FC236}">
                  <a16:creationId xmlns:a16="http://schemas.microsoft.com/office/drawing/2014/main" id="{356D1CB4-B348-2054-D8D0-98C6151F3FC3}"/>
                </a:ext>
              </a:extLst>
            </p:cNvPr>
            <p:cNvSpPr>
              <a:spLocks noGrp="1" noRot="1" noMove="1" noResize="1" noEditPoints="1" noAdjustHandles="1" noChangeArrowheads="1" noChangeShapeType="1"/>
            </p:cNvSpPr>
            <p:nvPr/>
          </p:nvSpPr>
          <p:spPr>
            <a:xfrm rot="5400000">
              <a:off x="3332693" y="8334516"/>
              <a:ext cx="318098" cy="274222"/>
            </a:xfrm>
            <a:prstGeom prst="hexagon">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200">
                <a:latin typeface="MS PGothic" panose="020B0600070205080204" pitchFamily="34" charset="-128"/>
                <a:ea typeface="MS PGothic" panose="020B0600070205080204" pitchFamily="34" charset="-128"/>
              </a:endParaRPr>
            </a:p>
          </p:txBody>
        </p:sp>
      </p:grpSp>
      <p:sp>
        <p:nvSpPr>
          <p:cNvPr id="2" name="テキスト ボックス 1">
            <a:extLst>
              <a:ext uri="{FF2B5EF4-FFF2-40B4-BE49-F238E27FC236}">
                <a16:creationId xmlns:a16="http://schemas.microsoft.com/office/drawing/2014/main" id="{079875ED-5B28-1437-10B5-411A7ADF80C5}"/>
              </a:ext>
            </a:extLst>
          </p:cNvPr>
          <p:cNvSpPr txBox="1">
            <a:spLocks noGrp="1" noRot="1" noMove="1" noResize="1" noEditPoints="1" noAdjustHandles="1" noChangeArrowheads="1" noChangeShapeType="1"/>
          </p:cNvSpPr>
          <p:nvPr/>
        </p:nvSpPr>
        <p:spPr>
          <a:xfrm>
            <a:off x="2394744" y="5717002"/>
            <a:ext cx="4216219" cy="461665"/>
          </a:xfrm>
          <a:prstGeom prst="rect">
            <a:avLst/>
          </a:prstGeom>
          <a:noFill/>
        </p:spPr>
        <p:txBody>
          <a:bodyPr wrap="none" rtlCol="0">
            <a:spAutoFit/>
          </a:bodyPr>
          <a:lstStyle/>
          <a:p>
            <a:r>
              <a:rPr kumimoji="1" lang="ja-JP" altLang="en-US" sz="2400">
                <a:latin typeface="MS PGothic" panose="020B0600070205080204" pitchFamily="34" charset="-128"/>
                <a:ea typeface="MS PGothic" panose="020B0600070205080204" pitchFamily="34" charset="-128"/>
              </a:rPr>
              <a:t>日常生活で体験するドプラ効果</a:t>
            </a:r>
          </a:p>
        </p:txBody>
      </p:sp>
      <p:sp>
        <p:nvSpPr>
          <p:cNvPr id="3" name="テキスト ボックス 2">
            <a:extLst>
              <a:ext uri="{FF2B5EF4-FFF2-40B4-BE49-F238E27FC236}">
                <a16:creationId xmlns:a16="http://schemas.microsoft.com/office/drawing/2014/main" id="{8A21D4D0-0F33-C468-E44E-5FB5F37DB28D}"/>
              </a:ext>
            </a:extLst>
          </p:cNvPr>
          <p:cNvSpPr txBox="1">
            <a:spLocks noGrp="1" noRot="1" noMove="1" noResize="1" noEditPoints="1" noAdjustHandles="1" noChangeArrowheads="1" noChangeShapeType="1"/>
          </p:cNvSpPr>
          <p:nvPr/>
        </p:nvSpPr>
        <p:spPr>
          <a:xfrm>
            <a:off x="7851816" y="5717002"/>
            <a:ext cx="4155305" cy="461665"/>
          </a:xfrm>
          <a:prstGeom prst="rect">
            <a:avLst/>
          </a:prstGeom>
          <a:noFill/>
        </p:spPr>
        <p:txBody>
          <a:bodyPr wrap="none" rtlCol="0">
            <a:spAutoFit/>
          </a:bodyPr>
          <a:lstStyle/>
          <a:p>
            <a:r>
              <a:rPr kumimoji="1" lang="ja-JP" altLang="en-US" sz="2400">
                <a:latin typeface="MS PGothic" panose="020B0600070205080204" pitchFamily="34" charset="-128"/>
                <a:ea typeface="MS PGothic" panose="020B0600070205080204" pitchFamily="34" charset="-128"/>
              </a:rPr>
              <a:t>超音波診断装置での表示画面</a:t>
            </a:r>
          </a:p>
        </p:txBody>
      </p:sp>
    </p:spTree>
    <p:extLst>
      <p:ext uri="{BB962C8B-B14F-4D97-AF65-F5344CB8AC3E}">
        <p14:creationId xmlns:p14="http://schemas.microsoft.com/office/powerpoint/2010/main" val="3842245732"/>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583" fill="hold"/>
                                        <p:tgtEl>
                                          <p:spTgt spid="11"/>
                                        </p:tgtEl>
                                      </p:cBhvr>
                                    </p:cmd>
                                  </p:childTnLst>
                                </p:cTn>
                              </p:par>
                              <p:par>
                                <p:cTn id="7" presetID="9" presetClass="entr" presetSubtype="0" fill="hold" nodeType="withEffect">
                                  <p:stCondLst>
                                    <p:cond delay="1000"/>
                                  </p:stCondLst>
                                  <p:childTnLst>
                                    <p:set>
                                      <p:cBhvr>
                                        <p:cTn id="8" dur="1" fill="hold">
                                          <p:stCondLst>
                                            <p:cond delay="0"/>
                                          </p:stCondLst>
                                        </p:cTn>
                                        <p:tgtEl>
                                          <p:spTgt spid="4"/>
                                        </p:tgtEl>
                                        <p:attrNameLst>
                                          <p:attrName>style.visibility</p:attrName>
                                        </p:attrNameLst>
                                      </p:cBhvr>
                                      <p:to>
                                        <p:strVal val="visible"/>
                                      </p:to>
                                    </p:set>
                                    <p:animEffect transition="in" filter="dissolv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dissolv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1"/>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11"/>
                                        </p:tgtEl>
                                      </p:cBhvr>
                                    </p:cmd>
                                  </p:childTnLst>
                                </p:cTn>
                              </p:par>
                            </p:childTnLst>
                          </p:cTn>
                        </p:par>
                      </p:childTnLst>
                    </p:cTn>
                  </p:par>
                </p:childTnLst>
              </p:cTn>
              <p:nextCondLst>
                <p:cond evt="onClick" delay="0">
                  <p:tgtEl>
                    <p:spTgt spid="11"/>
                  </p:tgtEl>
                </p:cond>
              </p:nextCondLst>
            </p:seq>
            <p:video>
              <p:cMediaNode vol="18182">
                <p:cTn id="20" fill="hold" display="0">
                  <p:stCondLst>
                    <p:cond delay="indefinite"/>
                  </p:stCondLst>
                </p:cTn>
                <p:tgtEl>
                  <p:spTgt spid="11"/>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CB4FE-4B41-D23C-CDFE-7F9D6C5273BA}"/>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F0583C21-6039-B5C4-3841-0D9558A7B172}"/>
              </a:ext>
            </a:extLst>
          </p:cNvPr>
          <p:cNvSpPr>
            <a:spLocks noGrp="1" noRot="1" noMove="1" noResize="1" noEditPoints="1" noAdjustHandles="1" noChangeArrowheads="1" noChangeShapeType="1"/>
          </p:cNvSpPr>
          <p:nvPr/>
        </p:nvSpPr>
        <p:spPr>
          <a:xfrm>
            <a:off x="805912" y="1580827"/>
            <a:ext cx="16831159" cy="7809753"/>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7" name="テキスト ボックス 6">
            <a:extLst>
              <a:ext uri="{FF2B5EF4-FFF2-40B4-BE49-F238E27FC236}">
                <a16:creationId xmlns:a16="http://schemas.microsoft.com/office/drawing/2014/main" id="{978B629E-9D25-9AE7-843A-30CC65FC204A}"/>
              </a:ext>
            </a:extLst>
          </p:cNvPr>
          <p:cNvSpPr txBox="1">
            <a:spLocks noGrp="1" noRot="1" noMove="1" noResize="1" noEditPoints="1" noAdjustHandles="1" noChangeArrowheads="1" noChangeShapeType="1"/>
          </p:cNvSpPr>
          <p:nvPr/>
        </p:nvSpPr>
        <p:spPr>
          <a:xfrm>
            <a:off x="1050614" y="550800"/>
            <a:ext cx="8714488"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ドプラ効果の原理</a:t>
            </a:r>
          </a:p>
        </p:txBody>
      </p:sp>
      <p:grpSp>
        <p:nvGrpSpPr>
          <p:cNvPr id="47" name="グループ化 46">
            <a:extLst>
              <a:ext uri="{FF2B5EF4-FFF2-40B4-BE49-F238E27FC236}">
                <a16:creationId xmlns:a16="http://schemas.microsoft.com/office/drawing/2014/main" id="{ED9C8379-A689-744B-5EF1-44207D9EDC33}"/>
              </a:ext>
            </a:extLst>
          </p:cNvPr>
          <p:cNvGrpSpPr>
            <a:grpSpLocks noGrp="1" noUngrp="1" noRot="1" noMove="1" noResize="1"/>
          </p:cNvGrpSpPr>
          <p:nvPr/>
        </p:nvGrpSpPr>
        <p:grpSpPr>
          <a:xfrm>
            <a:off x="6794234" y="2649316"/>
            <a:ext cx="5939083" cy="5939083"/>
            <a:chOff x="1522286" y="2649316"/>
            <a:chExt cx="5939083" cy="5939083"/>
          </a:xfrm>
        </p:grpSpPr>
        <p:grpSp>
          <p:nvGrpSpPr>
            <p:cNvPr id="4" name="グループ化 3">
              <a:extLst>
                <a:ext uri="{FF2B5EF4-FFF2-40B4-BE49-F238E27FC236}">
                  <a16:creationId xmlns:a16="http://schemas.microsoft.com/office/drawing/2014/main" id="{4BA67289-DF88-8000-443F-52953163E49B}"/>
                </a:ext>
              </a:extLst>
            </p:cNvPr>
            <p:cNvGrpSpPr>
              <a:grpSpLocks noGrp="1" noUngrp="1" noRot="1" noMove="1" noResize="1"/>
            </p:cNvGrpSpPr>
            <p:nvPr/>
          </p:nvGrpSpPr>
          <p:grpSpPr>
            <a:xfrm>
              <a:off x="1522286" y="2649316"/>
              <a:ext cx="5939083" cy="5939083"/>
              <a:chOff x="587347" y="1627520"/>
              <a:chExt cx="4680000" cy="4680000"/>
            </a:xfrm>
          </p:grpSpPr>
          <p:sp>
            <p:nvSpPr>
              <p:cNvPr id="5" name="Oval 10">
                <a:extLst>
                  <a:ext uri="{FF2B5EF4-FFF2-40B4-BE49-F238E27FC236}">
                    <a16:creationId xmlns:a16="http://schemas.microsoft.com/office/drawing/2014/main" id="{DC4DABEA-75E4-A462-A512-0A850E47D625}"/>
                  </a:ext>
                </a:extLst>
              </p:cNvPr>
              <p:cNvSpPr>
                <a:spLocks noGrp="1" noRot="1" noMove="1" noResize="1" noEditPoints="1" noAdjustHandles="1" noChangeArrowheads="1" noChangeShapeType="1"/>
              </p:cNvSpPr>
              <p:nvPr/>
            </p:nvSpPr>
            <p:spPr bwMode="auto">
              <a:xfrm>
                <a:off x="1636901" y="2765485"/>
                <a:ext cx="2520000" cy="25200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8" name="Oval 11">
                <a:extLst>
                  <a:ext uri="{FF2B5EF4-FFF2-40B4-BE49-F238E27FC236}">
                    <a16:creationId xmlns:a16="http://schemas.microsoft.com/office/drawing/2014/main" id="{31870CD7-81C4-FEE8-0658-F34E7D539D15}"/>
                  </a:ext>
                </a:extLst>
              </p:cNvPr>
              <p:cNvSpPr>
                <a:spLocks noGrp="1" noRot="1" noMove="1" noResize="1" noEditPoints="1" noAdjustHandles="1" noChangeArrowheads="1" noChangeShapeType="1"/>
              </p:cNvSpPr>
              <p:nvPr/>
            </p:nvSpPr>
            <p:spPr bwMode="auto">
              <a:xfrm>
                <a:off x="1307347" y="2405485"/>
                <a:ext cx="3240000" cy="32400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9" name="Oval 12">
                <a:extLst>
                  <a:ext uri="{FF2B5EF4-FFF2-40B4-BE49-F238E27FC236}">
                    <a16:creationId xmlns:a16="http://schemas.microsoft.com/office/drawing/2014/main" id="{A3708908-2395-3ED2-5257-61583514B849}"/>
                  </a:ext>
                </a:extLst>
              </p:cNvPr>
              <p:cNvSpPr>
                <a:spLocks noGrp="1" noRot="1" noMove="1" noResize="1" noEditPoints="1" noAdjustHandles="1" noChangeArrowheads="1" noChangeShapeType="1"/>
              </p:cNvSpPr>
              <p:nvPr/>
            </p:nvSpPr>
            <p:spPr bwMode="auto">
              <a:xfrm>
                <a:off x="954466" y="2023327"/>
                <a:ext cx="3960000" cy="39600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16" name="Oval 12">
                <a:extLst>
                  <a:ext uri="{FF2B5EF4-FFF2-40B4-BE49-F238E27FC236}">
                    <a16:creationId xmlns:a16="http://schemas.microsoft.com/office/drawing/2014/main" id="{94F741D2-FB2D-E1AA-AC92-BF35D90090CE}"/>
                  </a:ext>
                </a:extLst>
              </p:cNvPr>
              <p:cNvSpPr>
                <a:spLocks noGrp="1" noRot="1" noMove="1" noResize="1" noEditPoints="1" noAdjustHandles="1" noChangeArrowheads="1" noChangeShapeType="1"/>
              </p:cNvSpPr>
              <p:nvPr/>
            </p:nvSpPr>
            <p:spPr bwMode="auto">
              <a:xfrm>
                <a:off x="587347" y="1627520"/>
                <a:ext cx="4680000" cy="46800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grpSp>
        <p:sp>
          <p:nvSpPr>
            <p:cNvPr id="17" name="Text Box 13">
              <a:extLst>
                <a:ext uri="{FF2B5EF4-FFF2-40B4-BE49-F238E27FC236}">
                  <a16:creationId xmlns:a16="http://schemas.microsoft.com/office/drawing/2014/main" id="{50E4E385-26D3-013B-F51C-BD858E0B27D4}"/>
                </a:ext>
              </a:extLst>
            </p:cNvPr>
            <p:cNvSpPr txBox="1">
              <a:spLocks noGrp="1" noRot="1" noMove="1" noResize="1" noEditPoints="1" noAdjustHandles="1" noChangeArrowheads="1" noChangeShapeType="1"/>
            </p:cNvSpPr>
            <p:nvPr/>
          </p:nvSpPr>
          <p:spPr bwMode="auto">
            <a:xfrm>
              <a:off x="3782938" y="6351191"/>
              <a:ext cx="141577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ja-JP" altLang="en-US" sz="3200">
                  <a:solidFill>
                    <a:srgbClr val="0AB161"/>
                  </a:solidFill>
                  <a:latin typeface="MS PGothic" panose="020B0600070205080204" pitchFamily="34" charset="-128"/>
                  <a:ea typeface="MS PGothic" panose="020B0600070205080204" pitchFamily="34" charset="-128"/>
                </a:rPr>
                <a:t>停車中</a:t>
              </a:r>
            </a:p>
          </p:txBody>
        </p:sp>
        <p:pic>
          <p:nvPicPr>
            <p:cNvPr id="18" name="図 17" descr="車, 挿絵 が含まれている画像&#10;&#10;自動的に生成された説明">
              <a:extLst>
                <a:ext uri="{FF2B5EF4-FFF2-40B4-BE49-F238E27FC236}">
                  <a16:creationId xmlns:a16="http://schemas.microsoft.com/office/drawing/2014/main" id="{2B1343CD-B10A-E1EB-C294-DEF8C227BCDB}"/>
                </a:ext>
              </a:extLst>
            </p:cNvPr>
            <p:cNvPicPr>
              <a:picLocks noGrp="1" noRot="1" noChangeAspect="1" noMove="1" noResize="1" noEditPoints="1" noAdjustHandles="1" noChangeArrowheads="1" noChangeShapeType="1" noCrop="1"/>
            </p:cNvPicPr>
            <p:nvPr/>
          </p:nvPicPr>
          <p:blipFill>
            <a:blip r:embed="rId3"/>
            <a:stretch>
              <a:fillRect/>
            </a:stretch>
          </p:blipFill>
          <p:spPr>
            <a:xfrm>
              <a:off x="3178977" y="4881780"/>
              <a:ext cx="2623693" cy="1521742"/>
            </a:xfrm>
            <a:prstGeom prst="rect">
              <a:avLst/>
            </a:prstGeom>
          </p:spPr>
        </p:pic>
      </p:grpSp>
      <p:grpSp>
        <p:nvGrpSpPr>
          <p:cNvPr id="3" name="グループ化 2">
            <a:extLst>
              <a:ext uri="{FF2B5EF4-FFF2-40B4-BE49-F238E27FC236}">
                <a16:creationId xmlns:a16="http://schemas.microsoft.com/office/drawing/2014/main" id="{0F3674B4-5BE9-AD43-836D-82600E671A8F}"/>
              </a:ext>
            </a:extLst>
          </p:cNvPr>
          <p:cNvGrpSpPr>
            <a:grpSpLocks noGrp="1" noUngrp="1" noRot="1" noMove="1" noResize="1"/>
          </p:cNvGrpSpPr>
          <p:nvPr/>
        </p:nvGrpSpPr>
        <p:grpSpPr>
          <a:xfrm>
            <a:off x="8186264" y="5322913"/>
            <a:ext cx="8877632" cy="662247"/>
            <a:chOff x="8186264" y="5322913"/>
            <a:chExt cx="8877632" cy="662247"/>
          </a:xfrm>
        </p:grpSpPr>
        <p:sp>
          <p:nvSpPr>
            <p:cNvPr id="28" name="四角形: 角を丸くする 5">
              <a:extLst>
                <a:ext uri="{FF2B5EF4-FFF2-40B4-BE49-F238E27FC236}">
                  <a16:creationId xmlns:a16="http://schemas.microsoft.com/office/drawing/2014/main" id="{364570BE-C415-E554-9F30-E9B44A17E0E7}"/>
                </a:ext>
              </a:extLst>
            </p:cNvPr>
            <p:cNvSpPr>
              <a:spLocks noGrp="1" noRot="1" noMove="1" noResize="1" noEditPoints="1" noAdjustHandles="1" noChangeArrowheads="1" noChangeShapeType="1"/>
            </p:cNvSpPr>
            <p:nvPr/>
          </p:nvSpPr>
          <p:spPr>
            <a:xfrm>
              <a:off x="8186264" y="5322913"/>
              <a:ext cx="1645505" cy="662247"/>
            </a:xfrm>
            <a:prstGeom prst="roundRect">
              <a:avLst>
                <a:gd name="adj" fmla="val 2611"/>
              </a:avLst>
            </a:prstGeom>
            <a:solidFill>
              <a:schemeClr val="accent1">
                <a:lumMod val="75000"/>
              </a:schemeClr>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200" dirty="0">
                <a:latin typeface="MS PGothic" panose="020B0600070205080204" pitchFamily="34" charset="-128"/>
                <a:ea typeface="MS PGothic" panose="020B0600070205080204" pitchFamily="34" charset="-128"/>
              </a:endParaRPr>
            </a:p>
          </p:txBody>
        </p:sp>
        <p:sp>
          <p:nvSpPr>
            <p:cNvPr id="30" name="テキスト ボックス 29">
              <a:extLst>
                <a:ext uri="{FF2B5EF4-FFF2-40B4-BE49-F238E27FC236}">
                  <a16:creationId xmlns:a16="http://schemas.microsoft.com/office/drawing/2014/main" id="{7E7C8E0B-FD41-58F9-33CB-9B834B55B7B3}"/>
                </a:ext>
              </a:extLst>
            </p:cNvPr>
            <p:cNvSpPr txBox="1">
              <a:spLocks noGrp="1" noRot="1" noMove="1" noResize="1" noEditPoints="1" noAdjustHandles="1" noChangeArrowheads="1" noChangeShapeType="1"/>
            </p:cNvSpPr>
            <p:nvPr/>
          </p:nvSpPr>
          <p:spPr>
            <a:xfrm>
              <a:off x="8325863" y="5364315"/>
              <a:ext cx="1437913" cy="512448"/>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24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ja-JP" altLang="en-US" sz="3200" b="0" spc="300">
                  <a:solidFill>
                    <a:schemeClr val="bg1"/>
                  </a:solidFill>
                  <a:latin typeface="MS PGothic" panose="020B0600070205080204" pitchFamily="34" charset="-128"/>
                  <a:ea typeface="MS PGothic" panose="020B0600070205080204" pitchFamily="34" charset="-128"/>
                </a:rPr>
                <a:t>高い音</a:t>
              </a:r>
              <a:endParaRPr lang="ja-JP" altLang="en-US" sz="3200" b="0" spc="300" dirty="0">
                <a:solidFill>
                  <a:schemeClr val="bg1"/>
                </a:solidFill>
                <a:latin typeface="MS PGothic" panose="020B0600070205080204" pitchFamily="34" charset="-128"/>
                <a:ea typeface="MS PGothic" panose="020B0600070205080204" pitchFamily="34" charset="-128"/>
              </a:endParaRPr>
            </a:p>
          </p:txBody>
        </p:sp>
        <p:sp>
          <p:nvSpPr>
            <p:cNvPr id="32" name="四角形: 角を丸くする 5">
              <a:extLst>
                <a:ext uri="{FF2B5EF4-FFF2-40B4-BE49-F238E27FC236}">
                  <a16:creationId xmlns:a16="http://schemas.microsoft.com/office/drawing/2014/main" id="{F2E38A76-2B09-4621-7D2C-53593E556F7A}"/>
                </a:ext>
              </a:extLst>
            </p:cNvPr>
            <p:cNvSpPr>
              <a:spLocks noGrp="1" noRot="1" noMove="1" noResize="1" noEditPoints="1" noAdjustHandles="1" noChangeArrowheads="1" noChangeShapeType="1"/>
            </p:cNvSpPr>
            <p:nvPr/>
          </p:nvSpPr>
          <p:spPr>
            <a:xfrm>
              <a:off x="15418391" y="5322913"/>
              <a:ext cx="1645505" cy="662247"/>
            </a:xfrm>
            <a:prstGeom prst="roundRect">
              <a:avLst>
                <a:gd name="adj" fmla="val 2611"/>
              </a:avLst>
            </a:prstGeom>
            <a:solidFill>
              <a:schemeClr val="accent1">
                <a:lumMod val="50000"/>
              </a:schemeClr>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200" dirty="0">
                <a:latin typeface="MS PGothic" panose="020B0600070205080204" pitchFamily="34" charset="-128"/>
                <a:ea typeface="MS PGothic" panose="020B0600070205080204" pitchFamily="34" charset="-128"/>
              </a:endParaRPr>
            </a:p>
          </p:txBody>
        </p:sp>
        <p:sp>
          <p:nvSpPr>
            <p:cNvPr id="33" name="テキスト ボックス 32">
              <a:extLst>
                <a:ext uri="{FF2B5EF4-FFF2-40B4-BE49-F238E27FC236}">
                  <a16:creationId xmlns:a16="http://schemas.microsoft.com/office/drawing/2014/main" id="{21174D53-23DF-71F2-636D-8B13265673B1}"/>
                </a:ext>
              </a:extLst>
            </p:cNvPr>
            <p:cNvSpPr txBox="1">
              <a:spLocks noGrp="1" noRot="1" noMove="1" noResize="1" noEditPoints="1" noAdjustHandles="1" noChangeArrowheads="1" noChangeShapeType="1"/>
            </p:cNvSpPr>
            <p:nvPr/>
          </p:nvSpPr>
          <p:spPr>
            <a:xfrm>
              <a:off x="15511157" y="5364315"/>
              <a:ext cx="1513327" cy="512448"/>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24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ja-JP" altLang="en-US" sz="3200" b="0" spc="300">
                  <a:solidFill>
                    <a:schemeClr val="bg1"/>
                  </a:solidFill>
                  <a:latin typeface="MS PGothic" panose="020B0600070205080204" pitchFamily="34" charset="-128"/>
                  <a:ea typeface="MS PGothic" panose="020B0600070205080204" pitchFamily="34" charset="-128"/>
                </a:rPr>
                <a:t>低い音</a:t>
              </a:r>
              <a:endParaRPr lang="ja-JP" altLang="en-US" sz="3200" b="0" spc="300" dirty="0">
                <a:solidFill>
                  <a:schemeClr val="bg1"/>
                </a:solidFill>
                <a:latin typeface="MS PGothic" panose="020B0600070205080204" pitchFamily="34" charset="-128"/>
                <a:ea typeface="MS PGothic" panose="020B0600070205080204" pitchFamily="34" charset="-128"/>
              </a:endParaRPr>
            </a:p>
          </p:txBody>
        </p:sp>
      </p:grpSp>
      <p:grpSp>
        <p:nvGrpSpPr>
          <p:cNvPr id="2" name="グループ化 1">
            <a:extLst>
              <a:ext uri="{FF2B5EF4-FFF2-40B4-BE49-F238E27FC236}">
                <a16:creationId xmlns:a16="http://schemas.microsoft.com/office/drawing/2014/main" id="{74E16744-58D2-6814-BE45-FD76734504B6}"/>
              </a:ext>
            </a:extLst>
          </p:cNvPr>
          <p:cNvGrpSpPr>
            <a:grpSpLocks noGrp="1" noUngrp="1" noRot="1" noMove="1" noResize="1"/>
          </p:cNvGrpSpPr>
          <p:nvPr/>
        </p:nvGrpSpPr>
        <p:grpSpPr>
          <a:xfrm>
            <a:off x="9659250" y="2649316"/>
            <a:ext cx="5939083" cy="5939083"/>
            <a:chOff x="9659250" y="2649316"/>
            <a:chExt cx="5939083" cy="5939083"/>
          </a:xfrm>
        </p:grpSpPr>
        <p:grpSp>
          <p:nvGrpSpPr>
            <p:cNvPr id="20" name="グループ化 19">
              <a:extLst>
                <a:ext uri="{FF2B5EF4-FFF2-40B4-BE49-F238E27FC236}">
                  <a16:creationId xmlns:a16="http://schemas.microsoft.com/office/drawing/2014/main" id="{E07CEB7B-E8CA-92A2-1E05-5C9A172579C4}"/>
                </a:ext>
              </a:extLst>
            </p:cNvPr>
            <p:cNvGrpSpPr>
              <a:grpSpLocks noGrp="1" noUngrp="1" noRot="1" noMove="1" noResize="1"/>
            </p:cNvGrpSpPr>
            <p:nvPr/>
          </p:nvGrpSpPr>
          <p:grpSpPr>
            <a:xfrm>
              <a:off x="9659250" y="2649316"/>
              <a:ext cx="5939083" cy="5939083"/>
              <a:chOff x="6460790" y="1627520"/>
              <a:chExt cx="4680000" cy="4680000"/>
            </a:xfrm>
          </p:grpSpPr>
          <p:sp>
            <p:nvSpPr>
              <p:cNvPr id="43" name="Oval 10">
                <a:extLst>
                  <a:ext uri="{FF2B5EF4-FFF2-40B4-BE49-F238E27FC236}">
                    <a16:creationId xmlns:a16="http://schemas.microsoft.com/office/drawing/2014/main" id="{1ED1BC41-6346-D36B-59E5-E4C0A9C3F454}"/>
                  </a:ext>
                </a:extLst>
              </p:cNvPr>
              <p:cNvSpPr>
                <a:spLocks noGrp="1" noRot="1" noMove="1" noResize="1" noEditPoints="1" noAdjustHandles="1" noChangeArrowheads="1" noChangeShapeType="1"/>
              </p:cNvSpPr>
              <p:nvPr/>
            </p:nvSpPr>
            <p:spPr bwMode="auto">
              <a:xfrm>
                <a:off x="7005832" y="2765485"/>
                <a:ext cx="2520000" cy="25200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44" name="Oval 11">
                <a:extLst>
                  <a:ext uri="{FF2B5EF4-FFF2-40B4-BE49-F238E27FC236}">
                    <a16:creationId xmlns:a16="http://schemas.microsoft.com/office/drawing/2014/main" id="{67F33804-E2B8-9710-8666-B51945558134}"/>
                  </a:ext>
                </a:extLst>
              </p:cNvPr>
              <p:cNvSpPr>
                <a:spLocks noGrp="1" noRot="1" noMove="1" noResize="1" noEditPoints="1" noAdjustHandles="1" noChangeArrowheads="1" noChangeShapeType="1"/>
              </p:cNvSpPr>
              <p:nvPr/>
            </p:nvSpPr>
            <p:spPr bwMode="auto">
              <a:xfrm>
                <a:off x="6833938" y="2405485"/>
                <a:ext cx="3240000" cy="32400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45" name="Oval 12">
                <a:extLst>
                  <a:ext uri="{FF2B5EF4-FFF2-40B4-BE49-F238E27FC236}">
                    <a16:creationId xmlns:a16="http://schemas.microsoft.com/office/drawing/2014/main" id="{241497B6-7338-7877-296B-40AE527FCAA5}"/>
                  </a:ext>
                </a:extLst>
              </p:cNvPr>
              <p:cNvSpPr>
                <a:spLocks noGrp="1" noRot="1" noMove="1" noResize="1" noEditPoints="1" noAdjustHandles="1" noChangeArrowheads="1" noChangeShapeType="1"/>
              </p:cNvSpPr>
              <p:nvPr/>
            </p:nvSpPr>
            <p:spPr bwMode="auto">
              <a:xfrm>
                <a:off x="6654483" y="2023327"/>
                <a:ext cx="3960000" cy="39600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46" name="Oval 12">
                <a:extLst>
                  <a:ext uri="{FF2B5EF4-FFF2-40B4-BE49-F238E27FC236}">
                    <a16:creationId xmlns:a16="http://schemas.microsoft.com/office/drawing/2014/main" id="{466F8B3F-D01F-D7AF-1131-B965EDFDEFD9}"/>
                  </a:ext>
                </a:extLst>
              </p:cNvPr>
              <p:cNvSpPr>
                <a:spLocks noGrp="1" noRot="1" noMove="1" noResize="1" noEditPoints="1" noAdjustHandles="1" noChangeArrowheads="1" noChangeShapeType="1"/>
              </p:cNvSpPr>
              <p:nvPr/>
            </p:nvSpPr>
            <p:spPr bwMode="auto">
              <a:xfrm>
                <a:off x="6460790" y="1627520"/>
                <a:ext cx="4680000" cy="46800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grpSp>
        <p:sp>
          <p:nvSpPr>
            <p:cNvPr id="23" name="Text Box 14">
              <a:extLst>
                <a:ext uri="{FF2B5EF4-FFF2-40B4-BE49-F238E27FC236}">
                  <a16:creationId xmlns:a16="http://schemas.microsoft.com/office/drawing/2014/main" id="{EC70107C-E0D9-8ECD-84CA-920BAF6293B0}"/>
                </a:ext>
              </a:extLst>
            </p:cNvPr>
            <p:cNvSpPr txBox="1">
              <a:spLocks noGrp="1" noRot="1" noMove="1" noResize="1" noEditPoints="1" noAdjustHandles="1" noChangeArrowheads="1" noChangeShapeType="1"/>
            </p:cNvSpPr>
            <p:nvPr/>
          </p:nvSpPr>
          <p:spPr bwMode="auto">
            <a:xfrm>
              <a:off x="11278232" y="6378720"/>
              <a:ext cx="141577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ja-JP" altLang="en-US" sz="3200">
                  <a:solidFill>
                    <a:srgbClr val="0AB161"/>
                  </a:solidFill>
                  <a:latin typeface="MS PGothic" panose="020B0600070205080204" pitchFamily="34" charset="-128"/>
                  <a:ea typeface="MS PGothic" panose="020B0600070205080204" pitchFamily="34" charset="-128"/>
                </a:rPr>
                <a:t>走行中</a:t>
              </a:r>
            </a:p>
          </p:txBody>
        </p:sp>
        <p:pic>
          <p:nvPicPr>
            <p:cNvPr id="35" name="図 34" descr="グラフィカル ユーザー インターフェイス が含まれている画像&#10;&#10;自動的に生成された説明">
              <a:extLst>
                <a:ext uri="{FF2B5EF4-FFF2-40B4-BE49-F238E27FC236}">
                  <a16:creationId xmlns:a16="http://schemas.microsoft.com/office/drawing/2014/main" id="{269CC6EE-D446-7158-06AF-AF203F0AC95C}"/>
                </a:ext>
              </a:extLst>
            </p:cNvPr>
            <p:cNvPicPr>
              <a:picLocks noGrp="1" noRot="1" noChangeAspect="1" noMove="1" noResize="1" noEditPoints="1" noAdjustHandles="1" noChangeArrowheads="1" noChangeShapeType="1" noCrop="1"/>
            </p:cNvPicPr>
            <p:nvPr/>
          </p:nvPicPr>
          <p:blipFill>
            <a:blip r:embed="rId4"/>
            <a:stretch>
              <a:fillRect/>
            </a:stretch>
          </p:blipFill>
          <p:spPr>
            <a:xfrm>
              <a:off x="10644928" y="4881780"/>
              <a:ext cx="3400665" cy="1555804"/>
            </a:xfrm>
            <a:prstGeom prst="rect">
              <a:avLst/>
            </a:prstGeom>
          </p:spPr>
        </p:pic>
      </p:grpSp>
    </p:spTree>
    <p:extLst>
      <p:ext uri="{BB962C8B-B14F-4D97-AF65-F5344CB8AC3E}">
        <p14:creationId xmlns:p14="http://schemas.microsoft.com/office/powerpoint/2010/main" val="1879166985"/>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dissolve">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path" presetSubtype="0" accel="50000" decel="50000" fill="hold" nodeType="clickEffect">
                                  <p:stCondLst>
                                    <p:cond delay="0"/>
                                  </p:stCondLst>
                                  <p:childTnLst>
                                    <p:animMotion origin="layout" path="M -4.16667E-6 3.73051E-6 L -0.29349 -0.00679 " pathEditMode="relative" rAng="0" ptsTypes="AA">
                                      <p:cBhvr>
                                        <p:cTn id="11" dur="1000" fill="hold"/>
                                        <p:tgtEl>
                                          <p:spTgt spid="47"/>
                                        </p:tgtEl>
                                        <p:attrNameLst>
                                          <p:attrName>ppt_x</p:attrName>
                                          <p:attrName>ppt_y</p:attrName>
                                        </p:attrNameLst>
                                      </p:cBhvr>
                                      <p:rCtr x="-14679" y="-340"/>
                                    </p:animMotion>
                                  </p:childTnLst>
                                </p:cTn>
                              </p:par>
                              <p:par>
                                <p:cTn id="12" presetID="9" presetClass="entr" presetSubtype="0" fill="hold" nodeType="withEffect">
                                  <p:stCondLst>
                                    <p:cond delay="50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dissolv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8E9818-DEBD-C169-8872-384571B76E87}"/>
            </a:ext>
          </a:extLst>
        </p:cNvPr>
        <p:cNvGrpSpPr/>
        <p:nvPr/>
      </p:nvGrpSpPr>
      <p:grpSpPr>
        <a:xfrm>
          <a:off x="0" y="0"/>
          <a:ext cx="0" cy="0"/>
          <a:chOff x="0" y="0"/>
          <a:chExt cx="0" cy="0"/>
        </a:xfrm>
      </p:grpSpPr>
      <p:sp>
        <p:nvSpPr>
          <p:cNvPr id="39" name="四角形: 角を丸くする 11">
            <a:extLst>
              <a:ext uri="{FF2B5EF4-FFF2-40B4-BE49-F238E27FC236}">
                <a16:creationId xmlns:a16="http://schemas.microsoft.com/office/drawing/2014/main" id="{AAD0754B-99FC-CE37-A194-BB629F03210B}"/>
              </a:ext>
            </a:extLst>
          </p:cNvPr>
          <p:cNvSpPr>
            <a:spLocks noGrp="1" noRot="1" noMove="1" noResize="1" noEditPoints="1" noAdjustHandles="1" noChangeArrowheads="1" noChangeShapeType="1"/>
          </p:cNvSpPr>
          <p:nvPr/>
        </p:nvSpPr>
        <p:spPr>
          <a:xfrm>
            <a:off x="1050612" y="1640731"/>
            <a:ext cx="16199697" cy="774985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pic>
        <p:nvPicPr>
          <p:cNvPr id="2" name="_dp5_72kmh_muxed">
            <a:hlinkClick r:id="" action="ppaction://media"/>
            <a:extLst>
              <a:ext uri="{FF2B5EF4-FFF2-40B4-BE49-F238E27FC236}">
                <a16:creationId xmlns:a16="http://schemas.microsoft.com/office/drawing/2014/main" id="{6F39EE91-30E9-6276-AFF2-E6795098805D}"/>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rotWithShape="1">
          <a:blip r:embed="rId7"/>
          <a:srcRect b="1766"/>
          <a:stretch/>
        </p:blipFill>
        <p:spPr>
          <a:xfrm>
            <a:off x="9872727" y="2630762"/>
            <a:ext cx="6475381" cy="4776440"/>
          </a:xfrm>
          <a:prstGeom prst="rect">
            <a:avLst/>
          </a:prstGeom>
          <a:ln w="57150">
            <a:noFill/>
          </a:ln>
          <a:effectLst>
            <a:outerShdw blurRad="50800" dist="38100" dir="2700000" algn="tl" rotWithShape="0">
              <a:prstClr val="black">
                <a:alpha val="40000"/>
              </a:prstClr>
            </a:outerShdw>
          </a:effectLst>
        </p:spPr>
      </p:pic>
      <p:pic>
        <p:nvPicPr>
          <p:cNvPr id="7" name="_dp5_0kmh_muxed">
            <a:hlinkClick r:id="" action="ppaction://media"/>
            <a:extLst>
              <a:ext uri="{FF2B5EF4-FFF2-40B4-BE49-F238E27FC236}">
                <a16:creationId xmlns:a16="http://schemas.microsoft.com/office/drawing/2014/main" id="{44D7561D-D3A2-3670-1C5C-D4F30717E41A}"/>
              </a:ext>
            </a:extLst>
          </p:cNvPr>
          <p:cNvPicPr>
            <a:picLocks noGrp="1" noRot="1" noChangeAspec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rotWithShape="1">
          <a:blip r:embed="rId7"/>
          <a:srcRect b="1766"/>
          <a:stretch/>
        </p:blipFill>
        <p:spPr>
          <a:xfrm>
            <a:off x="2071264" y="2630762"/>
            <a:ext cx="6475381" cy="4776440"/>
          </a:xfrm>
          <a:prstGeom prst="rect">
            <a:avLst/>
          </a:prstGeom>
          <a:ln w="57150">
            <a:noFill/>
          </a:ln>
          <a:effectLst>
            <a:outerShdw blurRad="50800" dist="38100" dir="2700000" algn="tl" rotWithShape="0">
              <a:prstClr val="black">
                <a:alpha val="40000"/>
              </a:prstClr>
            </a:outerShdw>
          </a:effectLst>
        </p:spPr>
      </p:pic>
      <mc:AlternateContent xmlns:mc="http://schemas.openxmlformats.org/markup-compatibility/2006">
        <mc:Choice xmlns:a14="http://schemas.microsoft.com/office/drawing/2010/main" Requires="a14">
          <p:sp>
            <p:nvSpPr>
              <p:cNvPr id="12" name="テキスト ボックス 11">
                <a:extLst>
                  <a:ext uri="{FF2B5EF4-FFF2-40B4-BE49-F238E27FC236}">
                    <a16:creationId xmlns:a16="http://schemas.microsoft.com/office/drawing/2014/main" id="{EDE97557-F1EF-94DC-D495-68DDFBAB6F91}"/>
                  </a:ext>
                </a:extLst>
              </p:cNvPr>
              <p:cNvSpPr txBox="1">
                <a:spLocks noGrp="1" noRot="1" noMove="1" noResize="1" noEditPoints="1" noAdjustHandles="1" noChangeArrowheads="1" noChangeShapeType="1"/>
              </p:cNvSpPr>
              <p:nvPr/>
            </p:nvSpPr>
            <p:spPr>
              <a:xfrm>
                <a:off x="2209525" y="1975790"/>
                <a:ext cx="6100997" cy="590803"/>
              </a:xfrm>
              <a:prstGeom prst="rect">
                <a:avLst/>
              </a:prstGeom>
              <a:noFill/>
            </p:spPr>
            <p:txBody>
              <a:bodyPr wrap="square">
                <a:spAutoFit/>
              </a:bodyPr>
              <a:lstStyle/>
              <a:p>
                <a:pPr algn="ctr">
                  <a:defRPr/>
                </a:pPr>
                <a14:m>
                  <m:oMath xmlns:m="http://schemas.openxmlformats.org/officeDocument/2006/math">
                    <m:r>
                      <a:rPr lang="ja-JP" altLang="en-US" sz="3200" b="0" i="0" smtClean="0">
                        <a:solidFill>
                          <a:srgbClr val="000000"/>
                        </a:solidFill>
                        <a:latin typeface="Cambria Math" panose="02040503050406030204" pitchFamily="18" charset="0"/>
                        <a:ea typeface="Noto Sans JP" panose="020B0200000000000000" pitchFamily="34" charset="-128"/>
                      </a:rPr>
                      <m:t>①</m:t>
                    </m:r>
                  </m:oMath>
                </a14:m>
                <a:r>
                  <a:rPr lang="en-US" altLang="ja-JP" sz="3200" dirty="0">
                    <a:solidFill>
                      <a:srgbClr val="000000"/>
                    </a:solidFill>
                    <a:latin typeface="MS PGothic" panose="020B0600070205080204" pitchFamily="34" charset="-128"/>
                    <a:ea typeface="MS PGothic" panose="020B0600070205080204" pitchFamily="34" charset="-128"/>
                  </a:rPr>
                  <a:t> </a:t>
                </a:r>
                <a:r>
                  <a:rPr lang="ja-JP" altLang="en-US" sz="3200">
                    <a:solidFill>
                      <a:srgbClr val="000000"/>
                    </a:solidFill>
                    <a:latin typeface="MS PGothic" panose="020B0600070205080204" pitchFamily="34" charset="-128"/>
                    <a:ea typeface="MS PGothic" panose="020B0600070205080204" pitchFamily="34" charset="-128"/>
                  </a:rPr>
                  <a:t>音源（</a:t>
                </a:r>
                <a:r>
                  <a:rPr lang="ja-JP" altLang="en-US" sz="3200">
                    <a:solidFill>
                      <a:srgbClr val="FF0000"/>
                    </a:solidFill>
                    <a:latin typeface="MS PGothic" panose="020B0600070205080204" pitchFamily="34" charset="-128"/>
                    <a:ea typeface="MS PGothic" panose="020B0600070205080204" pitchFamily="34" charset="-128"/>
                  </a:rPr>
                  <a:t>●</a:t>
                </a:r>
                <a:r>
                  <a:rPr lang="ja-JP" altLang="en-US" sz="3200">
                    <a:solidFill>
                      <a:srgbClr val="000000"/>
                    </a:solidFill>
                    <a:latin typeface="MS PGothic" panose="020B0600070205080204" pitchFamily="34" charset="-128"/>
                    <a:ea typeface="MS PGothic" panose="020B0600070205080204" pitchFamily="34" charset="-128"/>
                  </a:rPr>
                  <a:t>）と観測者（</a:t>
                </a:r>
                <a:r>
                  <a:rPr lang="ja-JP" altLang="en-US" sz="3200">
                    <a:solidFill>
                      <a:srgbClr val="0000FF"/>
                    </a:solidFill>
                    <a:latin typeface="MS PGothic" panose="020B0600070205080204" pitchFamily="34" charset="-128"/>
                    <a:ea typeface="MS PGothic" panose="020B0600070205080204" pitchFamily="34" charset="-128"/>
                  </a:rPr>
                  <a:t>●</a:t>
                </a:r>
                <a:r>
                  <a:rPr lang="ja-JP" altLang="en-US" sz="3200">
                    <a:solidFill>
                      <a:srgbClr val="000000"/>
                    </a:solidFill>
                    <a:latin typeface="MS PGothic" panose="020B0600070205080204" pitchFamily="34" charset="-128"/>
                    <a:ea typeface="MS PGothic" panose="020B0600070205080204" pitchFamily="34" charset="-128"/>
                  </a:rPr>
                  <a:t>）が静止</a:t>
                </a:r>
                <a:endParaRPr lang="ja-JP" altLang="en-US" sz="3200" dirty="0">
                  <a:solidFill>
                    <a:srgbClr val="000000"/>
                  </a:solidFill>
                  <a:latin typeface="MS PGothic" panose="020B0600070205080204" pitchFamily="34" charset="-128"/>
                  <a:ea typeface="MS PGothic" panose="020B0600070205080204" pitchFamily="34" charset="-128"/>
                </a:endParaRPr>
              </a:p>
            </p:txBody>
          </p:sp>
        </mc:Choice>
        <mc:Fallback>
          <p:sp>
            <p:nvSpPr>
              <p:cNvPr id="12" name="テキスト ボックス 11">
                <a:extLst>
                  <a:ext uri="{FF2B5EF4-FFF2-40B4-BE49-F238E27FC236}">
                    <a16:creationId xmlns:a16="http://schemas.microsoft.com/office/drawing/2014/main" id="{EDE97557-F1EF-94DC-D495-68DDFBAB6F91}"/>
                  </a:ext>
                </a:extLst>
              </p:cNvPr>
              <p:cNvSpPr txBox="1">
                <a:spLocks noGrp="1" noRot="1" noChangeAspect="1" noMove="1" noResize="1" noEditPoints="1" noAdjustHandles="1" noChangeArrowheads="1" noChangeShapeType="1" noTextEdit="1"/>
              </p:cNvSpPr>
              <p:nvPr/>
            </p:nvSpPr>
            <p:spPr>
              <a:xfrm>
                <a:off x="2209525" y="1975790"/>
                <a:ext cx="6100997" cy="590803"/>
              </a:xfrm>
              <a:prstGeom prst="rect">
                <a:avLst/>
              </a:prstGeom>
              <a:blipFill>
                <a:blip r:embed="rId8"/>
                <a:stretch>
                  <a:fillRect t="-14583" r="-830" b="-27083"/>
                </a:stretch>
              </a:blipFill>
            </p:spPr>
            <p:txBody>
              <a:bodyPr/>
              <a:lstStyle/>
              <a:p>
                <a:r>
                  <a:rPr lang="ja-JP" altLang="en-US">
                    <a:noFill/>
                  </a:rPr>
                  <a:t> </a:t>
                </a:r>
              </a:p>
            </p:txBody>
          </p:sp>
        </mc:Fallback>
      </mc:AlternateContent>
      <p:sp>
        <p:nvSpPr>
          <p:cNvPr id="21" name="テキスト ボックス 20">
            <a:extLst>
              <a:ext uri="{FF2B5EF4-FFF2-40B4-BE49-F238E27FC236}">
                <a16:creationId xmlns:a16="http://schemas.microsoft.com/office/drawing/2014/main" id="{16DD6288-9D22-72C5-4054-62592374B3BC}"/>
              </a:ext>
            </a:extLst>
          </p:cNvPr>
          <p:cNvSpPr txBox="1">
            <a:spLocks noGrp="1" noRot="1" noMove="1" noResize="1" noEditPoints="1" noAdjustHandles="1" noChangeArrowheads="1" noChangeShapeType="1"/>
          </p:cNvSpPr>
          <p:nvPr/>
        </p:nvSpPr>
        <p:spPr>
          <a:xfrm>
            <a:off x="3804438" y="6318752"/>
            <a:ext cx="800219" cy="461665"/>
          </a:xfrm>
          <a:prstGeom prst="rect">
            <a:avLst/>
          </a:prstGeom>
          <a:noFill/>
        </p:spPr>
        <p:txBody>
          <a:bodyPr wrap="none" rtlCol="0">
            <a:spAutoFit/>
          </a:bodyPr>
          <a:lstStyle/>
          <a:p>
            <a:pPr algn="ctr"/>
            <a:r>
              <a:rPr lang="ja-JP" altLang="en-US" sz="2400" dirty="0">
                <a:latin typeface="Noto Sans JP" panose="020B0200000000000000" pitchFamily="34" charset="-128"/>
                <a:ea typeface="Noto Sans JP" panose="020B0200000000000000" pitchFamily="34" charset="-128"/>
              </a:rPr>
              <a:t>音源</a:t>
            </a:r>
          </a:p>
        </p:txBody>
      </p:sp>
      <p:sp>
        <p:nvSpPr>
          <p:cNvPr id="22" name="テキスト ボックス 21">
            <a:extLst>
              <a:ext uri="{FF2B5EF4-FFF2-40B4-BE49-F238E27FC236}">
                <a16:creationId xmlns:a16="http://schemas.microsoft.com/office/drawing/2014/main" id="{F83FD705-9ABE-D792-4528-C88AEB7E2948}"/>
              </a:ext>
            </a:extLst>
          </p:cNvPr>
          <p:cNvSpPr txBox="1">
            <a:spLocks noGrp="1" noRot="1" noMove="1" noResize="1" noEditPoints="1" noAdjustHandles="1" noChangeArrowheads="1" noChangeShapeType="1"/>
          </p:cNvSpPr>
          <p:nvPr/>
        </p:nvSpPr>
        <p:spPr>
          <a:xfrm>
            <a:off x="4893446" y="6318752"/>
            <a:ext cx="1107996" cy="461665"/>
          </a:xfrm>
          <a:prstGeom prst="rect">
            <a:avLst/>
          </a:prstGeom>
          <a:noFill/>
        </p:spPr>
        <p:txBody>
          <a:bodyPr wrap="none" rtlCol="0">
            <a:spAutoFit/>
          </a:bodyPr>
          <a:lstStyle/>
          <a:p>
            <a:pPr algn="ctr"/>
            <a:r>
              <a:rPr lang="ja-JP" altLang="en-US" sz="2400" dirty="0">
                <a:latin typeface="Noto Sans JP" panose="020B0200000000000000" pitchFamily="34" charset="-128"/>
                <a:ea typeface="Noto Sans JP" panose="020B0200000000000000" pitchFamily="34" charset="-128"/>
              </a:rPr>
              <a:t>観測者</a:t>
            </a:r>
          </a:p>
        </p:txBody>
      </p:sp>
      <p:sp>
        <p:nvSpPr>
          <p:cNvPr id="26" name="テキスト ボックス 25">
            <a:extLst>
              <a:ext uri="{FF2B5EF4-FFF2-40B4-BE49-F238E27FC236}">
                <a16:creationId xmlns:a16="http://schemas.microsoft.com/office/drawing/2014/main" id="{946CBFE6-E6F5-AC7C-922A-EB7B8E1F6510}"/>
              </a:ext>
            </a:extLst>
          </p:cNvPr>
          <p:cNvSpPr txBox="1">
            <a:spLocks noGrp="1" noRot="1" noMove="1" noResize="1" noEditPoints="1" noAdjustHandles="1" noChangeArrowheads="1" noChangeShapeType="1"/>
          </p:cNvSpPr>
          <p:nvPr/>
        </p:nvSpPr>
        <p:spPr>
          <a:xfrm>
            <a:off x="2995681" y="8090685"/>
            <a:ext cx="4122378" cy="584775"/>
          </a:xfrm>
          <a:prstGeom prst="rect">
            <a:avLst/>
          </a:prstGeom>
          <a:noFill/>
        </p:spPr>
        <p:txBody>
          <a:bodyPr wrap="square" rtlCol="0">
            <a:spAutoFit/>
          </a:bodyPr>
          <a:lstStyle/>
          <a:p>
            <a:pPr algn="ctr">
              <a:defRPr/>
            </a:pPr>
            <a:r>
              <a:rPr lang="ja-JP" altLang="en-US" sz="3200" dirty="0">
                <a:solidFill>
                  <a:srgbClr val="000000"/>
                </a:solidFill>
                <a:latin typeface="MS PGothic" panose="020B0600070205080204" pitchFamily="34" charset="-128"/>
                <a:ea typeface="MS PGothic" panose="020B0600070205080204" pitchFamily="34" charset="-128"/>
              </a:rPr>
              <a:t>音源と</a:t>
            </a:r>
            <a:r>
              <a:rPr lang="ja-JP" altLang="en-US" sz="3200" dirty="0">
                <a:solidFill>
                  <a:srgbClr val="00B050"/>
                </a:solidFill>
                <a:latin typeface="MS PGothic" panose="020B0600070205080204" pitchFamily="34" charset="-128"/>
                <a:ea typeface="MS PGothic" panose="020B0600070205080204" pitchFamily="34" charset="-128"/>
              </a:rPr>
              <a:t>同じ</a:t>
            </a:r>
            <a:r>
              <a:rPr lang="ja-JP" altLang="en-US" sz="3200" dirty="0">
                <a:solidFill>
                  <a:srgbClr val="000000"/>
                </a:solidFill>
                <a:latin typeface="MS PGothic" panose="020B0600070205080204" pitchFamily="34" charset="-128"/>
                <a:ea typeface="MS PGothic" panose="020B0600070205080204" pitchFamily="34" charset="-128"/>
              </a:rPr>
              <a:t>音</a:t>
            </a:r>
          </a:p>
        </p:txBody>
      </p:sp>
      <p:sp>
        <p:nvSpPr>
          <p:cNvPr id="27" name="テキスト ボックス 26">
            <a:extLst>
              <a:ext uri="{FF2B5EF4-FFF2-40B4-BE49-F238E27FC236}">
                <a16:creationId xmlns:a16="http://schemas.microsoft.com/office/drawing/2014/main" id="{B5B4A5AD-AFB6-4EA4-981E-BD85C615791A}"/>
              </a:ext>
            </a:extLst>
          </p:cNvPr>
          <p:cNvSpPr txBox="1">
            <a:spLocks noGrp="1" noRot="1" noMove="1" noResize="1" noEditPoints="1" noAdjustHandles="1" noChangeArrowheads="1" noChangeShapeType="1"/>
          </p:cNvSpPr>
          <p:nvPr/>
        </p:nvSpPr>
        <p:spPr>
          <a:xfrm>
            <a:off x="9590662" y="1975789"/>
            <a:ext cx="6891513" cy="584775"/>
          </a:xfrm>
          <a:prstGeom prst="rect">
            <a:avLst/>
          </a:prstGeom>
          <a:noFill/>
        </p:spPr>
        <p:txBody>
          <a:bodyPr wrap="square">
            <a:spAutoFit/>
          </a:bodyPr>
          <a:lstStyle>
            <a:defPPr>
              <a:defRPr lang="ja-JP"/>
            </a:defPPr>
            <a:lvl1pPr algn="ctr">
              <a:defRPr sz="2400" b="1">
                <a:solidFill>
                  <a:srgbClr val="000000"/>
                </a:solidFill>
                <a:latin typeface="Noto Sans JP" panose="020B0200000000000000" pitchFamily="34" charset="-128"/>
                <a:ea typeface="Noto Sans JP" panose="020B0200000000000000" pitchFamily="34" charset="-128"/>
              </a:defRPr>
            </a:lvl1pPr>
          </a:lstStyle>
          <a:p>
            <a:r>
              <a:rPr lang="ja-JP" altLang="en-US" sz="3200" b="0">
                <a:latin typeface="MS PGothic" panose="020B0600070205080204" pitchFamily="34" charset="-128"/>
                <a:ea typeface="MS PGothic" panose="020B0600070205080204" pitchFamily="34" charset="-128"/>
              </a:rPr>
              <a:t>② 音源（</a:t>
            </a:r>
            <a:r>
              <a:rPr lang="ja-JP" altLang="en-US" sz="3200" b="0">
                <a:solidFill>
                  <a:srgbClr val="FF0000"/>
                </a:solidFill>
                <a:latin typeface="MS PGothic" panose="020B0600070205080204" pitchFamily="34" charset="-128"/>
                <a:ea typeface="MS PGothic" panose="020B0600070205080204" pitchFamily="34" charset="-128"/>
              </a:rPr>
              <a:t>●</a:t>
            </a:r>
            <a:r>
              <a:rPr lang="ja-JP" altLang="en-US" sz="3200" b="0">
                <a:latin typeface="MS PGothic" panose="020B0600070205080204" pitchFamily="34" charset="-128"/>
                <a:ea typeface="MS PGothic" panose="020B0600070205080204" pitchFamily="34" charset="-128"/>
              </a:rPr>
              <a:t>）</a:t>
            </a:r>
            <a:r>
              <a:rPr lang="ja-JP" altLang="en-US" sz="3200" b="0" dirty="0">
                <a:latin typeface="MS PGothic" panose="020B0600070205080204" pitchFamily="34" charset="-128"/>
                <a:ea typeface="MS PGothic" panose="020B0600070205080204" pitchFamily="34" charset="-128"/>
              </a:rPr>
              <a:t>が</a:t>
            </a:r>
            <a:r>
              <a:rPr lang="ja-JP" altLang="en-US" sz="3200" b="0">
                <a:latin typeface="MS PGothic" panose="020B0600070205080204" pitchFamily="34" charset="-128"/>
                <a:ea typeface="MS PGothic" panose="020B0600070205080204" pitchFamily="34" charset="-128"/>
              </a:rPr>
              <a:t>観測者（</a:t>
            </a:r>
            <a:r>
              <a:rPr lang="ja-JP" altLang="en-US" sz="3200" b="0">
                <a:solidFill>
                  <a:srgbClr val="0000FF"/>
                </a:solidFill>
                <a:latin typeface="MS PGothic" panose="020B0600070205080204" pitchFamily="34" charset="-128"/>
                <a:ea typeface="MS PGothic" panose="020B0600070205080204" pitchFamily="34" charset="-128"/>
              </a:rPr>
              <a:t>●</a:t>
            </a:r>
            <a:r>
              <a:rPr lang="ja-JP" altLang="en-US" sz="3200" b="0">
                <a:latin typeface="MS PGothic" panose="020B0600070205080204" pitchFamily="34" charset="-128"/>
                <a:ea typeface="MS PGothic" panose="020B0600070205080204" pitchFamily="34" charset="-128"/>
              </a:rPr>
              <a:t>）</a:t>
            </a:r>
            <a:r>
              <a:rPr lang="ja-JP" altLang="en-US" sz="3200" b="0" dirty="0">
                <a:latin typeface="MS PGothic" panose="020B0600070205080204" pitchFamily="34" charset="-128"/>
                <a:ea typeface="MS PGothic" panose="020B0600070205080204" pitchFamily="34" charset="-128"/>
              </a:rPr>
              <a:t>の前を通過</a:t>
            </a:r>
          </a:p>
        </p:txBody>
      </p:sp>
      <p:grpSp>
        <p:nvGrpSpPr>
          <p:cNvPr id="4" name="グループ化 3">
            <a:extLst>
              <a:ext uri="{FF2B5EF4-FFF2-40B4-BE49-F238E27FC236}">
                <a16:creationId xmlns:a16="http://schemas.microsoft.com/office/drawing/2014/main" id="{FADA6CF5-FCE0-BA75-7E3C-E379825CF6E3}"/>
              </a:ext>
            </a:extLst>
          </p:cNvPr>
          <p:cNvGrpSpPr>
            <a:grpSpLocks noGrp="1" noUngrp="1" noRot="1" noMove="1" noResize="1"/>
          </p:cNvGrpSpPr>
          <p:nvPr/>
        </p:nvGrpSpPr>
        <p:grpSpPr>
          <a:xfrm>
            <a:off x="7815504" y="3211556"/>
            <a:ext cx="2529941" cy="886275"/>
            <a:chOff x="7815504" y="3211556"/>
            <a:chExt cx="2529941" cy="886275"/>
          </a:xfrm>
        </p:grpSpPr>
        <p:sp>
          <p:nvSpPr>
            <p:cNvPr id="34" name="ホームベース 33">
              <a:extLst>
                <a:ext uri="{FF2B5EF4-FFF2-40B4-BE49-F238E27FC236}">
                  <a16:creationId xmlns:a16="http://schemas.microsoft.com/office/drawing/2014/main" id="{745A06B9-C9D8-C103-D03B-CD4D7C4E128B}"/>
                </a:ext>
              </a:extLst>
            </p:cNvPr>
            <p:cNvSpPr>
              <a:spLocks noGrp="1" noRot="1" noMove="1" noResize="1" noEditPoints="1" noAdjustHandles="1" noChangeArrowheads="1" noChangeShapeType="1"/>
            </p:cNvSpPr>
            <p:nvPr/>
          </p:nvSpPr>
          <p:spPr>
            <a:xfrm>
              <a:off x="8962777" y="3211558"/>
              <a:ext cx="1297101" cy="886273"/>
            </a:xfrm>
            <a:prstGeom prst="homePlate">
              <a:avLst>
                <a:gd name="adj" fmla="val 45789"/>
              </a:avLst>
            </a:prstGeom>
            <a:solidFill>
              <a:srgbClr val="3651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ホームベース 35">
              <a:extLst>
                <a:ext uri="{FF2B5EF4-FFF2-40B4-BE49-F238E27FC236}">
                  <a16:creationId xmlns:a16="http://schemas.microsoft.com/office/drawing/2014/main" id="{78CBA7DB-C3B3-C2FD-20FE-294AA5B7438F}"/>
                </a:ext>
              </a:extLst>
            </p:cNvPr>
            <p:cNvSpPr>
              <a:spLocks noGrp="1" noRot="1" noMove="1" noResize="1" noEditPoints="1" noAdjustHandles="1" noChangeArrowheads="1" noChangeShapeType="1"/>
            </p:cNvSpPr>
            <p:nvPr/>
          </p:nvSpPr>
          <p:spPr>
            <a:xfrm rot="10800000">
              <a:off x="7868674" y="3211556"/>
              <a:ext cx="1272152" cy="886273"/>
            </a:xfrm>
            <a:prstGeom prst="homePlate">
              <a:avLst>
                <a:gd name="adj" fmla="val 45789"/>
              </a:avLst>
            </a:prstGeom>
            <a:solidFill>
              <a:srgbClr val="3651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30">
              <a:extLst>
                <a:ext uri="{FF2B5EF4-FFF2-40B4-BE49-F238E27FC236}">
                  <a16:creationId xmlns:a16="http://schemas.microsoft.com/office/drawing/2014/main" id="{71941DBB-C101-8581-FE08-B011E9B1F83C}"/>
                </a:ext>
              </a:extLst>
            </p:cNvPr>
            <p:cNvSpPr txBox="1">
              <a:spLocks noGrp="1" noRot="1" noMove="1" noResize="1" noEditPoints="1" noAdjustHandles="1" noChangeArrowheads="1" noChangeShapeType="1"/>
            </p:cNvSpPr>
            <p:nvPr/>
          </p:nvSpPr>
          <p:spPr>
            <a:xfrm>
              <a:off x="7815504" y="3319032"/>
              <a:ext cx="2529941" cy="738664"/>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ja-JP" altLang="en-US" sz="2400" b="0" spc="300">
                  <a:solidFill>
                    <a:schemeClr val="bg1"/>
                  </a:solidFill>
                  <a:latin typeface="MS PGothic" panose="020B0600070205080204" pitchFamily="34" charset="-128"/>
                  <a:ea typeface="MS PGothic" panose="020B0600070205080204" pitchFamily="34" charset="-128"/>
                </a:rPr>
                <a:t>観測者が聞く</a:t>
              </a:r>
              <a:endParaRPr lang="en-US" altLang="ja-JP" sz="2400" b="0" spc="300" dirty="0">
                <a:solidFill>
                  <a:schemeClr val="bg1"/>
                </a:solidFill>
                <a:latin typeface="MS PGothic" panose="020B0600070205080204" pitchFamily="34" charset="-128"/>
                <a:ea typeface="MS PGothic" panose="020B0600070205080204" pitchFamily="34" charset="-128"/>
              </a:endParaRPr>
            </a:p>
            <a:p>
              <a:pPr algn="ctr"/>
              <a:r>
                <a:rPr lang="ja-JP" altLang="en-US" sz="2400" b="0" spc="300">
                  <a:solidFill>
                    <a:schemeClr val="bg1"/>
                  </a:solidFill>
                  <a:latin typeface="MS PGothic" panose="020B0600070205080204" pitchFamily="34" charset="-128"/>
                  <a:ea typeface="MS PGothic" panose="020B0600070205080204" pitchFamily="34" charset="-128"/>
                </a:rPr>
                <a:t>音の波形</a:t>
              </a:r>
              <a:endParaRPr lang="ja-JP" altLang="en-US" sz="2400" b="0" spc="300" dirty="0">
                <a:solidFill>
                  <a:schemeClr val="bg1"/>
                </a:solidFill>
                <a:latin typeface="MS PGothic" panose="020B0600070205080204" pitchFamily="34" charset="-128"/>
                <a:ea typeface="MS PGothic" panose="020B0600070205080204" pitchFamily="34" charset="-128"/>
              </a:endParaRPr>
            </a:p>
          </p:txBody>
        </p:sp>
      </p:grpSp>
      <p:grpSp>
        <p:nvGrpSpPr>
          <p:cNvPr id="3" name="グループ化 2">
            <a:extLst>
              <a:ext uri="{FF2B5EF4-FFF2-40B4-BE49-F238E27FC236}">
                <a16:creationId xmlns:a16="http://schemas.microsoft.com/office/drawing/2014/main" id="{8941D81D-359B-3224-3B38-1930E4B9250C}"/>
              </a:ext>
            </a:extLst>
          </p:cNvPr>
          <p:cNvGrpSpPr>
            <a:grpSpLocks noGrp="1" noUngrp="1" noRot="1" noMove="1" noResize="1"/>
          </p:cNvGrpSpPr>
          <p:nvPr/>
        </p:nvGrpSpPr>
        <p:grpSpPr>
          <a:xfrm>
            <a:off x="10264125" y="7506379"/>
            <a:ext cx="5692586" cy="1585377"/>
            <a:chOff x="10264125" y="7620679"/>
            <a:chExt cx="5692586" cy="1585377"/>
          </a:xfrm>
        </p:grpSpPr>
        <p:sp>
          <p:nvSpPr>
            <p:cNvPr id="37" name="テキスト ボックス 36">
              <a:extLst>
                <a:ext uri="{FF2B5EF4-FFF2-40B4-BE49-F238E27FC236}">
                  <a16:creationId xmlns:a16="http://schemas.microsoft.com/office/drawing/2014/main" id="{309D5A41-E2F2-85C4-3B3A-18179B88BB80}"/>
                </a:ext>
              </a:extLst>
            </p:cNvPr>
            <p:cNvSpPr txBox="1">
              <a:spLocks noGrp="1" noRot="1" noMove="1" noResize="1" noEditPoints="1" noAdjustHandles="1" noChangeArrowheads="1" noChangeShapeType="1"/>
            </p:cNvSpPr>
            <p:nvPr/>
          </p:nvSpPr>
          <p:spPr>
            <a:xfrm>
              <a:off x="10264125" y="8128838"/>
              <a:ext cx="5692586" cy="1077218"/>
            </a:xfrm>
            <a:prstGeom prst="rect">
              <a:avLst/>
            </a:prstGeom>
            <a:noFill/>
          </p:spPr>
          <p:txBody>
            <a:bodyPr wrap="square" rtlCol="0">
              <a:spAutoFit/>
            </a:bodyPr>
            <a:lstStyle/>
            <a:p>
              <a:pPr algn="ctr">
                <a:defRPr/>
              </a:pPr>
              <a:r>
                <a:rPr lang="ja-JP" altLang="en-US" sz="3200">
                  <a:solidFill>
                    <a:srgbClr val="C00000"/>
                  </a:solidFill>
                  <a:latin typeface="MS PGothic" panose="020B0600070205080204" pitchFamily="34" charset="-128"/>
                  <a:ea typeface="MS PGothic" panose="020B0600070205080204" pitchFamily="34" charset="-128"/>
                </a:rPr>
                <a:t>近づく　　</a:t>
              </a:r>
              <a:r>
                <a:rPr lang="ja-JP" altLang="en-US" sz="3200">
                  <a:solidFill>
                    <a:srgbClr val="000000"/>
                  </a:solidFill>
                  <a:latin typeface="MS PGothic" panose="020B0600070205080204" pitchFamily="34" charset="-128"/>
                  <a:ea typeface="MS PGothic" panose="020B0600070205080204" pitchFamily="34" charset="-128"/>
                </a:rPr>
                <a:t>→　</a:t>
              </a:r>
              <a:r>
                <a:rPr lang="ja-JP" altLang="en-US" sz="3200" dirty="0">
                  <a:solidFill>
                    <a:srgbClr val="000000"/>
                  </a:solidFill>
                  <a:latin typeface="MS PGothic" panose="020B0600070205080204" pitchFamily="34" charset="-128"/>
                  <a:ea typeface="MS PGothic" panose="020B0600070205080204" pitchFamily="34" charset="-128"/>
                </a:rPr>
                <a:t>音源より</a:t>
              </a:r>
              <a:r>
                <a:rPr lang="ja-JP" altLang="en-US" sz="3200" dirty="0">
                  <a:solidFill>
                    <a:srgbClr val="C00000"/>
                  </a:solidFill>
                  <a:latin typeface="MS PGothic" panose="020B0600070205080204" pitchFamily="34" charset="-128"/>
                  <a:ea typeface="MS PGothic" panose="020B0600070205080204" pitchFamily="34" charset="-128"/>
                </a:rPr>
                <a:t>高い</a:t>
              </a:r>
              <a:r>
                <a:rPr lang="ja-JP" altLang="en-US" sz="3200" dirty="0">
                  <a:solidFill>
                    <a:srgbClr val="000000"/>
                  </a:solidFill>
                  <a:latin typeface="MS PGothic" panose="020B0600070205080204" pitchFamily="34" charset="-128"/>
                  <a:ea typeface="MS PGothic" panose="020B0600070205080204" pitchFamily="34" charset="-128"/>
                </a:rPr>
                <a:t>音</a:t>
              </a:r>
              <a:endParaRPr lang="en-US" altLang="ja-JP" sz="3200" dirty="0">
                <a:solidFill>
                  <a:srgbClr val="000000"/>
                </a:solidFill>
                <a:latin typeface="MS PGothic" panose="020B0600070205080204" pitchFamily="34" charset="-128"/>
                <a:ea typeface="MS PGothic" panose="020B0600070205080204" pitchFamily="34" charset="-128"/>
              </a:endParaRPr>
            </a:p>
            <a:p>
              <a:pPr algn="ctr">
                <a:defRPr/>
              </a:pPr>
              <a:r>
                <a:rPr lang="ja-JP" altLang="en-US" sz="3200" dirty="0">
                  <a:solidFill>
                    <a:srgbClr val="0070C0"/>
                  </a:solidFill>
                  <a:latin typeface="MS PGothic" panose="020B0600070205080204" pitchFamily="34" charset="-128"/>
                  <a:ea typeface="MS PGothic" panose="020B0600070205080204" pitchFamily="34" charset="-128"/>
                </a:rPr>
                <a:t>遠ざかる　</a:t>
              </a:r>
              <a:r>
                <a:rPr lang="ja-JP" altLang="en-US" sz="3200" dirty="0">
                  <a:solidFill>
                    <a:srgbClr val="000000"/>
                  </a:solidFill>
                  <a:latin typeface="MS PGothic" panose="020B0600070205080204" pitchFamily="34" charset="-128"/>
                  <a:ea typeface="MS PGothic" panose="020B0600070205080204" pitchFamily="34" charset="-128"/>
                </a:rPr>
                <a:t>→　音源より</a:t>
              </a:r>
              <a:r>
                <a:rPr lang="ja-JP" altLang="en-US" sz="3200" dirty="0">
                  <a:solidFill>
                    <a:srgbClr val="0070C0"/>
                  </a:solidFill>
                  <a:latin typeface="MS PGothic" panose="020B0600070205080204" pitchFamily="34" charset="-128"/>
                  <a:ea typeface="MS PGothic" panose="020B0600070205080204" pitchFamily="34" charset="-128"/>
                </a:rPr>
                <a:t>低い</a:t>
              </a:r>
              <a:r>
                <a:rPr lang="ja-JP" altLang="en-US" sz="3200" dirty="0">
                  <a:solidFill>
                    <a:srgbClr val="000000"/>
                  </a:solidFill>
                  <a:latin typeface="MS PGothic" panose="020B0600070205080204" pitchFamily="34" charset="-128"/>
                  <a:ea typeface="MS PGothic" panose="020B0600070205080204" pitchFamily="34" charset="-128"/>
                </a:rPr>
                <a:t>音</a:t>
              </a:r>
            </a:p>
          </p:txBody>
        </p:sp>
        <p:sp>
          <p:nvSpPr>
            <p:cNvPr id="38" name="テキスト ボックス 37">
              <a:extLst>
                <a:ext uri="{FF2B5EF4-FFF2-40B4-BE49-F238E27FC236}">
                  <a16:creationId xmlns:a16="http://schemas.microsoft.com/office/drawing/2014/main" id="{EB57AD37-5104-B0B5-4DE1-CF11B6172947}"/>
                </a:ext>
              </a:extLst>
            </p:cNvPr>
            <p:cNvSpPr txBox="1">
              <a:spLocks noGrp="1" noRot="1" noMove="1" noResize="1" noEditPoints="1" noAdjustHandles="1" noChangeArrowheads="1" noChangeShapeType="1"/>
            </p:cNvSpPr>
            <p:nvPr/>
          </p:nvSpPr>
          <p:spPr>
            <a:xfrm>
              <a:off x="11551828" y="7620679"/>
              <a:ext cx="3117181" cy="523220"/>
            </a:xfrm>
            <a:prstGeom prst="rect">
              <a:avLst/>
            </a:prstGeom>
            <a:noFill/>
          </p:spPr>
          <p:txBody>
            <a:bodyPr wrap="square" rtlCol="0">
              <a:spAutoFit/>
            </a:bodyPr>
            <a:lstStyle/>
            <a:p>
              <a:pPr algn="ctr">
                <a:defRPr/>
              </a:pPr>
              <a:r>
                <a:rPr lang="ja-JP" altLang="en-US" sz="2800">
                  <a:solidFill>
                    <a:srgbClr val="000000"/>
                  </a:solidFill>
                  <a:latin typeface="MS PGothic" panose="020B0600070205080204" pitchFamily="34" charset="-128"/>
                  <a:ea typeface="MS PGothic" panose="020B0600070205080204" pitchFamily="34" charset="-128"/>
                </a:rPr>
                <a:t>音源と観測者が</a:t>
              </a:r>
              <a:endParaRPr lang="en-US" altLang="ja-JP" sz="2800" dirty="0">
                <a:solidFill>
                  <a:srgbClr val="000000"/>
                </a:solidFill>
                <a:latin typeface="MS PGothic" panose="020B0600070205080204" pitchFamily="34" charset="-128"/>
                <a:ea typeface="MS PGothic" panose="020B0600070205080204" pitchFamily="34" charset="-128"/>
              </a:endParaRPr>
            </a:p>
          </p:txBody>
        </p:sp>
      </p:grpSp>
      <p:sp>
        <p:nvSpPr>
          <p:cNvPr id="40" name="テキスト ボックス 39">
            <a:extLst>
              <a:ext uri="{FF2B5EF4-FFF2-40B4-BE49-F238E27FC236}">
                <a16:creationId xmlns:a16="http://schemas.microsoft.com/office/drawing/2014/main" id="{6FF545C3-AC97-9B3A-79C1-BF2D52781305}"/>
              </a:ext>
            </a:extLst>
          </p:cNvPr>
          <p:cNvSpPr txBox="1">
            <a:spLocks noGrp="1" noRot="1" noMove="1" noResize="1" noEditPoints="1" noAdjustHandles="1" noChangeArrowheads="1" noChangeShapeType="1"/>
          </p:cNvSpPr>
          <p:nvPr/>
        </p:nvSpPr>
        <p:spPr>
          <a:xfrm>
            <a:off x="1050614" y="550800"/>
            <a:ext cx="8714488"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ドプラ効果</a:t>
            </a:r>
          </a:p>
        </p:txBody>
      </p:sp>
    </p:spTree>
    <p:extLst>
      <p:ext uri="{BB962C8B-B14F-4D97-AF65-F5344CB8AC3E}">
        <p14:creationId xmlns:p14="http://schemas.microsoft.com/office/powerpoint/2010/main" val="824105782"/>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999" fill="hold"/>
                                        <p:tgtEl>
                                          <p:spTgt spid="7"/>
                                        </p:tgtEl>
                                      </p:cBhvr>
                                    </p:cmd>
                                  </p:childTnLst>
                                </p:cTn>
                              </p:par>
                              <p:par>
                                <p:cTn id="7" presetID="9"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dissolv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dissolve">
                                      <p:cBhvr>
                                        <p:cTn id="14" dur="500"/>
                                        <p:tgtEl>
                                          <p:spTgt spid="26"/>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dissolve">
                                      <p:cBhvr>
                                        <p:cTn id="19" dur="500"/>
                                        <p:tgtEl>
                                          <p:spTgt spid="27"/>
                                        </p:tgtEl>
                                      </p:cBhvr>
                                    </p:animEffect>
                                  </p:childTnLst>
                                </p:cTn>
                              </p:par>
                              <p:par>
                                <p:cTn id="20" presetID="9"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dissolv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5999" fill="hold"/>
                                        <p:tgtEl>
                                          <p:spTgt spid="2"/>
                                        </p:tgtEl>
                                      </p:cBhvr>
                                    </p:cmd>
                                  </p:childTnLst>
                                </p:cTn>
                              </p:par>
                              <p:par>
                                <p:cTn id="27" presetID="9" presetClass="entr" presetSubtype="0" fill="hold" nodeType="withEffect">
                                  <p:stCondLst>
                                    <p:cond delay="10000"/>
                                  </p:stCondLst>
                                  <p:childTnLst>
                                    <p:set>
                                      <p:cBhvr>
                                        <p:cTn id="28" dur="1" fill="hold">
                                          <p:stCondLst>
                                            <p:cond delay="0"/>
                                          </p:stCondLst>
                                        </p:cTn>
                                        <p:tgtEl>
                                          <p:spTgt spid="3"/>
                                        </p:tgtEl>
                                        <p:attrNameLst>
                                          <p:attrName>style.visibility</p:attrName>
                                        </p:attrNameLst>
                                      </p:cBhvr>
                                      <p:to>
                                        <p:strVal val="visible"/>
                                      </p:to>
                                    </p:set>
                                    <p:animEffect transition="in" filter="dissolve">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7"/>
                    </p:tgtEl>
                  </p:cond>
                </p:stCondLst>
                <p:endSync evt="end" delay="0">
                  <p:rtn val="all"/>
                </p:endSync>
                <p:childTnLst>
                  <p:par>
                    <p:cTn id="31" fill="hold">
                      <p:stCondLst>
                        <p:cond delay="0"/>
                      </p:stCondLst>
                      <p:childTnLst>
                        <p:par>
                          <p:cTn id="32" fill="hold">
                            <p:stCondLst>
                              <p:cond delay="0"/>
                            </p:stCondLst>
                            <p:childTnLst>
                              <p:par>
                                <p:cTn id="33" presetID="2" presetClass="mediacall" presetSubtype="0" fill="hold" nodeType="clickEffect">
                                  <p:stCondLst>
                                    <p:cond delay="0"/>
                                  </p:stCondLst>
                                  <p:childTnLst>
                                    <p:cmd type="call" cmd="togglePause">
                                      <p:cBhvr>
                                        <p:cTn id="34" dur="1" fill="hold"/>
                                        <p:tgtEl>
                                          <p:spTgt spid="7"/>
                                        </p:tgtEl>
                                      </p:cBhvr>
                                    </p:cmd>
                                  </p:childTnLst>
                                </p:cTn>
                              </p:par>
                            </p:childTnLst>
                          </p:cTn>
                        </p:par>
                      </p:childTnLst>
                    </p:cTn>
                  </p:par>
                </p:childTnLst>
              </p:cTn>
              <p:nextCondLst>
                <p:cond evt="onClick" delay="0">
                  <p:tgtEl>
                    <p:spTgt spid="7"/>
                  </p:tgtEl>
                </p:cond>
              </p:nextCondLst>
            </p:seq>
            <p:video>
              <p:cMediaNode vol="13636">
                <p:cTn id="35" repeatCount="0" fill="hold" display="0">
                  <p:stCondLst>
                    <p:cond delay="indefinite"/>
                  </p:stCondLst>
                </p:cTn>
                <p:tgtEl>
                  <p:spTgt spid="7"/>
                </p:tgtEl>
              </p:cMediaNode>
            </p:video>
            <p:seq concurrent="1" nextAc="seek">
              <p:cTn id="36" restart="whenNotActive" fill="hold" evtFilter="cancelBubble" nodeType="interactiveSeq">
                <p:stCondLst>
                  <p:cond evt="onClick" delay="0">
                    <p:tgtEl>
                      <p:spTgt spid="2"/>
                    </p:tgtEl>
                  </p:cond>
                </p:stCondLst>
                <p:endSync evt="end" delay="0">
                  <p:rtn val="all"/>
                </p:endSync>
                <p:childTnLst>
                  <p:par>
                    <p:cTn id="37" fill="hold">
                      <p:stCondLst>
                        <p:cond delay="0"/>
                      </p:stCondLst>
                      <p:childTnLst>
                        <p:par>
                          <p:cTn id="38" fill="hold">
                            <p:stCondLst>
                              <p:cond delay="0"/>
                            </p:stCondLst>
                            <p:childTnLst>
                              <p:par>
                                <p:cTn id="39" presetID="2" presetClass="mediacall" presetSubtype="0" fill="hold" nodeType="clickEffect">
                                  <p:stCondLst>
                                    <p:cond delay="0"/>
                                  </p:stCondLst>
                                  <p:childTnLst>
                                    <p:cmd type="call" cmd="togglePause">
                                      <p:cBhvr>
                                        <p:cTn id="40" dur="1" fill="hold"/>
                                        <p:tgtEl>
                                          <p:spTgt spid="2"/>
                                        </p:tgtEl>
                                      </p:cBhvr>
                                    </p:cmd>
                                  </p:childTnLst>
                                </p:cTn>
                              </p:par>
                            </p:childTnLst>
                          </p:cTn>
                        </p:par>
                      </p:childTnLst>
                    </p:cTn>
                  </p:par>
                </p:childTnLst>
              </p:cTn>
              <p:nextCondLst>
                <p:cond evt="onClick" delay="0">
                  <p:tgtEl>
                    <p:spTgt spid="2"/>
                  </p:tgtEl>
                </p:cond>
              </p:nextCondLst>
            </p:seq>
            <p:video>
              <p:cMediaNode vol="12121">
                <p:cTn id="41" repeatCount="0" fill="hold" display="0">
                  <p:stCondLst>
                    <p:cond delay="indefinite"/>
                  </p:stCondLst>
                </p:cTn>
                <p:tgtEl>
                  <p:spTgt spid="2"/>
                </p:tgtEl>
              </p:cMediaNode>
            </p:video>
          </p:childTnLst>
        </p:cTn>
      </p:par>
    </p:tnLst>
    <p:bldLst>
      <p:bldP spid="26"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D400E-65AD-2A79-EE9C-8D290BD276F4}"/>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E053A1E1-3A39-9D79-4A6C-D582DC08C204}"/>
              </a:ext>
            </a:extLst>
          </p:cNvPr>
          <p:cNvSpPr>
            <a:spLocks noGrp="1" noRot="1" noMove="1" noResize="1" noEditPoints="1" noAdjustHandles="1" noChangeArrowheads="1" noChangeShapeType="1"/>
          </p:cNvSpPr>
          <p:nvPr/>
        </p:nvSpPr>
        <p:spPr>
          <a:xfrm>
            <a:off x="1050612" y="1544285"/>
            <a:ext cx="16199697" cy="7846296"/>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31" name="四角形: 角を丸くする 12">
            <a:extLst>
              <a:ext uri="{FF2B5EF4-FFF2-40B4-BE49-F238E27FC236}">
                <a16:creationId xmlns:a16="http://schemas.microsoft.com/office/drawing/2014/main" id="{B3B996D4-CD82-8153-7ACB-4EB9755BCEA5}"/>
              </a:ext>
            </a:extLst>
          </p:cNvPr>
          <p:cNvSpPr>
            <a:spLocks noGrp="1" noRot="1" noMove="1" noResize="1" noEditPoints="1" noAdjustHandles="1" noChangeArrowheads="1" noChangeShapeType="1"/>
          </p:cNvSpPr>
          <p:nvPr/>
        </p:nvSpPr>
        <p:spPr>
          <a:xfrm>
            <a:off x="6850251" y="2274850"/>
            <a:ext cx="6493790" cy="5695617"/>
          </a:xfrm>
          <a:prstGeom prst="roundRect">
            <a:avLst>
              <a:gd name="adj" fmla="val 2611"/>
            </a:avLst>
          </a:prstGeom>
          <a:solidFill>
            <a:srgbClr val="FFB3FF">
              <a:alpha val="37612"/>
            </a:srgbClr>
          </a:solidFill>
          <a:ln w="5715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8" name="テキスト ボックス 7">
            <a:extLst>
              <a:ext uri="{FF2B5EF4-FFF2-40B4-BE49-F238E27FC236}">
                <a16:creationId xmlns:a16="http://schemas.microsoft.com/office/drawing/2014/main" id="{222D7FE3-F3A3-6B50-5DE0-9E1F4C4FF242}"/>
              </a:ext>
            </a:extLst>
          </p:cNvPr>
          <p:cNvSpPr txBox="1">
            <a:spLocks noGrp="1" noRot="1" noMove="1" noResize="1" noEditPoints="1" noAdjustHandles="1" noChangeArrowheads="1" noChangeShapeType="1"/>
          </p:cNvSpPr>
          <p:nvPr/>
        </p:nvSpPr>
        <p:spPr>
          <a:xfrm>
            <a:off x="1050614" y="550800"/>
            <a:ext cx="10145854"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生体内におけるドプラ効果</a:t>
            </a:r>
          </a:p>
        </p:txBody>
      </p:sp>
      <p:sp>
        <p:nvSpPr>
          <p:cNvPr id="24" name="コンテンツ プレースホルダー 2">
            <a:extLst>
              <a:ext uri="{FF2B5EF4-FFF2-40B4-BE49-F238E27FC236}">
                <a16:creationId xmlns:a16="http://schemas.microsoft.com/office/drawing/2014/main" id="{D87F04E9-E7F6-38B6-AA0B-9F30CCC21149}"/>
              </a:ext>
            </a:extLst>
          </p:cNvPr>
          <p:cNvSpPr txBox="1">
            <a:spLocks noGrp="1" noRot="1" noMove="1" noResize="1" noEditPoints="1" noAdjustHandles="1" noChangeArrowheads="1" noChangeShapeType="1"/>
          </p:cNvSpPr>
          <p:nvPr/>
        </p:nvSpPr>
        <p:spPr>
          <a:xfrm>
            <a:off x="2472990" y="8376113"/>
            <a:ext cx="13907385" cy="640560"/>
          </a:xfrm>
          <a:prstGeom prst="rect">
            <a:avLst/>
          </a:prstGeom>
        </p:spPr>
        <p:txBody>
          <a:bodyPr wrap="square" lIns="0" tIns="0" rIns="0" bIns="0" anchor="t" anchorCtr="0">
            <a:spAutoFit/>
          </a:bodyPr>
          <a:lstStyle>
            <a:lvl1pPr marL="350992" indent="-350992" algn="l" defTabSz="1403970" rtl="0" eaLnBrk="1" latinLnBrk="0" hangingPunct="1">
              <a:lnSpc>
                <a:spcPct val="90000"/>
              </a:lnSpc>
              <a:spcBef>
                <a:spcPts val="1535"/>
              </a:spcBef>
              <a:buFont typeface="Arial" panose="020B0604020202020204" pitchFamily="34" charset="0"/>
              <a:buChar char="•"/>
              <a:defRPr kumimoji="1" sz="4299" kern="1200">
                <a:solidFill>
                  <a:schemeClr val="tx1"/>
                </a:solidFill>
                <a:latin typeface="+mn-lt"/>
                <a:ea typeface="+mn-ea"/>
                <a:cs typeface="+mn-cs"/>
              </a:defRPr>
            </a:lvl1pPr>
            <a:lvl2pPr marL="1052977" indent="-350992" algn="l" defTabSz="1403970" rtl="0" eaLnBrk="1" latinLnBrk="0" hangingPunct="1">
              <a:lnSpc>
                <a:spcPct val="90000"/>
              </a:lnSpc>
              <a:spcBef>
                <a:spcPts val="768"/>
              </a:spcBef>
              <a:buFont typeface="Arial" panose="020B0604020202020204" pitchFamily="34" charset="0"/>
              <a:buChar char="•"/>
              <a:defRPr kumimoji="1" sz="3685" kern="1200">
                <a:solidFill>
                  <a:schemeClr val="tx1"/>
                </a:solidFill>
                <a:latin typeface="+mn-lt"/>
                <a:ea typeface="+mn-ea"/>
                <a:cs typeface="+mn-cs"/>
              </a:defRPr>
            </a:lvl2pPr>
            <a:lvl3pPr marL="1754962" indent="-350992" algn="l" defTabSz="1403970" rtl="0" eaLnBrk="1" latinLnBrk="0" hangingPunct="1">
              <a:lnSpc>
                <a:spcPct val="90000"/>
              </a:lnSpc>
              <a:spcBef>
                <a:spcPts val="768"/>
              </a:spcBef>
              <a:buFont typeface="Arial" panose="020B0604020202020204" pitchFamily="34" charset="0"/>
              <a:buChar char="•"/>
              <a:defRPr kumimoji="1" sz="3071" kern="1200">
                <a:solidFill>
                  <a:schemeClr val="tx1"/>
                </a:solidFill>
                <a:latin typeface="+mn-lt"/>
                <a:ea typeface="+mn-ea"/>
                <a:cs typeface="+mn-cs"/>
              </a:defRPr>
            </a:lvl3pPr>
            <a:lvl4pPr marL="245694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4pPr>
            <a:lvl5pPr marL="315893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5pPr>
            <a:lvl6pPr marL="386091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6pPr>
            <a:lvl7pPr marL="456290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7pPr>
            <a:lvl8pPr marL="526488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8pPr>
            <a:lvl9pPr marL="5966871"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9pPr>
          </a:lstStyle>
          <a:p>
            <a:pPr marL="0" indent="0" algn="ctr">
              <a:lnSpc>
                <a:spcPct val="120000"/>
              </a:lnSpc>
              <a:spcBef>
                <a:spcPts val="0"/>
              </a:spcBef>
              <a:buNone/>
            </a:pPr>
            <a:r>
              <a:rPr lang="ja-JP" altLang="en-US" sz="4000" spc="300" dirty="0">
                <a:solidFill>
                  <a:srgbClr val="00B15F"/>
                </a:solidFill>
                <a:latin typeface="MS PGothic" panose="020B0600070205080204" pitchFamily="34" charset="-128"/>
                <a:ea typeface="MS PGothic" panose="020B0600070205080204" pitchFamily="34" charset="-128"/>
              </a:rPr>
              <a:t>血管内</a:t>
            </a:r>
            <a:r>
              <a:rPr lang="ja-JP" altLang="en-US" sz="4000" spc="300" dirty="0">
                <a:solidFill>
                  <a:schemeClr val="tx1">
                    <a:lumMod val="65000"/>
                    <a:lumOff val="35000"/>
                  </a:schemeClr>
                </a:solidFill>
                <a:latin typeface="MS PGothic" panose="020B0600070205080204" pitchFamily="34" charset="-128"/>
                <a:ea typeface="MS PGothic" panose="020B0600070205080204" pitchFamily="34" charset="-128"/>
              </a:rPr>
              <a:t>を移動する</a:t>
            </a:r>
            <a:r>
              <a:rPr lang="ja-JP" altLang="en-US" sz="4000" spc="300" dirty="0">
                <a:solidFill>
                  <a:srgbClr val="00B15F"/>
                </a:solidFill>
                <a:latin typeface="MS PGothic" panose="020B0600070205080204" pitchFamily="34" charset="-128"/>
                <a:ea typeface="MS PGothic" panose="020B0600070205080204" pitchFamily="34" charset="-128"/>
              </a:rPr>
              <a:t>赤血球</a:t>
            </a:r>
            <a:r>
              <a:rPr lang="ja-JP" altLang="en-US" sz="4000" spc="300" dirty="0">
                <a:solidFill>
                  <a:schemeClr val="tx1">
                    <a:lumMod val="65000"/>
                    <a:lumOff val="35000"/>
                  </a:schemeClr>
                </a:solidFill>
                <a:latin typeface="MS PGothic" panose="020B0600070205080204" pitchFamily="34" charset="-128"/>
                <a:ea typeface="MS PGothic" panose="020B0600070205080204" pitchFamily="34" charset="-128"/>
              </a:rPr>
              <a:t>によりドプラ効果が生じる。</a:t>
            </a:r>
          </a:p>
        </p:txBody>
      </p:sp>
      <p:sp>
        <p:nvSpPr>
          <p:cNvPr id="11" name="Line 34">
            <a:extLst>
              <a:ext uri="{FF2B5EF4-FFF2-40B4-BE49-F238E27FC236}">
                <a16:creationId xmlns:a16="http://schemas.microsoft.com/office/drawing/2014/main" id="{12C80AE7-3AC3-6EDA-39DD-B47C2FE8FE7E}"/>
              </a:ext>
            </a:extLst>
          </p:cNvPr>
          <p:cNvSpPr>
            <a:spLocks noGrp="1" noRot="1" noMove="1" noResize="1" noEditPoints="1" noAdjustHandles="1" noChangeArrowheads="1" noChangeShapeType="1"/>
          </p:cNvSpPr>
          <p:nvPr/>
        </p:nvSpPr>
        <p:spPr bwMode="auto">
          <a:xfrm>
            <a:off x="10063870" y="4639708"/>
            <a:ext cx="2862032" cy="0"/>
          </a:xfrm>
          <a:prstGeom prst="line">
            <a:avLst/>
          </a:prstGeom>
          <a:noFill/>
          <a:ln w="15875">
            <a:solidFill>
              <a:schemeClr val="accent2"/>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a:solidFill>
                <a:srgbClr val="FFFFFF"/>
              </a:solidFill>
              <a:latin typeface="Garamond" pitchFamily="18" charset="0"/>
              <a:ea typeface="ＭＳ Ｐゴシック" pitchFamily="50" charset="-128"/>
            </a:endParaRPr>
          </a:p>
        </p:txBody>
      </p:sp>
      <p:sp>
        <p:nvSpPr>
          <p:cNvPr id="12" name="Line 35">
            <a:extLst>
              <a:ext uri="{FF2B5EF4-FFF2-40B4-BE49-F238E27FC236}">
                <a16:creationId xmlns:a16="http://schemas.microsoft.com/office/drawing/2014/main" id="{E16EF462-5745-AD09-DDCC-2D0B3DED8F55}"/>
              </a:ext>
            </a:extLst>
          </p:cNvPr>
          <p:cNvSpPr>
            <a:spLocks noGrp="1" noRot="1" noMove="1" noResize="1" noEditPoints="1" noAdjustHandles="1" noChangeArrowheads="1" noChangeShapeType="1"/>
          </p:cNvSpPr>
          <p:nvPr/>
        </p:nvSpPr>
        <p:spPr bwMode="auto">
          <a:xfrm>
            <a:off x="10340513" y="5007888"/>
            <a:ext cx="1476784" cy="0"/>
          </a:xfrm>
          <a:prstGeom prst="line">
            <a:avLst/>
          </a:prstGeom>
          <a:noFill/>
          <a:ln w="15875">
            <a:solidFill>
              <a:schemeClr val="accent2"/>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a:solidFill>
                <a:srgbClr val="FFFFFF"/>
              </a:solidFill>
              <a:latin typeface="Garamond" pitchFamily="18" charset="0"/>
              <a:ea typeface="ＭＳ Ｐゴシック" pitchFamily="50" charset="-128"/>
            </a:endParaRPr>
          </a:p>
        </p:txBody>
      </p:sp>
      <p:sp>
        <p:nvSpPr>
          <p:cNvPr id="13" name="Line 36">
            <a:extLst>
              <a:ext uri="{FF2B5EF4-FFF2-40B4-BE49-F238E27FC236}">
                <a16:creationId xmlns:a16="http://schemas.microsoft.com/office/drawing/2014/main" id="{44DA104E-89AB-1156-8928-E52ADF89B268}"/>
              </a:ext>
            </a:extLst>
          </p:cNvPr>
          <p:cNvSpPr>
            <a:spLocks noGrp="1" noRot="1" noMove="1" noResize="1" noEditPoints="1" noAdjustHandles="1" noChangeArrowheads="1" noChangeShapeType="1"/>
          </p:cNvSpPr>
          <p:nvPr/>
        </p:nvSpPr>
        <p:spPr bwMode="auto">
          <a:xfrm>
            <a:off x="10434083" y="5469636"/>
            <a:ext cx="921465" cy="0"/>
          </a:xfrm>
          <a:prstGeom prst="line">
            <a:avLst/>
          </a:prstGeom>
          <a:noFill/>
          <a:ln w="15875">
            <a:solidFill>
              <a:schemeClr val="accent2"/>
            </a:solidFill>
            <a:round/>
            <a:headEn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a:solidFill>
                <a:srgbClr val="FFFFFF"/>
              </a:solidFill>
              <a:latin typeface="Garamond" pitchFamily="18" charset="0"/>
              <a:ea typeface="ＭＳ Ｐゴシック" pitchFamily="50" charset="-128"/>
            </a:endParaRPr>
          </a:p>
        </p:txBody>
      </p:sp>
      <p:sp>
        <p:nvSpPr>
          <p:cNvPr id="14" name="Text Box 39">
            <a:extLst>
              <a:ext uri="{FF2B5EF4-FFF2-40B4-BE49-F238E27FC236}">
                <a16:creationId xmlns:a16="http://schemas.microsoft.com/office/drawing/2014/main" id="{38E8B1C6-A103-3266-485F-B119DCA6A128}"/>
              </a:ext>
            </a:extLst>
          </p:cNvPr>
          <p:cNvSpPr txBox="1">
            <a:spLocks noGrp="1" noRot="1" noMove="1" noResize="1" noEditPoints="1" noAdjustHandles="1" noChangeArrowheads="1" noChangeShapeType="1"/>
          </p:cNvSpPr>
          <p:nvPr/>
        </p:nvSpPr>
        <p:spPr bwMode="auto">
          <a:xfrm>
            <a:off x="11817297" y="7310187"/>
            <a:ext cx="143981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914400" eaLnBrk="1" fontAlgn="base" hangingPunct="1">
              <a:spcBef>
                <a:spcPct val="0"/>
              </a:spcBef>
              <a:spcAft>
                <a:spcPct val="0"/>
              </a:spcAft>
            </a:pPr>
            <a:r>
              <a:rPr lang="ja-JP" altLang="en-US" sz="3200" dirty="0">
                <a:solidFill>
                  <a:srgbClr val="FF0000"/>
                </a:solidFill>
                <a:latin typeface="MS PGothic" panose="020B0600070205080204" pitchFamily="34" charset="-128"/>
                <a:ea typeface="MS PGothic" panose="020B0600070205080204" pitchFamily="34" charset="-128"/>
              </a:rPr>
              <a:t>血管内</a:t>
            </a:r>
          </a:p>
        </p:txBody>
      </p:sp>
      <p:sp>
        <p:nvSpPr>
          <p:cNvPr id="15" name="Oval 10">
            <a:extLst>
              <a:ext uri="{FF2B5EF4-FFF2-40B4-BE49-F238E27FC236}">
                <a16:creationId xmlns:a16="http://schemas.microsoft.com/office/drawing/2014/main" id="{D2B74694-46DF-F1AD-569D-420C962C5D63}"/>
              </a:ext>
            </a:extLst>
          </p:cNvPr>
          <p:cNvSpPr>
            <a:spLocks noGrp="1" noRot="1" noMove="1" noResize="1" noEditPoints="1" noAdjustHandles="1" noChangeArrowheads="1" noChangeShapeType="1"/>
          </p:cNvSpPr>
          <p:nvPr/>
        </p:nvSpPr>
        <p:spPr bwMode="auto">
          <a:xfrm>
            <a:off x="8237860" y="3799200"/>
            <a:ext cx="2732226" cy="273222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kumimoji="1" lang="ja-JP" altLang="en-US">
              <a:solidFill>
                <a:srgbClr val="FFFFFF"/>
              </a:solidFill>
              <a:latin typeface="Garamond" pitchFamily="18" charset="0"/>
              <a:ea typeface="ＭＳ Ｐゴシック" pitchFamily="50" charset="-128"/>
            </a:endParaRPr>
          </a:p>
        </p:txBody>
      </p:sp>
      <p:sp>
        <p:nvSpPr>
          <p:cNvPr id="16" name="Oval 11">
            <a:extLst>
              <a:ext uri="{FF2B5EF4-FFF2-40B4-BE49-F238E27FC236}">
                <a16:creationId xmlns:a16="http://schemas.microsoft.com/office/drawing/2014/main" id="{343B762C-3C88-A57F-147B-54C9B875A64A}"/>
              </a:ext>
            </a:extLst>
          </p:cNvPr>
          <p:cNvSpPr>
            <a:spLocks noGrp="1" noRot="1" noMove="1" noResize="1" noEditPoints="1" noAdjustHandles="1" noChangeArrowheads="1" noChangeShapeType="1"/>
          </p:cNvSpPr>
          <p:nvPr/>
        </p:nvSpPr>
        <p:spPr bwMode="auto">
          <a:xfrm>
            <a:off x="8051491" y="3408882"/>
            <a:ext cx="3512860" cy="3512861"/>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kumimoji="1" lang="ja-JP" altLang="en-US">
              <a:solidFill>
                <a:srgbClr val="FFFFFF"/>
              </a:solidFill>
              <a:latin typeface="Garamond" pitchFamily="18" charset="0"/>
              <a:ea typeface="ＭＳ Ｐゴシック" pitchFamily="50" charset="-128"/>
            </a:endParaRPr>
          </a:p>
        </p:txBody>
      </p:sp>
      <p:sp>
        <p:nvSpPr>
          <p:cNvPr id="19" name="Oval 12">
            <a:extLst>
              <a:ext uri="{FF2B5EF4-FFF2-40B4-BE49-F238E27FC236}">
                <a16:creationId xmlns:a16="http://schemas.microsoft.com/office/drawing/2014/main" id="{924337BC-AA99-343F-2673-053202097374}"/>
              </a:ext>
            </a:extLst>
          </p:cNvPr>
          <p:cNvSpPr>
            <a:spLocks noGrp="1" noRot="1" noMove="1" noResize="1" noEditPoints="1" noAdjustHandles="1" noChangeArrowheads="1" noChangeShapeType="1"/>
          </p:cNvSpPr>
          <p:nvPr/>
        </p:nvSpPr>
        <p:spPr bwMode="auto">
          <a:xfrm>
            <a:off x="7856922" y="2994541"/>
            <a:ext cx="4293497" cy="4293497"/>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kumimoji="1" lang="ja-JP" altLang="en-US">
              <a:solidFill>
                <a:srgbClr val="FFFFFF"/>
              </a:solidFill>
              <a:latin typeface="Garamond" pitchFamily="18" charset="0"/>
              <a:ea typeface="ＭＳ Ｐゴシック" pitchFamily="50" charset="-128"/>
            </a:endParaRPr>
          </a:p>
        </p:txBody>
      </p:sp>
      <p:sp>
        <p:nvSpPr>
          <p:cNvPr id="20" name="Oval 12">
            <a:extLst>
              <a:ext uri="{FF2B5EF4-FFF2-40B4-BE49-F238E27FC236}">
                <a16:creationId xmlns:a16="http://schemas.microsoft.com/office/drawing/2014/main" id="{C061376C-A5DA-CE5F-9F86-A925BBF0FF88}"/>
              </a:ext>
            </a:extLst>
          </p:cNvPr>
          <p:cNvSpPr>
            <a:spLocks noGrp="1" noRot="1" noMove="1" noResize="1" noEditPoints="1" noAdjustHandles="1" noChangeArrowheads="1" noChangeShapeType="1"/>
          </p:cNvSpPr>
          <p:nvPr/>
        </p:nvSpPr>
        <p:spPr bwMode="auto">
          <a:xfrm>
            <a:off x="7646917" y="2565400"/>
            <a:ext cx="5074133" cy="507413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914400" fontAlgn="base">
              <a:spcBef>
                <a:spcPct val="0"/>
              </a:spcBef>
              <a:spcAft>
                <a:spcPct val="0"/>
              </a:spcAft>
            </a:pPr>
            <a:endParaRPr kumimoji="1" lang="ja-JP" altLang="en-US">
              <a:solidFill>
                <a:srgbClr val="FFFFFF"/>
              </a:solidFill>
              <a:latin typeface="Garamond" pitchFamily="18" charset="0"/>
              <a:ea typeface="ＭＳ Ｐゴシック" pitchFamily="50" charset="-128"/>
            </a:endParaRPr>
          </a:p>
        </p:txBody>
      </p:sp>
      <p:pic>
        <p:nvPicPr>
          <p:cNvPr id="21" name="図 20" descr="ボール が含まれている画像&#10;&#10;自動的に生成された説明">
            <a:extLst>
              <a:ext uri="{FF2B5EF4-FFF2-40B4-BE49-F238E27FC236}">
                <a16:creationId xmlns:a16="http://schemas.microsoft.com/office/drawing/2014/main" id="{C9F7B751-2CF8-ACB5-F0F3-9329F0ABC70E}"/>
              </a:ext>
            </a:extLst>
          </p:cNvPr>
          <p:cNvPicPr>
            <a:picLocks noGrp="1" noRot="1" noChangeAspect="1" noMove="1" noResize="1" noEditPoints="1" noAdjustHandles="1" noChangeArrowheads="1" noChangeShapeType="1" noCrop="1"/>
          </p:cNvPicPr>
          <p:nvPr/>
        </p:nvPicPr>
        <p:blipFill>
          <a:blip r:embed="rId3"/>
          <a:stretch>
            <a:fillRect/>
          </a:stretch>
        </p:blipFill>
        <p:spPr>
          <a:xfrm>
            <a:off x="8408047" y="4370917"/>
            <a:ext cx="1971428" cy="1655999"/>
          </a:xfrm>
          <a:prstGeom prst="rect">
            <a:avLst/>
          </a:prstGeom>
        </p:spPr>
      </p:pic>
      <p:sp>
        <p:nvSpPr>
          <p:cNvPr id="22" name="Text Box 38">
            <a:extLst>
              <a:ext uri="{FF2B5EF4-FFF2-40B4-BE49-F238E27FC236}">
                <a16:creationId xmlns:a16="http://schemas.microsoft.com/office/drawing/2014/main" id="{59371FBC-8EDE-375A-6AA5-39852660A259}"/>
              </a:ext>
            </a:extLst>
          </p:cNvPr>
          <p:cNvSpPr txBox="1">
            <a:spLocks noGrp="1" noRot="1" noMove="1" noResize="1" noEditPoints="1" noAdjustHandles="1" noChangeArrowheads="1" noChangeShapeType="1"/>
          </p:cNvSpPr>
          <p:nvPr/>
        </p:nvSpPr>
        <p:spPr bwMode="auto">
          <a:xfrm>
            <a:off x="8791187" y="4897479"/>
            <a:ext cx="12426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914400" eaLnBrk="1" fontAlgn="base" hangingPunct="1">
              <a:spcBef>
                <a:spcPct val="0"/>
              </a:spcBef>
              <a:spcAft>
                <a:spcPct val="0"/>
              </a:spcAft>
            </a:pPr>
            <a:r>
              <a:rPr lang="ja-JP" altLang="en-US" sz="2400" b="1" spc="300">
                <a:solidFill>
                  <a:srgbClr val="FFFFFF"/>
                </a:solidFill>
                <a:latin typeface="MS PGothic" panose="020B0600070205080204" pitchFamily="34" charset="-128"/>
                <a:ea typeface="MS PGothic" panose="020B0600070205080204" pitchFamily="34" charset="-128"/>
              </a:rPr>
              <a:t>赤血球</a:t>
            </a:r>
          </a:p>
        </p:txBody>
      </p:sp>
      <p:grpSp>
        <p:nvGrpSpPr>
          <p:cNvPr id="5" name="グループ化 4">
            <a:extLst>
              <a:ext uri="{FF2B5EF4-FFF2-40B4-BE49-F238E27FC236}">
                <a16:creationId xmlns:a16="http://schemas.microsoft.com/office/drawing/2014/main" id="{2C443577-345E-3A1D-9C5F-5A4383619259}"/>
              </a:ext>
            </a:extLst>
          </p:cNvPr>
          <p:cNvGrpSpPr>
            <a:grpSpLocks noGrp="1" noUngrp="1" noRot="1" noMove="1" noResize="1"/>
          </p:cNvGrpSpPr>
          <p:nvPr/>
        </p:nvGrpSpPr>
        <p:grpSpPr>
          <a:xfrm>
            <a:off x="6153040" y="4751000"/>
            <a:ext cx="1645505" cy="662247"/>
            <a:chOff x="6153040" y="4751000"/>
            <a:chExt cx="1645505" cy="662247"/>
          </a:xfrm>
        </p:grpSpPr>
        <p:sp>
          <p:nvSpPr>
            <p:cNvPr id="27" name="四角形: 角を丸くする 5">
              <a:extLst>
                <a:ext uri="{FF2B5EF4-FFF2-40B4-BE49-F238E27FC236}">
                  <a16:creationId xmlns:a16="http://schemas.microsoft.com/office/drawing/2014/main" id="{D56B0279-65CD-CD2C-D85A-CD29EFDD568E}"/>
                </a:ext>
              </a:extLst>
            </p:cNvPr>
            <p:cNvSpPr>
              <a:spLocks noGrp="1" noRot="1" noMove="1" noResize="1" noEditPoints="1" noAdjustHandles="1" noChangeArrowheads="1" noChangeShapeType="1"/>
            </p:cNvSpPr>
            <p:nvPr/>
          </p:nvSpPr>
          <p:spPr>
            <a:xfrm>
              <a:off x="6153040" y="4751000"/>
              <a:ext cx="1645505" cy="662247"/>
            </a:xfrm>
            <a:prstGeom prst="roundRect">
              <a:avLst>
                <a:gd name="adj" fmla="val 2611"/>
              </a:avLst>
            </a:prstGeom>
            <a:solidFill>
              <a:schemeClr val="accent1">
                <a:lumMod val="75000"/>
              </a:schemeClr>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200" dirty="0">
                <a:latin typeface="MS PGothic" panose="020B0600070205080204" pitchFamily="34" charset="-128"/>
                <a:ea typeface="MS PGothic" panose="020B0600070205080204" pitchFamily="34" charset="-128"/>
              </a:endParaRPr>
            </a:p>
          </p:txBody>
        </p:sp>
        <p:sp>
          <p:nvSpPr>
            <p:cNvPr id="28" name="テキスト ボックス 27">
              <a:extLst>
                <a:ext uri="{FF2B5EF4-FFF2-40B4-BE49-F238E27FC236}">
                  <a16:creationId xmlns:a16="http://schemas.microsoft.com/office/drawing/2014/main" id="{260E6E47-9673-02F3-7B9E-AAFF4D84BBC2}"/>
                </a:ext>
              </a:extLst>
            </p:cNvPr>
            <p:cNvSpPr txBox="1">
              <a:spLocks noGrp="1" noRot="1" noMove="1" noResize="1" noEditPoints="1" noAdjustHandles="1" noChangeArrowheads="1" noChangeShapeType="1"/>
            </p:cNvSpPr>
            <p:nvPr/>
          </p:nvSpPr>
          <p:spPr>
            <a:xfrm>
              <a:off x="6292639" y="4792402"/>
              <a:ext cx="1437913" cy="512448"/>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24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ja-JP" altLang="en-US" sz="3200" spc="300">
                  <a:solidFill>
                    <a:schemeClr val="bg1"/>
                  </a:solidFill>
                  <a:latin typeface="MS PGothic" panose="020B0600070205080204" pitchFamily="34" charset="-128"/>
                  <a:ea typeface="MS PGothic" panose="020B0600070205080204" pitchFamily="34" charset="-128"/>
                </a:rPr>
                <a:t>高い音</a:t>
              </a:r>
              <a:endParaRPr lang="ja-JP" altLang="en-US" sz="3200" spc="300" dirty="0">
                <a:solidFill>
                  <a:schemeClr val="bg1"/>
                </a:solidFill>
                <a:latin typeface="MS PGothic" panose="020B0600070205080204" pitchFamily="34" charset="-128"/>
                <a:ea typeface="MS PGothic" panose="020B0600070205080204" pitchFamily="34" charset="-128"/>
              </a:endParaRPr>
            </a:p>
          </p:txBody>
        </p:sp>
      </p:grpSp>
      <p:grpSp>
        <p:nvGrpSpPr>
          <p:cNvPr id="6" name="グループ化 5">
            <a:extLst>
              <a:ext uri="{FF2B5EF4-FFF2-40B4-BE49-F238E27FC236}">
                <a16:creationId xmlns:a16="http://schemas.microsoft.com/office/drawing/2014/main" id="{A13BDC9E-DE59-83A4-BFCB-21DD83E0DBA0}"/>
              </a:ext>
            </a:extLst>
          </p:cNvPr>
          <p:cNvGrpSpPr>
            <a:grpSpLocks noGrp="1" noUngrp="1" noRot="1" noMove="1" noResize="1"/>
          </p:cNvGrpSpPr>
          <p:nvPr/>
        </p:nvGrpSpPr>
        <p:grpSpPr>
          <a:xfrm>
            <a:off x="12572699" y="4751000"/>
            <a:ext cx="1645505" cy="662247"/>
            <a:chOff x="12572699" y="4751000"/>
            <a:chExt cx="1645505" cy="662247"/>
          </a:xfrm>
        </p:grpSpPr>
        <p:sp>
          <p:nvSpPr>
            <p:cNvPr id="29" name="四角形: 角を丸くする 5">
              <a:extLst>
                <a:ext uri="{FF2B5EF4-FFF2-40B4-BE49-F238E27FC236}">
                  <a16:creationId xmlns:a16="http://schemas.microsoft.com/office/drawing/2014/main" id="{ED8C1A58-7416-422A-31A2-349B90635EA9}"/>
                </a:ext>
              </a:extLst>
            </p:cNvPr>
            <p:cNvSpPr>
              <a:spLocks noGrp="1" noRot="1" noMove="1" noResize="1" noEditPoints="1" noAdjustHandles="1" noChangeArrowheads="1" noChangeShapeType="1"/>
            </p:cNvSpPr>
            <p:nvPr/>
          </p:nvSpPr>
          <p:spPr>
            <a:xfrm>
              <a:off x="12572699" y="4751000"/>
              <a:ext cx="1645505" cy="662247"/>
            </a:xfrm>
            <a:prstGeom prst="roundRect">
              <a:avLst>
                <a:gd name="adj" fmla="val 2611"/>
              </a:avLst>
            </a:prstGeom>
            <a:solidFill>
              <a:schemeClr val="accent1">
                <a:lumMod val="50000"/>
              </a:schemeClr>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200" dirty="0">
                <a:latin typeface="MS PGothic" panose="020B0600070205080204" pitchFamily="34" charset="-128"/>
                <a:ea typeface="MS PGothic" panose="020B0600070205080204" pitchFamily="34" charset="-128"/>
              </a:endParaRPr>
            </a:p>
          </p:txBody>
        </p:sp>
        <p:sp>
          <p:nvSpPr>
            <p:cNvPr id="30" name="テキスト ボックス 29">
              <a:extLst>
                <a:ext uri="{FF2B5EF4-FFF2-40B4-BE49-F238E27FC236}">
                  <a16:creationId xmlns:a16="http://schemas.microsoft.com/office/drawing/2014/main" id="{DA8325A1-9FE3-8FF8-5832-405FA9856A6B}"/>
                </a:ext>
              </a:extLst>
            </p:cNvPr>
            <p:cNvSpPr txBox="1">
              <a:spLocks noGrp="1" noRot="1" noMove="1" noResize="1" noEditPoints="1" noAdjustHandles="1" noChangeArrowheads="1" noChangeShapeType="1"/>
            </p:cNvSpPr>
            <p:nvPr/>
          </p:nvSpPr>
          <p:spPr>
            <a:xfrm>
              <a:off x="12665465" y="4792402"/>
              <a:ext cx="1513327" cy="512448"/>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24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ja-JP" altLang="en-US" sz="3200" spc="300">
                  <a:solidFill>
                    <a:schemeClr val="bg1"/>
                  </a:solidFill>
                  <a:latin typeface="MS PGothic" panose="020B0600070205080204" pitchFamily="34" charset="-128"/>
                  <a:ea typeface="MS PGothic" panose="020B0600070205080204" pitchFamily="34" charset="-128"/>
                </a:rPr>
                <a:t>低い音</a:t>
              </a:r>
              <a:endParaRPr lang="ja-JP" altLang="en-US" sz="3200" spc="300" dirty="0">
                <a:solidFill>
                  <a:schemeClr val="bg1"/>
                </a:solidFill>
                <a:latin typeface="MS PGothic" panose="020B0600070205080204" pitchFamily="34" charset="-128"/>
                <a:ea typeface="MS PGothic" panose="020B0600070205080204" pitchFamily="34" charset="-128"/>
              </a:endParaRPr>
            </a:p>
          </p:txBody>
        </p:sp>
      </p:grpSp>
      <p:pic>
        <p:nvPicPr>
          <p:cNvPr id="7" name="図 6" descr="花瓶の白黒写真&#10;&#10;自動的に生成された説明">
            <a:extLst>
              <a:ext uri="{FF2B5EF4-FFF2-40B4-BE49-F238E27FC236}">
                <a16:creationId xmlns:a16="http://schemas.microsoft.com/office/drawing/2014/main" id="{0B058943-DFDA-F7D3-DA12-3E87B28A01BE}"/>
              </a:ext>
            </a:extLst>
          </p:cNvPr>
          <p:cNvPicPr>
            <a:picLocks noGrp="1" noRot="1" noChangeAspect="1" noMove="1" noResize="1" noEditPoints="1" noAdjustHandles="1" noChangeArrowheads="1" noChangeShapeType="1" noCrop="1"/>
          </p:cNvPicPr>
          <p:nvPr/>
        </p:nvPicPr>
        <p:blipFill>
          <a:blip r:embed="rId4"/>
          <a:stretch>
            <a:fillRect/>
          </a:stretch>
        </p:blipFill>
        <p:spPr>
          <a:xfrm rot="17101534">
            <a:off x="3175709" y="2091547"/>
            <a:ext cx="3021198" cy="3909785"/>
          </a:xfrm>
          <a:prstGeom prst="rect">
            <a:avLst/>
          </a:prstGeom>
        </p:spPr>
      </p:pic>
      <p:sp>
        <p:nvSpPr>
          <p:cNvPr id="9" name="テキスト ボックス 8">
            <a:extLst>
              <a:ext uri="{FF2B5EF4-FFF2-40B4-BE49-F238E27FC236}">
                <a16:creationId xmlns:a16="http://schemas.microsoft.com/office/drawing/2014/main" id="{0212B9F6-8C81-5502-BAA3-0662CC05B7BE}"/>
              </a:ext>
            </a:extLst>
          </p:cNvPr>
          <p:cNvSpPr txBox="1">
            <a:spLocks noGrp="1" noRot="1" noMove="1" noResize="1" noEditPoints="1" noAdjustHandles="1" noChangeArrowheads="1" noChangeShapeType="1"/>
          </p:cNvSpPr>
          <p:nvPr/>
        </p:nvSpPr>
        <p:spPr>
          <a:xfrm>
            <a:off x="2943983" y="4587052"/>
            <a:ext cx="1473480" cy="523220"/>
          </a:xfrm>
          <a:prstGeom prst="rect">
            <a:avLst/>
          </a:prstGeom>
          <a:noFill/>
        </p:spPr>
        <p:txBody>
          <a:bodyPr wrap="none" rtlCol="0">
            <a:spAutoFit/>
          </a:bodyPr>
          <a:lstStyle/>
          <a:p>
            <a:r>
              <a:rPr kumimoji="1" lang="ja-JP" altLang="en-US" sz="2800">
                <a:latin typeface="MS PGothic" panose="020B0600070205080204" pitchFamily="34" charset="-128"/>
                <a:ea typeface="MS PGothic" panose="020B0600070205080204" pitchFamily="34" charset="-128"/>
              </a:rPr>
              <a:t>プローブ</a:t>
            </a:r>
          </a:p>
        </p:txBody>
      </p:sp>
      <p:sp>
        <p:nvSpPr>
          <p:cNvPr id="10" name="テキスト ボックス 9">
            <a:extLst>
              <a:ext uri="{FF2B5EF4-FFF2-40B4-BE49-F238E27FC236}">
                <a16:creationId xmlns:a16="http://schemas.microsoft.com/office/drawing/2014/main" id="{BD0AF2D3-8BC2-B051-5756-D83DBE315800}"/>
              </a:ext>
            </a:extLst>
          </p:cNvPr>
          <p:cNvSpPr txBox="1">
            <a:spLocks noGrp="1" noRot="1" noMove="1" noResize="1" noEditPoints="1" noAdjustHandles="1" noChangeArrowheads="1" noChangeShapeType="1"/>
          </p:cNvSpPr>
          <p:nvPr/>
        </p:nvSpPr>
        <p:spPr>
          <a:xfrm>
            <a:off x="5418257" y="2522034"/>
            <a:ext cx="1415772" cy="584775"/>
          </a:xfrm>
          <a:prstGeom prst="rect">
            <a:avLst/>
          </a:prstGeom>
          <a:noFill/>
        </p:spPr>
        <p:txBody>
          <a:bodyPr wrap="none" rtlCol="0">
            <a:spAutoFit/>
          </a:bodyPr>
          <a:lstStyle/>
          <a:p>
            <a:r>
              <a:rPr kumimoji="1" lang="ja-JP" altLang="en-US" sz="3200">
                <a:latin typeface="MS PGothic" panose="020B0600070205080204" pitchFamily="34" charset="-128"/>
                <a:ea typeface="MS PGothic" panose="020B0600070205080204" pitchFamily="34" charset="-128"/>
              </a:rPr>
              <a:t>生体外</a:t>
            </a:r>
          </a:p>
        </p:txBody>
      </p:sp>
    </p:spTree>
    <p:extLst>
      <p:ext uri="{BB962C8B-B14F-4D97-AF65-F5344CB8AC3E}">
        <p14:creationId xmlns:p14="http://schemas.microsoft.com/office/powerpoint/2010/main" val="1714409601"/>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dissolve">
                                      <p:cBhvr>
                                        <p:cTn id="1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D400E-65AD-2A79-EE9C-8D290BD276F4}"/>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E053A1E1-3A39-9D79-4A6C-D582DC08C204}"/>
              </a:ext>
            </a:extLst>
          </p:cNvPr>
          <p:cNvSpPr>
            <a:spLocks noGrp="1" noRot="1" noMove="1" noResize="1" noEditPoints="1" noAdjustHandles="1" noChangeArrowheads="1" noChangeShapeType="1"/>
          </p:cNvSpPr>
          <p:nvPr/>
        </p:nvSpPr>
        <p:spPr>
          <a:xfrm>
            <a:off x="790414" y="1518834"/>
            <a:ext cx="16660678" cy="8044265"/>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S PGothic" panose="020B0600070205080204" pitchFamily="34" charset="-128"/>
              <a:ea typeface="MS PGothic" panose="020B0600070205080204" pitchFamily="34" charset="-128"/>
            </a:endParaRPr>
          </a:p>
        </p:txBody>
      </p:sp>
      <p:sp>
        <p:nvSpPr>
          <p:cNvPr id="44" name="正方形/長方形 43">
            <a:extLst>
              <a:ext uri="{FF2B5EF4-FFF2-40B4-BE49-F238E27FC236}">
                <a16:creationId xmlns:a16="http://schemas.microsoft.com/office/drawing/2014/main" id="{ACFCA759-708D-F011-7A09-AA96D71F1856}"/>
              </a:ext>
            </a:extLst>
          </p:cNvPr>
          <p:cNvSpPr>
            <a:spLocks noGrp="1" noRot="1" noMove="1" noResize="1" noEditPoints="1" noAdjustHandles="1" noChangeArrowheads="1" noChangeShapeType="1"/>
          </p:cNvSpPr>
          <p:nvPr/>
        </p:nvSpPr>
        <p:spPr>
          <a:xfrm>
            <a:off x="1878341" y="5541804"/>
            <a:ext cx="6891513" cy="306567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S PGothic" panose="020B0600070205080204" pitchFamily="34" charset="-128"/>
              <a:ea typeface="MS PGothic" panose="020B0600070205080204" pitchFamily="34" charset="-128"/>
            </a:endParaRPr>
          </a:p>
        </p:txBody>
      </p:sp>
      <p:sp>
        <p:nvSpPr>
          <p:cNvPr id="43" name="正方形/長方形 42">
            <a:extLst>
              <a:ext uri="{FF2B5EF4-FFF2-40B4-BE49-F238E27FC236}">
                <a16:creationId xmlns:a16="http://schemas.microsoft.com/office/drawing/2014/main" id="{0B3E1F02-FE13-2815-2ECC-80298DB42D7E}"/>
              </a:ext>
            </a:extLst>
          </p:cNvPr>
          <p:cNvSpPr>
            <a:spLocks noGrp="1" noRot="1" noMove="1" noResize="1" noEditPoints="1" noAdjustHandles="1" noChangeArrowheads="1" noChangeShapeType="1"/>
          </p:cNvSpPr>
          <p:nvPr/>
        </p:nvSpPr>
        <p:spPr>
          <a:xfrm>
            <a:off x="1866341" y="2476134"/>
            <a:ext cx="6891513" cy="306567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S PGothic" panose="020B0600070205080204" pitchFamily="34" charset="-128"/>
              <a:ea typeface="MS PGothic" panose="020B0600070205080204" pitchFamily="34" charset="-128"/>
            </a:endParaRPr>
          </a:p>
        </p:txBody>
      </p:sp>
      <p:pic>
        <p:nvPicPr>
          <p:cNvPr id="22" name="dp2aRev-JSUM">
            <a:hlinkClick r:id="" action="ppaction://media"/>
            <a:extLst>
              <a:ext uri="{FF2B5EF4-FFF2-40B4-BE49-F238E27FC236}">
                <a16:creationId xmlns:a16="http://schemas.microsoft.com/office/drawing/2014/main" id="{E19E6E89-277F-64E6-52DE-E8B892C53E77}"/>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rotWithShape="1">
          <a:blip r:embed="rId11"/>
          <a:srcRect l="14167" r="13193" b="50394"/>
          <a:stretch/>
        </p:blipFill>
        <p:spPr>
          <a:xfrm>
            <a:off x="2354094" y="6114589"/>
            <a:ext cx="5903999" cy="2268000"/>
          </a:xfrm>
          <a:prstGeom prst="rect">
            <a:avLst/>
          </a:prstGeom>
        </p:spPr>
      </p:pic>
      <p:sp>
        <p:nvSpPr>
          <p:cNvPr id="8" name="テキスト ボックス 7">
            <a:extLst>
              <a:ext uri="{FF2B5EF4-FFF2-40B4-BE49-F238E27FC236}">
                <a16:creationId xmlns:a16="http://schemas.microsoft.com/office/drawing/2014/main" id="{222D7FE3-F3A3-6B50-5DE0-9E1F4C4FF242}"/>
              </a:ext>
            </a:extLst>
          </p:cNvPr>
          <p:cNvSpPr txBox="1">
            <a:spLocks noGrp="1" noRot="1" noMove="1" noResize="1" noEditPoints="1" noAdjustHandles="1" noChangeArrowheads="1" noChangeShapeType="1"/>
          </p:cNvSpPr>
          <p:nvPr/>
        </p:nvSpPr>
        <p:spPr>
          <a:xfrm>
            <a:off x="1050614" y="550800"/>
            <a:ext cx="10145854"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プローブと血流からのエコー</a:t>
            </a:r>
            <a:endParaRPr lang="ja-JP" altLang="en-US" dirty="0"/>
          </a:p>
        </p:txBody>
      </p:sp>
      <p:sp>
        <p:nvSpPr>
          <p:cNvPr id="7" name="四角形: 角を丸くする 12">
            <a:extLst>
              <a:ext uri="{FF2B5EF4-FFF2-40B4-BE49-F238E27FC236}">
                <a16:creationId xmlns:a16="http://schemas.microsoft.com/office/drawing/2014/main" id="{DB9562DF-CE1A-1E3A-32E3-9E3834603375}"/>
              </a:ext>
            </a:extLst>
          </p:cNvPr>
          <p:cNvSpPr>
            <a:spLocks noGrp="1" noRot="1" noMove="1" noResize="1" noEditPoints="1" noAdjustHandles="1" noChangeArrowheads="1" noChangeShapeType="1"/>
          </p:cNvSpPr>
          <p:nvPr/>
        </p:nvSpPr>
        <p:spPr>
          <a:xfrm>
            <a:off x="1866341" y="2061275"/>
            <a:ext cx="6891513" cy="6571562"/>
          </a:xfrm>
          <a:prstGeom prst="roundRect">
            <a:avLst>
              <a:gd name="adj" fmla="val 2611"/>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MS PGothic" panose="020B0600070205080204" pitchFamily="34" charset="-128"/>
              <a:ea typeface="MS PGothic" panose="020B0600070205080204" pitchFamily="34" charset="-128"/>
            </a:endParaRPr>
          </a:p>
        </p:txBody>
      </p:sp>
      <p:sp>
        <p:nvSpPr>
          <p:cNvPr id="28" name="テキスト ボックス 27">
            <a:extLst>
              <a:ext uri="{FF2B5EF4-FFF2-40B4-BE49-F238E27FC236}">
                <a16:creationId xmlns:a16="http://schemas.microsoft.com/office/drawing/2014/main" id="{582358C3-F7E5-1BAD-420E-3059EECB124F}"/>
              </a:ext>
            </a:extLst>
          </p:cNvPr>
          <p:cNvSpPr txBox="1">
            <a:spLocks noGrp="1" noRot="1" noMove="1" noResize="1" noEditPoints="1" noAdjustHandles="1" noChangeArrowheads="1" noChangeShapeType="1"/>
          </p:cNvSpPr>
          <p:nvPr/>
        </p:nvSpPr>
        <p:spPr>
          <a:xfrm>
            <a:off x="2497833" y="2557819"/>
            <a:ext cx="5631615" cy="461665"/>
          </a:xfrm>
          <a:prstGeom prst="rect">
            <a:avLst/>
          </a:prstGeom>
          <a:noFill/>
        </p:spPr>
        <p:txBody>
          <a:bodyPr wrap="square" rtlCol="0">
            <a:spAutoFit/>
          </a:bodyPr>
          <a:lstStyle/>
          <a:p>
            <a:pPr algn="ctr">
              <a:defRPr/>
            </a:pPr>
            <a:r>
              <a:rPr kumimoji="1" lang="ja-JP" altLang="en-US" sz="2400" dirty="0">
                <a:solidFill>
                  <a:srgbClr val="000000"/>
                </a:solidFill>
                <a:latin typeface="MS PGothic" panose="020B0600070205080204" pitchFamily="34" charset="-128"/>
                <a:ea typeface="MS PGothic" panose="020B0600070205080204" pitchFamily="34" charset="-128"/>
              </a:rPr>
              <a:t>①送信（</a:t>
            </a:r>
            <a:r>
              <a:rPr kumimoji="1" lang="ja-JP" altLang="en-US" sz="2400">
                <a:solidFill>
                  <a:srgbClr val="0000FF"/>
                </a:solidFill>
                <a:latin typeface="MS PGothic" panose="020B0600070205080204" pitchFamily="34" charset="-128"/>
                <a:ea typeface="MS PGothic" panose="020B0600070205080204" pitchFamily="34" charset="-128"/>
              </a:rPr>
              <a:t>■</a:t>
            </a:r>
            <a:r>
              <a:rPr kumimoji="1" lang="ja-JP" altLang="en-US" sz="2400">
                <a:solidFill>
                  <a:srgbClr val="000000"/>
                </a:solidFill>
                <a:latin typeface="MS PGothic" panose="020B0600070205080204" pitchFamily="34" charset="-128"/>
                <a:ea typeface="MS PGothic" panose="020B0600070205080204" pitchFamily="34" charset="-128"/>
              </a:rPr>
              <a:t>プローブ</a:t>
            </a:r>
            <a:r>
              <a:rPr kumimoji="1" lang="en-US" altLang="ja-JP" sz="2400" dirty="0">
                <a:solidFill>
                  <a:srgbClr val="000000"/>
                </a:solidFill>
                <a:latin typeface="MS PGothic" panose="020B0600070205080204" pitchFamily="34" charset="-128"/>
                <a:ea typeface="MS PGothic" panose="020B0600070205080204" pitchFamily="34" charset="-128"/>
              </a:rPr>
              <a:t> </a:t>
            </a:r>
            <a:r>
              <a:rPr kumimoji="1" lang="ja-JP" altLang="en-US" sz="2400">
                <a:solidFill>
                  <a:srgbClr val="000000"/>
                </a:solidFill>
                <a:latin typeface="MS PGothic" panose="020B0600070205080204" pitchFamily="34" charset="-128"/>
                <a:ea typeface="MS PGothic" panose="020B0600070205080204" pitchFamily="34" charset="-128"/>
              </a:rPr>
              <a:t>→</a:t>
            </a:r>
            <a:r>
              <a:rPr kumimoji="1" lang="en-US" altLang="ja-JP" sz="2400" dirty="0">
                <a:solidFill>
                  <a:srgbClr val="000000"/>
                </a:solidFill>
                <a:latin typeface="MS PGothic" panose="020B0600070205080204" pitchFamily="34" charset="-128"/>
                <a:ea typeface="MS PGothic" panose="020B0600070205080204" pitchFamily="34" charset="-128"/>
              </a:rPr>
              <a:t> </a:t>
            </a:r>
            <a:r>
              <a:rPr kumimoji="1" lang="ja-JP" altLang="en-US" sz="2400">
                <a:solidFill>
                  <a:srgbClr val="FF0000"/>
                </a:solidFill>
                <a:latin typeface="MS PGothic" panose="020B0600070205080204" pitchFamily="34" charset="-128"/>
                <a:ea typeface="MS PGothic" panose="020B0600070205080204" pitchFamily="34" charset="-128"/>
              </a:rPr>
              <a:t>●</a:t>
            </a:r>
            <a:r>
              <a:rPr kumimoji="1" lang="ja-JP" altLang="en-US" sz="2400">
                <a:latin typeface="MS PGothic" panose="020B0600070205080204" pitchFamily="34" charset="-128"/>
                <a:ea typeface="MS PGothic" panose="020B0600070205080204" pitchFamily="34" charset="-128"/>
              </a:rPr>
              <a:t>赤血球</a:t>
            </a:r>
            <a:r>
              <a:rPr kumimoji="1" lang="ja-JP" altLang="en-US" sz="2400" dirty="0">
                <a:solidFill>
                  <a:srgbClr val="000000"/>
                </a:solidFill>
                <a:latin typeface="MS PGothic" panose="020B0600070205080204" pitchFamily="34" charset="-128"/>
                <a:ea typeface="MS PGothic" panose="020B0600070205080204" pitchFamily="34" charset="-128"/>
              </a:rPr>
              <a:t>）</a:t>
            </a:r>
          </a:p>
        </p:txBody>
      </p:sp>
      <p:sp>
        <p:nvSpPr>
          <p:cNvPr id="30" name="テキスト ボックス 29">
            <a:extLst>
              <a:ext uri="{FF2B5EF4-FFF2-40B4-BE49-F238E27FC236}">
                <a16:creationId xmlns:a16="http://schemas.microsoft.com/office/drawing/2014/main" id="{22C407FA-2593-8335-8DAE-22CF52F83555}"/>
              </a:ext>
            </a:extLst>
          </p:cNvPr>
          <p:cNvSpPr txBox="1">
            <a:spLocks noGrp="1" noRot="1" noMove="1" noResize="1" noEditPoints="1" noAdjustHandles="1" noChangeArrowheads="1" noChangeShapeType="1"/>
          </p:cNvSpPr>
          <p:nvPr/>
        </p:nvSpPr>
        <p:spPr>
          <a:xfrm>
            <a:off x="2497833" y="5660103"/>
            <a:ext cx="5631616" cy="461665"/>
          </a:xfrm>
          <a:prstGeom prst="rect">
            <a:avLst/>
          </a:prstGeom>
          <a:noFill/>
        </p:spPr>
        <p:txBody>
          <a:bodyPr wrap="square" rtlCol="0">
            <a:spAutoFit/>
          </a:bodyPr>
          <a:lstStyle/>
          <a:p>
            <a:pPr algn="ctr">
              <a:defRPr/>
            </a:pPr>
            <a:r>
              <a:rPr kumimoji="1" lang="ja-JP" altLang="en-US" sz="2400" dirty="0">
                <a:solidFill>
                  <a:srgbClr val="000000"/>
                </a:solidFill>
                <a:latin typeface="MS PGothic" panose="020B0600070205080204" pitchFamily="34" charset="-128"/>
                <a:ea typeface="MS PGothic" panose="020B0600070205080204" pitchFamily="34" charset="-128"/>
              </a:rPr>
              <a:t>②受信</a:t>
            </a:r>
            <a:r>
              <a:rPr kumimoji="1" lang="ja-JP" altLang="en-US" sz="2400">
                <a:solidFill>
                  <a:srgbClr val="000000"/>
                </a:solidFill>
                <a:latin typeface="MS PGothic" panose="020B0600070205080204" pitchFamily="34" charset="-128"/>
                <a:ea typeface="MS PGothic" panose="020B0600070205080204" pitchFamily="34" charset="-128"/>
              </a:rPr>
              <a:t>（</a:t>
            </a:r>
            <a:r>
              <a:rPr kumimoji="1" lang="ja-JP" altLang="en-US" sz="2400">
                <a:solidFill>
                  <a:srgbClr val="FF0000"/>
                </a:solidFill>
                <a:latin typeface="MS PGothic" panose="020B0600070205080204" pitchFamily="34" charset="-128"/>
                <a:ea typeface="MS PGothic" panose="020B0600070205080204" pitchFamily="34" charset="-128"/>
              </a:rPr>
              <a:t>●</a:t>
            </a:r>
            <a:r>
              <a:rPr kumimoji="1" lang="ja-JP" altLang="en-US" sz="2400">
                <a:latin typeface="MS PGothic" panose="020B0600070205080204" pitchFamily="34" charset="-128"/>
                <a:ea typeface="MS PGothic" panose="020B0600070205080204" pitchFamily="34" charset="-128"/>
              </a:rPr>
              <a:t>赤</a:t>
            </a:r>
            <a:r>
              <a:rPr kumimoji="1" lang="ja-JP" altLang="en-US" sz="2400">
                <a:solidFill>
                  <a:srgbClr val="000000"/>
                </a:solidFill>
                <a:latin typeface="MS PGothic" panose="020B0600070205080204" pitchFamily="34" charset="-128"/>
                <a:ea typeface="MS PGothic" panose="020B0600070205080204" pitchFamily="34" charset="-128"/>
              </a:rPr>
              <a:t>血球</a:t>
            </a:r>
            <a:r>
              <a:rPr kumimoji="1" lang="en-US" altLang="ja-JP" sz="2400" dirty="0">
                <a:solidFill>
                  <a:srgbClr val="000000"/>
                </a:solidFill>
                <a:latin typeface="MS PGothic" panose="020B0600070205080204" pitchFamily="34" charset="-128"/>
                <a:ea typeface="MS PGothic" panose="020B0600070205080204" pitchFamily="34" charset="-128"/>
              </a:rPr>
              <a:t> </a:t>
            </a:r>
            <a:r>
              <a:rPr kumimoji="1" lang="ja-JP" altLang="en-US" sz="2400">
                <a:solidFill>
                  <a:srgbClr val="000000"/>
                </a:solidFill>
                <a:latin typeface="MS PGothic" panose="020B0600070205080204" pitchFamily="34" charset="-128"/>
                <a:ea typeface="MS PGothic" panose="020B0600070205080204" pitchFamily="34" charset="-128"/>
              </a:rPr>
              <a:t>→</a:t>
            </a:r>
            <a:r>
              <a:rPr kumimoji="1" lang="en-US" altLang="ja-JP" sz="2400" dirty="0">
                <a:solidFill>
                  <a:srgbClr val="000000"/>
                </a:solidFill>
                <a:latin typeface="MS PGothic" panose="020B0600070205080204" pitchFamily="34" charset="-128"/>
                <a:ea typeface="MS PGothic" panose="020B0600070205080204" pitchFamily="34" charset="-128"/>
              </a:rPr>
              <a:t> </a:t>
            </a:r>
            <a:r>
              <a:rPr kumimoji="1" lang="ja-JP" altLang="en-US" sz="2400">
                <a:solidFill>
                  <a:srgbClr val="0000FF"/>
                </a:solidFill>
                <a:latin typeface="MS PGothic" panose="020B0600070205080204" pitchFamily="34" charset="-128"/>
                <a:ea typeface="MS PGothic" panose="020B0600070205080204" pitchFamily="34" charset="-128"/>
              </a:rPr>
              <a:t>■</a:t>
            </a:r>
            <a:r>
              <a:rPr kumimoji="1" lang="ja-JP" altLang="en-US" sz="2400" dirty="0">
                <a:solidFill>
                  <a:srgbClr val="000000"/>
                </a:solidFill>
                <a:latin typeface="MS PGothic" panose="020B0600070205080204" pitchFamily="34" charset="-128"/>
                <a:ea typeface="MS PGothic" panose="020B0600070205080204" pitchFamily="34" charset="-128"/>
              </a:rPr>
              <a:t>プローブ）</a:t>
            </a:r>
          </a:p>
        </p:txBody>
      </p:sp>
      <p:sp>
        <p:nvSpPr>
          <p:cNvPr id="34" name="テキスト ボックス 33">
            <a:extLst>
              <a:ext uri="{FF2B5EF4-FFF2-40B4-BE49-F238E27FC236}">
                <a16:creationId xmlns:a16="http://schemas.microsoft.com/office/drawing/2014/main" id="{1CEC3844-32A3-A854-2970-90B7F1D6E0F6}"/>
              </a:ext>
            </a:extLst>
          </p:cNvPr>
          <p:cNvSpPr txBox="1">
            <a:spLocks noGrp="1" noRot="1" noMove="1" noResize="1" noEditPoints="1" noAdjustHandles="1" noChangeArrowheads="1" noChangeShapeType="1"/>
          </p:cNvSpPr>
          <p:nvPr/>
        </p:nvSpPr>
        <p:spPr>
          <a:xfrm>
            <a:off x="3450687" y="8751136"/>
            <a:ext cx="3722820" cy="646331"/>
          </a:xfrm>
          <a:prstGeom prst="rect">
            <a:avLst/>
          </a:prstGeom>
          <a:noFill/>
        </p:spPr>
        <p:txBody>
          <a:bodyPr wrap="square" rtlCol="0">
            <a:spAutoFit/>
          </a:bodyPr>
          <a:lstStyle/>
          <a:p>
            <a:pPr algn="ctr">
              <a:defRPr/>
            </a:pPr>
            <a:r>
              <a:rPr kumimoji="1" lang="ja-JP" altLang="en-US" sz="3600" dirty="0">
                <a:solidFill>
                  <a:srgbClr val="FF0000"/>
                </a:solidFill>
                <a:latin typeface="MS PGothic" panose="020B0600070205080204" pitchFamily="34" charset="-128"/>
                <a:ea typeface="MS PGothic" panose="020B0600070205080204" pitchFamily="34" charset="-128"/>
              </a:rPr>
              <a:t>周波数が高くなる</a:t>
            </a:r>
          </a:p>
        </p:txBody>
      </p:sp>
      <p:sp>
        <p:nvSpPr>
          <p:cNvPr id="36" name="四角形: 角を丸くする 5">
            <a:extLst>
              <a:ext uri="{FF2B5EF4-FFF2-40B4-BE49-F238E27FC236}">
                <a16:creationId xmlns:a16="http://schemas.microsoft.com/office/drawing/2014/main" id="{582FFADC-798C-8B3E-801C-71DE9F1D08EF}"/>
              </a:ext>
            </a:extLst>
          </p:cNvPr>
          <p:cNvSpPr>
            <a:spLocks noGrp="1" noRot="1" noMove="1" noResize="1" noEditPoints="1" noAdjustHandles="1" noChangeArrowheads="1" noChangeShapeType="1"/>
          </p:cNvSpPr>
          <p:nvPr/>
        </p:nvSpPr>
        <p:spPr>
          <a:xfrm>
            <a:off x="2497832" y="1793407"/>
            <a:ext cx="5631616" cy="564428"/>
          </a:xfrm>
          <a:prstGeom prst="roundRect">
            <a:avLst>
              <a:gd name="adj" fmla="val 17611"/>
            </a:avLst>
          </a:prstGeom>
          <a:solidFill>
            <a:srgbClr val="FF0000"/>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MS PGothic" panose="020B0600070205080204" pitchFamily="34" charset="-128"/>
              <a:ea typeface="MS PGothic" panose="020B0600070205080204" pitchFamily="34" charset="-128"/>
            </a:endParaRPr>
          </a:p>
        </p:txBody>
      </p:sp>
      <p:sp>
        <p:nvSpPr>
          <p:cNvPr id="37" name="テキスト ボックス 36">
            <a:extLst>
              <a:ext uri="{FF2B5EF4-FFF2-40B4-BE49-F238E27FC236}">
                <a16:creationId xmlns:a16="http://schemas.microsoft.com/office/drawing/2014/main" id="{BC71E4C9-FF98-4D2D-5F0E-0ECCA0966932}"/>
              </a:ext>
            </a:extLst>
          </p:cNvPr>
          <p:cNvSpPr txBox="1">
            <a:spLocks noGrp="1" noRot="1" noMove="1" noResize="1" noEditPoints="1" noAdjustHandles="1" noChangeArrowheads="1" noChangeShapeType="1"/>
          </p:cNvSpPr>
          <p:nvPr/>
        </p:nvSpPr>
        <p:spPr>
          <a:xfrm>
            <a:off x="2843802" y="1853662"/>
            <a:ext cx="4753601" cy="448392"/>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24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defRPr/>
            </a:pPr>
            <a:r>
              <a:rPr lang="ja-JP" altLang="en-US" sz="2800" spc="300" dirty="0">
                <a:solidFill>
                  <a:schemeClr val="bg1"/>
                </a:solidFill>
                <a:latin typeface="MS PGothic" panose="020B0600070205080204" pitchFamily="34" charset="-128"/>
                <a:ea typeface="MS PGothic" panose="020B0600070205080204" pitchFamily="34" charset="-128"/>
              </a:rPr>
              <a:t>（１）プローブに近づく場合</a:t>
            </a:r>
          </a:p>
        </p:txBody>
      </p:sp>
      <p:pic>
        <p:nvPicPr>
          <p:cNvPr id="2" name="dp1aRev-JSUM">
            <a:hlinkClick r:id="" action="ppaction://media"/>
            <a:extLst>
              <a:ext uri="{FF2B5EF4-FFF2-40B4-BE49-F238E27FC236}">
                <a16:creationId xmlns:a16="http://schemas.microsoft.com/office/drawing/2014/main" id="{F5740B48-19D4-55B2-6F2C-595AADB7D484}"/>
              </a:ext>
            </a:extLst>
          </p:cNvPr>
          <p:cNvPicPr>
            <a:picLocks noGrp="1" noRot="1" noChangeAspec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rotWithShape="1">
          <a:blip r:embed="rId12"/>
          <a:srcRect l="13032" t="23" r="12997" b="50366"/>
          <a:stretch/>
        </p:blipFill>
        <p:spPr>
          <a:xfrm>
            <a:off x="2307600" y="3057624"/>
            <a:ext cx="6012000" cy="2268000"/>
          </a:xfrm>
          <a:prstGeom prst="rect">
            <a:avLst/>
          </a:prstGeom>
        </p:spPr>
      </p:pic>
      <p:sp>
        <p:nvSpPr>
          <p:cNvPr id="3" name="テキスト ボックス 2">
            <a:extLst>
              <a:ext uri="{FF2B5EF4-FFF2-40B4-BE49-F238E27FC236}">
                <a16:creationId xmlns:a16="http://schemas.microsoft.com/office/drawing/2014/main" id="{940B13F7-84F1-56E5-8C40-7D55AF1E1665}"/>
              </a:ext>
            </a:extLst>
          </p:cNvPr>
          <p:cNvSpPr txBox="1">
            <a:spLocks noGrp="1" noRot="1" noMove="1" noResize="1" noEditPoints="1" noAdjustHandles="1" noChangeArrowheads="1" noChangeShapeType="1"/>
          </p:cNvSpPr>
          <p:nvPr/>
        </p:nvSpPr>
        <p:spPr>
          <a:xfrm>
            <a:off x="2871586" y="3035396"/>
            <a:ext cx="1704313" cy="369332"/>
          </a:xfrm>
          <a:prstGeom prst="rect">
            <a:avLst/>
          </a:prstGeom>
          <a:noFill/>
        </p:spPr>
        <p:txBody>
          <a:bodyPr wrap="none" rtlCol="0">
            <a:spAutoFit/>
          </a:bodyPr>
          <a:lstStyle/>
          <a:p>
            <a:r>
              <a:rPr kumimoji="1" lang="ja-JP" altLang="en-US" sz="1800">
                <a:latin typeface="MS PGothic" panose="020B0600070205080204" pitchFamily="34" charset="-128"/>
                <a:ea typeface="MS PGothic" panose="020B0600070205080204" pitchFamily="34" charset="-128"/>
              </a:rPr>
              <a:t>プローブ（音源）</a:t>
            </a:r>
          </a:p>
        </p:txBody>
      </p:sp>
      <p:sp>
        <p:nvSpPr>
          <p:cNvPr id="4" name="テキスト ボックス 3">
            <a:extLst>
              <a:ext uri="{FF2B5EF4-FFF2-40B4-BE49-F238E27FC236}">
                <a16:creationId xmlns:a16="http://schemas.microsoft.com/office/drawing/2014/main" id="{45327868-F65A-19AB-8BA4-71656CE3F9F0}"/>
              </a:ext>
            </a:extLst>
          </p:cNvPr>
          <p:cNvSpPr txBox="1">
            <a:spLocks noGrp="1" noRot="1" noMove="1" noResize="1" noEditPoints="1" noAdjustHandles="1" noChangeArrowheads="1" noChangeShapeType="1"/>
          </p:cNvSpPr>
          <p:nvPr/>
        </p:nvSpPr>
        <p:spPr>
          <a:xfrm>
            <a:off x="3106162" y="4924252"/>
            <a:ext cx="1210588" cy="400110"/>
          </a:xfrm>
          <a:prstGeom prst="rect">
            <a:avLst/>
          </a:prstGeom>
          <a:noFill/>
        </p:spPr>
        <p:txBody>
          <a:bodyPr wrap="none" rtlCol="0">
            <a:spAutoFit/>
          </a:bodyPr>
          <a:lstStyle/>
          <a:p>
            <a:r>
              <a:rPr kumimoji="1" lang="ja-JP" altLang="en-US" sz="2000">
                <a:latin typeface="MS PGothic" panose="020B0600070205080204" pitchFamily="34" charset="-128"/>
                <a:ea typeface="MS PGothic" panose="020B0600070205080204" pitchFamily="34" charset="-128"/>
              </a:rPr>
              <a:t>時間（秒）</a:t>
            </a:r>
          </a:p>
        </p:txBody>
      </p:sp>
      <p:sp>
        <p:nvSpPr>
          <p:cNvPr id="5" name="テキスト ボックス 4">
            <a:extLst>
              <a:ext uri="{FF2B5EF4-FFF2-40B4-BE49-F238E27FC236}">
                <a16:creationId xmlns:a16="http://schemas.microsoft.com/office/drawing/2014/main" id="{56C01C54-12FB-D818-691A-31540FA1B860}"/>
              </a:ext>
            </a:extLst>
          </p:cNvPr>
          <p:cNvSpPr txBox="1">
            <a:spLocks noGrp="1" noRot="1" noMove="1" noResize="1" noEditPoints="1" noAdjustHandles="1" noChangeArrowheads="1" noChangeShapeType="1"/>
          </p:cNvSpPr>
          <p:nvPr/>
        </p:nvSpPr>
        <p:spPr>
          <a:xfrm>
            <a:off x="6123541" y="3035396"/>
            <a:ext cx="1980029" cy="400110"/>
          </a:xfrm>
          <a:prstGeom prst="rect">
            <a:avLst/>
          </a:prstGeom>
          <a:noFill/>
        </p:spPr>
        <p:txBody>
          <a:bodyPr wrap="none" rtlCol="0">
            <a:spAutoFit/>
          </a:bodyPr>
          <a:lstStyle/>
          <a:p>
            <a:r>
              <a:rPr kumimoji="1" lang="ja-JP" altLang="en-US" sz="2000">
                <a:latin typeface="MS PGothic" panose="020B0600070205080204" pitchFamily="34" charset="-128"/>
                <a:ea typeface="MS PGothic" panose="020B0600070205080204" pitchFamily="34" charset="-128"/>
              </a:rPr>
              <a:t>赤血球（観測者）</a:t>
            </a:r>
          </a:p>
        </p:txBody>
      </p:sp>
      <p:sp>
        <p:nvSpPr>
          <p:cNvPr id="9" name="テキスト ボックス 8">
            <a:extLst>
              <a:ext uri="{FF2B5EF4-FFF2-40B4-BE49-F238E27FC236}">
                <a16:creationId xmlns:a16="http://schemas.microsoft.com/office/drawing/2014/main" id="{4D2273B2-0933-8047-F688-B09EB19C5944}"/>
              </a:ext>
            </a:extLst>
          </p:cNvPr>
          <p:cNvSpPr txBox="1">
            <a:spLocks noGrp="1" noRot="1" noMove="1" noResize="1" noEditPoints="1" noAdjustHandles="1" noChangeArrowheads="1" noChangeShapeType="1"/>
          </p:cNvSpPr>
          <p:nvPr/>
        </p:nvSpPr>
        <p:spPr>
          <a:xfrm>
            <a:off x="6559987" y="4924252"/>
            <a:ext cx="1210588" cy="400110"/>
          </a:xfrm>
          <a:prstGeom prst="rect">
            <a:avLst/>
          </a:prstGeom>
          <a:noFill/>
        </p:spPr>
        <p:txBody>
          <a:bodyPr wrap="none" rtlCol="0">
            <a:spAutoFit/>
          </a:bodyPr>
          <a:lstStyle/>
          <a:p>
            <a:r>
              <a:rPr kumimoji="1" lang="ja-JP" altLang="en-US" sz="2000">
                <a:latin typeface="MS PGothic" panose="020B0600070205080204" pitchFamily="34" charset="-128"/>
                <a:ea typeface="MS PGothic" panose="020B0600070205080204" pitchFamily="34" charset="-128"/>
              </a:rPr>
              <a:t>時間（秒）</a:t>
            </a:r>
          </a:p>
        </p:txBody>
      </p:sp>
      <p:pic>
        <p:nvPicPr>
          <p:cNvPr id="10" name="dp1bRev-JSUM">
            <a:hlinkClick r:id="" action="ppaction://media"/>
            <a:extLst>
              <a:ext uri="{FF2B5EF4-FFF2-40B4-BE49-F238E27FC236}">
                <a16:creationId xmlns:a16="http://schemas.microsoft.com/office/drawing/2014/main" id="{77022953-454A-916F-8586-4293BA30E056}"/>
              </a:ext>
            </a:extLst>
          </p:cNvPr>
          <p:cNvPicPr>
            <a:picLocks noGrp="1" noRot="1" noChangeAspect="1" noMove="1" noResize="1" noEditPoints="1" noAdjustHandles="1" noChangeArrowheads="1" noChangeShapeType="1" noCrop="1"/>
          </p:cNvPicPr>
          <p:nvPr>
            <a:videoFile r:link="rId6"/>
            <p:extLst>
              <p:ext uri="{DAA4B4D4-6D71-4841-9C94-3DE7FCFB9230}">
                <p14:media xmlns:p14="http://schemas.microsoft.com/office/powerpoint/2010/main" r:embed="rId5"/>
              </p:ext>
            </p:extLst>
          </p:nvPr>
        </p:nvPicPr>
        <p:blipFill rotWithShape="1">
          <a:blip r:embed="rId13"/>
          <a:srcRect l="13016" r="13016" b="50394"/>
          <a:stretch/>
        </p:blipFill>
        <p:spPr>
          <a:xfrm>
            <a:off x="9982816" y="3021471"/>
            <a:ext cx="6012000" cy="2268000"/>
          </a:xfrm>
          <a:prstGeom prst="rect">
            <a:avLst/>
          </a:prstGeom>
        </p:spPr>
      </p:pic>
      <p:sp>
        <p:nvSpPr>
          <p:cNvPr id="11" name="テキスト ボックス 10">
            <a:extLst>
              <a:ext uri="{FF2B5EF4-FFF2-40B4-BE49-F238E27FC236}">
                <a16:creationId xmlns:a16="http://schemas.microsoft.com/office/drawing/2014/main" id="{83CD1C31-6072-EBD1-CBC4-B44B1720C789}"/>
              </a:ext>
            </a:extLst>
          </p:cNvPr>
          <p:cNvSpPr txBox="1">
            <a:spLocks noGrp="1" noRot="1" noMove="1" noResize="1" noEditPoints="1" noAdjustHandles="1" noChangeArrowheads="1" noChangeShapeType="1"/>
          </p:cNvSpPr>
          <p:nvPr/>
        </p:nvSpPr>
        <p:spPr>
          <a:xfrm>
            <a:off x="2871586" y="6098298"/>
            <a:ext cx="1935145" cy="369332"/>
          </a:xfrm>
          <a:prstGeom prst="rect">
            <a:avLst/>
          </a:prstGeom>
          <a:noFill/>
        </p:spPr>
        <p:txBody>
          <a:bodyPr wrap="none" rtlCol="0">
            <a:spAutoFit/>
          </a:bodyPr>
          <a:lstStyle/>
          <a:p>
            <a:r>
              <a:rPr kumimoji="1" lang="ja-JP" altLang="en-US" sz="1800">
                <a:latin typeface="MS PGothic" panose="020B0600070205080204" pitchFamily="34" charset="-128"/>
                <a:ea typeface="MS PGothic" panose="020B0600070205080204" pitchFamily="34" charset="-128"/>
              </a:rPr>
              <a:t>プローブ（観測者）</a:t>
            </a:r>
          </a:p>
        </p:txBody>
      </p:sp>
      <p:sp>
        <p:nvSpPr>
          <p:cNvPr id="12" name="テキスト ボックス 11">
            <a:extLst>
              <a:ext uri="{FF2B5EF4-FFF2-40B4-BE49-F238E27FC236}">
                <a16:creationId xmlns:a16="http://schemas.microsoft.com/office/drawing/2014/main" id="{A4FC9E8D-9BFF-783B-81C0-7B3DFD552930}"/>
              </a:ext>
            </a:extLst>
          </p:cNvPr>
          <p:cNvSpPr txBox="1">
            <a:spLocks noGrp="1" noRot="1" noMove="1" noResize="1" noEditPoints="1" noAdjustHandles="1" noChangeArrowheads="1" noChangeShapeType="1"/>
          </p:cNvSpPr>
          <p:nvPr/>
        </p:nvSpPr>
        <p:spPr>
          <a:xfrm>
            <a:off x="3106162" y="7968090"/>
            <a:ext cx="1210588" cy="400110"/>
          </a:xfrm>
          <a:prstGeom prst="rect">
            <a:avLst/>
          </a:prstGeom>
          <a:noFill/>
        </p:spPr>
        <p:txBody>
          <a:bodyPr wrap="none" rtlCol="0">
            <a:spAutoFit/>
          </a:bodyPr>
          <a:lstStyle/>
          <a:p>
            <a:r>
              <a:rPr kumimoji="1" lang="ja-JP" altLang="en-US" sz="2000">
                <a:latin typeface="MS PGothic" panose="020B0600070205080204" pitchFamily="34" charset="-128"/>
                <a:ea typeface="MS PGothic" panose="020B0600070205080204" pitchFamily="34" charset="-128"/>
              </a:rPr>
              <a:t>時間（秒）</a:t>
            </a:r>
          </a:p>
        </p:txBody>
      </p:sp>
      <p:sp>
        <p:nvSpPr>
          <p:cNvPr id="13" name="テキスト ボックス 12">
            <a:extLst>
              <a:ext uri="{FF2B5EF4-FFF2-40B4-BE49-F238E27FC236}">
                <a16:creationId xmlns:a16="http://schemas.microsoft.com/office/drawing/2014/main" id="{0BD9ABF2-CC5A-547C-EB9D-F4257EF7DD63}"/>
              </a:ext>
            </a:extLst>
          </p:cNvPr>
          <p:cNvSpPr txBox="1">
            <a:spLocks noGrp="1" noRot="1" noMove="1" noResize="1" noEditPoints="1" noAdjustHandles="1" noChangeArrowheads="1" noChangeShapeType="1"/>
          </p:cNvSpPr>
          <p:nvPr/>
        </p:nvSpPr>
        <p:spPr>
          <a:xfrm>
            <a:off x="6104831" y="6098298"/>
            <a:ext cx="1723549" cy="400110"/>
          </a:xfrm>
          <a:prstGeom prst="rect">
            <a:avLst/>
          </a:prstGeom>
          <a:noFill/>
        </p:spPr>
        <p:txBody>
          <a:bodyPr wrap="none" rtlCol="0">
            <a:spAutoFit/>
          </a:bodyPr>
          <a:lstStyle/>
          <a:p>
            <a:r>
              <a:rPr kumimoji="1" lang="ja-JP" altLang="en-US" sz="2000">
                <a:latin typeface="MS PGothic" panose="020B0600070205080204" pitchFamily="34" charset="-128"/>
                <a:ea typeface="MS PGothic" panose="020B0600070205080204" pitchFamily="34" charset="-128"/>
              </a:rPr>
              <a:t>赤血球（音源）</a:t>
            </a:r>
          </a:p>
        </p:txBody>
      </p:sp>
      <p:sp>
        <p:nvSpPr>
          <p:cNvPr id="14" name="テキスト ボックス 13">
            <a:extLst>
              <a:ext uri="{FF2B5EF4-FFF2-40B4-BE49-F238E27FC236}">
                <a16:creationId xmlns:a16="http://schemas.microsoft.com/office/drawing/2014/main" id="{5BA82513-BC12-9397-6C94-C3260FCC1055}"/>
              </a:ext>
            </a:extLst>
          </p:cNvPr>
          <p:cNvSpPr txBox="1">
            <a:spLocks noGrp="1" noRot="1" noMove="1" noResize="1" noEditPoints="1" noAdjustHandles="1" noChangeArrowheads="1" noChangeShapeType="1"/>
          </p:cNvSpPr>
          <p:nvPr/>
        </p:nvSpPr>
        <p:spPr>
          <a:xfrm>
            <a:off x="6489551" y="7939087"/>
            <a:ext cx="1210588" cy="400110"/>
          </a:xfrm>
          <a:prstGeom prst="rect">
            <a:avLst/>
          </a:prstGeom>
          <a:noFill/>
        </p:spPr>
        <p:txBody>
          <a:bodyPr wrap="none" rtlCol="0">
            <a:spAutoFit/>
          </a:bodyPr>
          <a:lstStyle/>
          <a:p>
            <a:r>
              <a:rPr kumimoji="1" lang="ja-JP" altLang="en-US" sz="2000">
                <a:latin typeface="MS PGothic" panose="020B0600070205080204" pitchFamily="34" charset="-128"/>
                <a:ea typeface="MS PGothic" panose="020B0600070205080204" pitchFamily="34" charset="-128"/>
              </a:rPr>
              <a:t>時間（秒）</a:t>
            </a:r>
          </a:p>
        </p:txBody>
      </p:sp>
      <p:pic>
        <p:nvPicPr>
          <p:cNvPr id="24" name="dp2bRev-JSUM">
            <a:hlinkClick r:id="" action="ppaction://media"/>
            <a:extLst>
              <a:ext uri="{FF2B5EF4-FFF2-40B4-BE49-F238E27FC236}">
                <a16:creationId xmlns:a16="http://schemas.microsoft.com/office/drawing/2014/main" id="{E30FB6F4-3CE0-9C70-0083-D81202A55F6C}"/>
              </a:ext>
            </a:extLst>
          </p:cNvPr>
          <p:cNvPicPr>
            <a:picLocks noGrp="1" noRot="1" noChangeAspect="1" noMove="1" noResize="1" noEditPoints="1" noAdjustHandles="1" noChangeArrowheads="1" noChangeShapeType="1" noCrop="1"/>
          </p:cNvPicPr>
          <p:nvPr>
            <a:videoFile r:link="rId8"/>
            <p:extLst>
              <p:ext uri="{DAA4B4D4-6D71-4841-9C94-3DE7FCFB9230}">
                <p14:media xmlns:p14="http://schemas.microsoft.com/office/powerpoint/2010/main" r:embed="rId7"/>
              </p:ext>
            </p:extLst>
          </p:nvPr>
        </p:nvPicPr>
        <p:blipFill rotWithShape="1">
          <a:blip r:embed="rId14"/>
          <a:srcRect l="13238" t="783" r="14124" b="49606"/>
          <a:stretch/>
        </p:blipFill>
        <p:spPr>
          <a:xfrm>
            <a:off x="9995102" y="6114589"/>
            <a:ext cx="5903999" cy="2268000"/>
          </a:xfrm>
          <a:prstGeom prst="rect">
            <a:avLst/>
          </a:prstGeom>
        </p:spPr>
      </p:pic>
      <p:grpSp>
        <p:nvGrpSpPr>
          <p:cNvPr id="45" name="グループ化 44">
            <a:extLst>
              <a:ext uri="{FF2B5EF4-FFF2-40B4-BE49-F238E27FC236}">
                <a16:creationId xmlns:a16="http://schemas.microsoft.com/office/drawing/2014/main" id="{8D4ABA20-9188-6B83-9274-D08C3D88A623}"/>
              </a:ext>
            </a:extLst>
          </p:cNvPr>
          <p:cNvGrpSpPr>
            <a:grpSpLocks noGrp="1" noUngrp="1" noRot="1" noMove="1" noResize="1"/>
          </p:cNvGrpSpPr>
          <p:nvPr/>
        </p:nvGrpSpPr>
        <p:grpSpPr>
          <a:xfrm>
            <a:off x="9600641" y="1808900"/>
            <a:ext cx="6891513" cy="7588567"/>
            <a:chOff x="9600641" y="1808900"/>
            <a:chExt cx="6891513" cy="7588567"/>
          </a:xfrm>
        </p:grpSpPr>
        <p:sp>
          <p:nvSpPr>
            <p:cNvPr id="6" name="四角形: 角を丸くする 5">
              <a:extLst>
                <a:ext uri="{FF2B5EF4-FFF2-40B4-BE49-F238E27FC236}">
                  <a16:creationId xmlns:a16="http://schemas.microsoft.com/office/drawing/2014/main" id="{1062010C-0374-9FBE-9249-D60896238CC2}"/>
                </a:ext>
              </a:extLst>
            </p:cNvPr>
            <p:cNvSpPr>
              <a:spLocks noGrp="1" noRot="1" noMove="1" noResize="1" noEditPoints="1" noAdjustHandles="1" noChangeArrowheads="1" noChangeShapeType="1"/>
            </p:cNvSpPr>
            <p:nvPr/>
          </p:nvSpPr>
          <p:spPr>
            <a:xfrm>
              <a:off x="9600641" y="2061275"/>
              <a:ext cx="6891513" cy="6571562"/>
            </a:xfrm>
            <a:prstGeom prst="roundRect">
              <a:avLst>
                <a:gd name="adj" fmla="val 2611"/>
              </a:avLst>
            </a:prstGeom>
            <a:noFill/>
            <a:ln w="57150">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MS PGothic" panose="020B0600070205080204" pitchFamily="34" charset="-128"/>
                <a:ea typeface="MS PGothic" panose="020B0600070205080204" pitchFamily="34" charset="-128"/>
              </a:endParaRPr>
            </a:p>
          </p:txBody>
        </p:sp>
        <p:sp>
          <p:nvSpPr>
            <p:cNvPr id="29" name="テキスト ボックス 28">
              <a:extLst>
                <a:ext uri="{FF2B5EF4-FFF2-40B4-BE49-F238E27FC236}">
                  <a16:creationId xmlns:a16="http://schemas.microsoft.com/office/drawing/2014/main" id="{60345504-AAF4-EEC1-D286-AA946600B5CC}"/>
                </a:ext>
              </a:extLst>
            </p:cNvPr>
            <p:cNvSpPr txBox="1">
              <a:spLocks noGrp="1" noRot="1" noMove="1" noResize="1" noEditPoints="1" noAdjustHandles="1" noChangeArrowheads="1" noChangeShapeType="1"/>
            </p:cNvSpPr>
            <p:nvPr/>
          </p:nvSpPr>
          <p:spPr>
            <a:xfrm>
              <a:off x="10274345" y="2557819"/>
              <a:ext cx="5631616" cy="461665"/>
            </a:xfrm>
            <a:prstGeom prst="rect">
              <a:avLst/>
            </a:prstGeom>
            <a:noFill/>
          </p:spPr>
          <p:txBody>
            <a:bodyPr wrap="square" rtlCol="0">
              <a:spAutoFit/>
            </a:bodyPr>
            <a:lstStyle/>
            <a:p>
              <a:pPr algn="ctr">
                <a:defRPr/>
              </a:pPr>
              <a:r>
                <a:rPr kumimoji="1" lang="ja-JP" altLang="en-US" sz="2400" dirty="0">
                  <a:solidFill>
                    <a:srgbClr val="000000"/>
                  </a:solidFill>
                  <a:latin typeface="MS PGothic" panose="020B0600070205080204" pitchFamily="34" charset="-128"/>
                  <a:ea typeface="MS PGothic" panose="020B0600070205080204" pitchFamily="34" charset="-128"/>
                </a:rPr>
                <a:t>①送信（</a:t>
              </a:r>
              <a:r>
                <a:rPr kumimoji="1" lang="ja-JP" altLang="en-US" sz="2400">
                  <a:solidFill>
                    <a:srgbClr val="0000FF"/>
                  </a:solidFill>
                  <a:latin typeface="MS PGothic" panose="020B0600070205080204" pitchFamily="34" charset="-128"/>
                  <a:ea typeface="MS PGothic" panose="020B0600070205080204" pitchFamily="34" charset="-128"/>
                </a:rPr>
                <a:t>■</a:t>
              </a:r>
              <a:r>
                <a:rPr kumimoji="1" lang="ja-JP" altLang="en-US" sz="2400">
                  <a:solidFill>
                    <a:srgbClr val="000000"/>
                  </a:solidFill>
                  <a:latin typeface="MS PGothic" panose="020B0600070205080204" pitchFamily="34" charset="-128"/>
                  <a:ea typeface="MS PGothic" panose="020B0600070205080204" pitchFamily="34" charset="-128"/>
                </a:rPr>
                <a:t>プローブ</a:t>
              </a:r>
              <a:r>
                <a:rPr kumimoji="1" lang="en-US" altLang="ja-JP" sz="2400" dirty="0">
                  <a:solidFill>
                    <a:srgbClr val="000000"/>
                  </a:solidFill>
                  <a:latin typeface="MS PGothic" panose="020B0600070205080204" pitchFamily="34" charset="-128"/>
                  <a:ea typeface="MS PGothic" panose="020B0600070205080204" pitchFamily="34" charset="-128"/>
                </a:rPr>
                <a:t> </a:t>
              </a:r>
              <a:r>
                <a:rPr kumimoji="1" lang="ja-JP" altLang="en-US" sz="2400">
                  <a:solidFill>
                    <a:srgbClr val="000000"/>
                  </a:solidFill>
                  <a:latin typeface="MS PGothic" panose="020B0600070205080204" pitchFamily="34" charset="-128"/>
                  <a:ea typeface="MS PGothic" panose="020B0600070205080204" pitchFamily="34" charset="-128"/>
                </a:rPr>
                <a:t>→</a:t>
              </a:r>
              <a:r>
                <a:rPr kumimoji="1" lang="en-US" altLang="ja-JP" sz="2400" dirty="0">
                  <a:solidFill>
                    <a:srgbClr val="000000"/>
                  </a:solidFill>
                  <a:latin typeface="MS PGothic" panose="020B0600070205080204" pitchFamily="34" charset="-128"/>
                  <a:ea typeface="MS PGothic" panose="020B0600070205080204" pitchFamily="34" charset="-128"/>
                </a:rPr>
                <a:t> </a:t>
              </a:r>
              <a:r>
                <a:rPr kumimoji="1" lang="ja-JP" altLang="en-US" sz="2400">
                  <a:solidFill>
                    <a:srgbClr val="FF0000"/>
                  </a:solidFill>
                  <a:latin typeface="MS PGothic" panose="020B0600070205080204" pitchFamily="34" charset="-128"/>
                  <a:ea typeface="MS PGothic" panose="020B0600070205080204" pitchFamily="34" charset="-128"/>
                </a:rPr>
                <a:t>●</a:t>
              </a:r>
              <a:r>
                <a:rPr kumimoji="1" lang="ja-JP" altLang="en-US" sz="2400">
                  <a:latin typeface="MS PGothic" panose="020B0600070205080204" pitchFamily="34" charset="-128"/>
                  <a:ea typeface="MS PGothic" panose="020B0600070205080204" pitchFamily="34" charset="-128"/>
                </a:rPr>
                <a:t>赤血球</a:t>
              </a:r>
              <a:r>
                <a:rPr kumimoji="1" lang="ja-JP" altLang="en-US" sz="2400">
                  <a:solidFill>
                    <a:srgbClr val="000000"/>
                  </a:solidFill>
                  <a:latin typeface="MS PGothic" panose="020B0600070205080204" pitchFamily="34" charset="-128"/>
                  <a:ea typeface="MS PGothic" panose="020B0600070205080204" pitchFamily="34" charset="-128"/>
                </a:rPr>
                <a:t>）</a:t>
              </a:r>
              <a:endParaRPr kumimoji="1" lang="ja-JP" altLang="en-US" sz="2400" dirty="0">
                <a:solidFill>
                  <a:srgbClr val="000000"/>
                </a:solidFill>
                <a:latin typeface="MS PGothic" panose="020B0600070205080204" pitchFamily="34" charset="-128"/>
                <a:ea typeface="MS PGothic" panose="020B0600070205080204" pitchFamily="34" charset="-128"/>
              </a:endParaRPr>
            </a:p>
          </p:txBody>
        </p:sp>
        <p:sp>
          <p:nvSpPr>
            <p:cNvPr id="31" name="テキスト ボックス 30">
              <a:extLst>
                <a:ext uri="{FF2B5EF4-FFF2-40B4-BE49-F238E27FC236}">
                  <a16:creationId xmlns:a16="http://schemas.microsoft.com/office/drawing/2014/main" id="{4F098957-D362-3E19-492A-657E48E88D38}"/>
                </a:ext>
              </a:extLst>
            </p:cNvPr>
            <p:cNvSpPr txBox="1">
              <a:spLocks noGrp="1" noRot="1" noMove="1" noResize="1" noEditPoints="1" noAdjustHandles="1" noChangeArrowheads="1" noChangeShapeType="1"/>
            </p:cNvSpPr>
            <p:nvPr/>
          </p:nvSpPr>
          <p:spPr>
            <a:xfrm>
              <a:off x="10274345" y="5660103"/>
              <a:ext cx="5631616" cy="461665"/>
            </a:xfrm>
            <a:prstGeom prst="rect">
              <a:avLst/>
            </a:prstGeom>
            <a:noFill/>
          </p:spPr>
          <p:txBody>
            <a:bodyPr wrap="square" rtlCol="0">
              <a:spAutoFit/>
            </a:bodyPr>
            <a:lstStyle/>
            <a:p>
              <a:pPr algn="ctr">
                <a:defRPr/>
              </a:pPr>
              <a:r>
                <a:rPr kumimoji="1" lang="ja-JP" altLang="en-US" sz="2400" dirty="0">
                  <a:solidFill>
                    <a:srgbClr val="000000"/>
                  </a:solidFill>
                  <a:latin typeface="MS PGothic" panose="020B0600070205080204" pitchFamily="34" charset="-128"/>
                  <a:ea typeface="MS PGothic" panose="020B0600070205080204" pitchFamily="34" charset="-128"/>
                </a:rPr>
                <a:t>②受信</a:t>
              </a:r>
              <a:r>
                <a:rPr kumimoji="1" lang="ja-JP" altLang="en-US" sz="2400">
                  <a:solidFill>
                    <a:srgbClr val="000000"/>
                  </a:solidFill>
                  <a:latin typeface="MS PGothic" panose="020B0600070205080204" pitchFamily="34" charset="-128"/>
                  <a:ea typeface="MS PGothic" panose="020B0600070205080204" pitchFamily="34" charset="-128"/>
                </a:rPr>
                <a:t>（</a:t>
              </a:r>
              <a:r>
                <a:rPr kumimoji="1" lang="ja-JP" altLang="en-US" sz="2400">
                  <a:solidFill>
                    <a:srgbClr val="FF0000"/>
                  </a:solidFill>
                  <a:latin typeface="MS PGothic" panose="020B0600070205080204" pitchFamily="34" charset="-128"/>
                  <a:ea typeface="MS PGothic" panose="020B0600070205080204" pitchFamily="34" charset="-128"/>
                </a:rPr>
                <a:t>●</a:t>
              </a:r>
              <a:r>
                <a:rPr kumimoji="1" lang="ja-JP" altLang="en-US" sz="2400">
                  <a:latin typeface="MS PGothic" panose="020B0600070205080204" pitchFamily="34" charset="-128"/>
                  <a:ea typeface="MS PGothic" panose="020B0600070205080204" pitchFamily="34" charset="-128"/>
                </a:rPr>
                <a:t>赤</a:t>
              </a:r>
              <a:r>
                <a:rPr kumimoji="1" lang="ja-JP" altLang="en-US" sz="2400">
                  <a:solidFill>
                    <a:srgbClr val="000000"/>
                  </a:solidFill>
                  <a:latin typeface="MS PGothic" panose="020B0600070205080204" pitchFamily="34" charset="-128"/>
                  <a:ea typeface="MS PGothic" panose="020B0600070205080204" pitchFamily="34" charset="-128"/>
                </a:rPr>
                <a:t>血球</a:t>
              </a:r>
              <a:r>
                <a:rPr kumimoji="1" lang="en-US" altLang="ja-JP" sz="2400" dirty="0">
                  <a:solidFill>
                    <a:srgbClr val="000000"/>
                  </a:solidFill>
                  <a:latin typeface="MS PGothic" panose="020B0600070205080204" pitchFamily="34" charset="-128"/>
                  <a:ea typeface="MS PGothic" panose="020B0600070205080204" pitchFamily="34" charset="-128"/>
                </a:rPr>
                <a:t> </a:t>
              </a:r>
              <a:r>
                <a:rPr kumimoji="1" lang="ja-JP" altLang="en-US" sz="2400" dirty="0">
                  <a:solidFill>
                    <a:srgbClr val="000000"/>
                  </a:solidFill>
                  <a:latin typeface="MS PGothic" panose="020B0600070205080204" pitchFamily="34" charset="-128"/>
                  <a:ea typeface="MS PGothic" panose="020B0600070205080204" pitchFamily="34" charset="-128"/>
                </a:rPr>
                <a:t>→</a:t>
              </a:r>
              <a:r>
                <a:rPr kumimoji="1" lang="en-US" altLang="ja-JP" sz="2400" dirty="0">
                  <a:solidFill>
                    <a:srgbClr val="000000"/>
                  </a:solidFill>
                  <a:latin typeface="MS PGothic" panose="020B0600070205080204" pitchFamily="34" charset="-128"/>
                  <a:ea typeface="MS PGothic" panose="020B0600070205080204" pitchFamily="34" charset="-128"/>
                </a:rPr>
                <a:t> </a:t>
              </a:r>
              <a:r>
                <a:rPr kumimoji="1" lang="ja-JP" altLang="en-US" sz="2400" dirty="0">
                  <a:solidFill>
                    <a:srgbClr val="0000FF"/>
                  </a:solidFill>
                  <a:latin typeface="MS PGothic" panose="020B0600070205080204" pitchFamily="34" charset="-128"/>
                  <a:ea typeface="MS PGothic" panose="020B0600070205080204" pitchFamily="34" charset="-128"/>
                </a:rPr>
                <a:t>■</a:t>
              </a:r>
              <a:r>
                <a:rPr kumimoji="1" lang="ja-JP" altLang="en-US" sz="2400" dirty="0">
                  <a:solidFill>
                    <a:srgbClr val="000000"/>
                  </a:solidFill>
                  <a:latin typeface="MS PGothic" panose="020B0600070205080204" pitchFamily="34" charset="-128"/>
                  <a:ea typeface="MS PGothic" panose="020B0600070205080204" pitchFamily="34" charset="-128"/>
                </a:rPr>
                <a:t>プローブ）</a:t>
              </a:r>
            </a:p>
          </p:txBody>
        </p:sp>
        <p:sp>
          <p:nvSpPr>
            <p:cNvPr id="35" name="テキスト ボックス 34">
              <a:extLst>
                <a:ext uri="{FF2B5EF4-FFF2-40B4-BE49-F238E27FC236}">
                  <a16:creationId xmlns:a16="http://schemas.microsoft.com/office/drawing/2014/main" id="{005C01B7-4862-1349-B7B4-8ADF7A42999D}"/>
                </a:ext>
              </a:extLst>
            </p:cNvPr>
            <p:cNvSpPr txBox="1">
              <a:spLocks noGrp="1" noRot="1" noMove="1" noResize="1" noEditPoints="1" noAdjustHandles="1" noChangeArrowheads="1" noChangeShapeType="1"/>
            </p:cNvSpPr>
            <p:nvPr/>
          </p:nvSpPr>
          <p:spPr>
            <a:xfrm>
              <a:off x="11273983" y="8751136"/>
              <a:ext cx="3722820" cy="646331"/>
            </a:xfrm>
            <a:prstGeom prst="rect">
              <a:avLst/>
            </a:prstGeom>
            <a:noFill/>
          </p:spPr>
          <p:txBody>
            <a:bodyPr wrap="square" rtlCol="0">
              <a:spAutoFit/>
            </a:bodyPr>
            <a:lstStyle/>
            <a:p>
              <a:pPr algn="ctr">
                <a:defRPr/>
              </a:pPr>
              <a:r>
                <a:rPr kumimoji="1" lang="ja-JP" altLang="en-US" sz="3600" dirty="0">
                  <a:solidFill>
                    <a:schemeClr val="accent1">
                      <a:lumMod val="75000"/>
                    </a:schemeClr>
                  </a:solidFill>
                  <a:latin typeface="MS PGothic" panose="020B0600070205080204" pitchFamily="34" charset="-128"/>
                  <a:ea typeface="MS PGothic" panose="020B0600070205080204" pitchFamily="34" charset="-128"/>
                </a:rPr>
                <a:t>周波数が低くなる</a:t>
              </a:r>
            </a:p>
          </p:txBody>
        </p:sp>
        <p:sp>
          <p:nvSpPr>
            <p:cNvPr id="38" name="四角形: 角を丸くする 5">
              <a:extLst>
                <a:ext uri="{FF2B5EF4-FFF2-40B4-BE49-F238E27FC236}">
                  <a16:creationId xmlns:a16="http://schemas.microsoft.com/office/drawing/2014/main" id="{44C66795-F8BE-BC09-0338-F35B35637AB8}"/>
                </a:ext>
              </a:extLst>
            </p:cNvPr>
            <p:cNvSpPr>
              <a:spLocks noGrp="1" noRot="1" noMove="1" noResize="1" noEditPoints="1" noAdjustHandles="1" noChangeArrowheads="1" noChangeShapeType="1"/>
            </p:cNvSpPr>
            <p:nvPr/>
          </p:nvSpPr>
          <p:spPr>
            <a:xfrm>
              <a:off x="10274344" y="1808900"/>
              <a:ext cx="5631616" cy="564428"/>
            </a:xfrm>
            <a:prstGeom prst="roundRect">
              <a:avLst>
                <a:gd name="adj" fmla="val 17611"/>
              </a:avLst>
            </a:prstGeom>
            <a:solidFill>
              <a:schemeClr val="accent1">
                <a:lumMod val="75000"/>
              </a:schemeClr>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MS PGothic" panose="020B0600070205080204" pitchFamily="34" charset="-128"/>
                <a:ea typeface="MS PGothic" panose="020B0600070205080204" pitchFamily="34" charset="-128"/>
              </a:endParaRPr>
            </a:p>
          </p:txBody>
        </p:sp>
        <p:sp>
          <p:nvSpPr>
            <p:cNvPr id="39" name="テキスト ボックス 38">
              <a:extLst>
                <a:ext uri="{FF2B5EF4-FFF2-40B4-BE49-F238E27FC236}">
                  <a16:creationId xmlns:a16="http://schemas.microsoft.com/office/drawing/2014/main" id="{E15A0F99-A725-A49B-34C1-5C5EA55C5649}"/>
                </a:ext>
              </a:extLst>
            </p:cNvPr>
            <p:cNvSpPr txBox="1">
              <a:spLocks noGrp="1" noRot="1" noMove="1" noResize="1" noEditPoints="1" noAdjustHandles="1" noChangeArrowheads="1" noChangeShapeType="1"/>
            </p:cNvSpPr>
            <p:nvPr/>
          </p:nvSpPr>
          <p:spPr>
            <a:xfrm>
              <a:off x="10389887" y="1869155"/>
              <a:ext cx="5313019" cy="448392"/>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24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defRPr/>
              </a:pPr>
              <a:r>
                <a:rPr lang="ja-JP" altLang="en-US" sz="2800" spc="300">
                  <a:solidFill>
                    <a:schemeClr val="bg1"/>
                  </a:solidFill>
                  <a:latin typeface="MS PGothic" panose="020B0600070205080204" pitchFamily="34" charset="-128"/>
                  <a:ea typeface="MS PGothic" panose="020B0600070205080204" pitchFamily="34" charset="-128"/>
                </a:rPr>
                <a:t>（２）プローブから遠ざかる場合</a:t>
              </a:r>
              <a:endParaRPr lang="ja-JP" altLang="en-US" sz="2800" spc="300" dirty="0">
                <a:solidFill>
                  <a:schemeClr val="bg1"/>
                </a:solidFill>
                <a:latin typeface="MS PGothic" panose="020B0600070205080204" pitchFamily="34" charset="-128"/>
                <a:ea typeface="MS PGothic" panose="020B0600070205080204" pitchFamily="34" charset="-128"/>
              </a:endParaRPr>
            </a:p>
          </p:txBody>
        </p:sp>
        <p:sp>
          <p:nvSpPr>
            <p:cNvPr id="15" name="テキスト ボックス 14">
              <a:extLst>
                <a:ext uri="{FF2B5EF4-FFF2-40B4-BE49-F238E27FC236}">
                  <a16:creationId xmlns:a16="http://schemas.microsoft.com/office/drawing/2014/main" id="{BEBD1997-5B51-BEE8-B1D9-9F72994DA515}"/>
                </a:ext>
              </a:extLst>
            </p:cNvPr>
            <p:cNvSpPr txBox="1">
              <a:spLocks noGrp="1" noRot="1" noMove="1" noResize="1" noEditPoints="1" noAdjustHandles="1" noChangeArrowheads="1" noChangeShapeType="1"/>
            </p:cNvSpPr>
            <p:nvPr/>
          </p:nvSpPr>
          <p:spPr>
            <a:xfrm>
              <a:off x="10596547" y="3035396"/>
              <a:ext cx="1704313" cy="369332"/>
            </a:xfrm>
            <a:prstGeom prst="rect">
              <a:avLst/>
            </a:prstGeom>
            <a:noFill/>
          </p:spPr>
          <p:txBody>
            <a:bodyPr wrap="none" rtlCol="0">
              <a:spAutoFit/>
            </a:bodyPr>
            <a:lstStyle/>
            <a:p>
              <a:r>
                <a:rPr kumimoji="1" lang="ja-JP" altLang="en-US" sz="1800">
                  <a:latin typeface="MS PGothic" panose="020B0600070205080204" pitchFamily="34" charset="-128"/>
                  <a:ea typeface="MS PGothic" panose="020B0600070205080204" pitchFamily="34" charset="-128"/>
                </a:rPr>
                <a:t>プローブ（音源）</a:t>
              </a:r>
            </a:p>
          </p:txBody>
        </p:sp>
        <p:sp>
          <p:nvSpPr>
            <p:cNvPr id="16" name="テキスト ボックス 15">
              <a:extLst>
                <a:ext uri="{FF2B5EF4-FFF2-40B4-BE49-F238E27FC236}">
                  <a16:creationId xmlns:a16="http://schemas.microsoft.com/office/drawing/2014/main" id="{2AD2A8CC-78B6-F99D-C099-EA92760BEF89}"/>
                </a:ext>
              </a:extLst>
            </p:cNvPr>
            <p:cNvSpPr txBox="1">
              <a:spLocks noGrp="1" noRot="1" noMove="1" noResize="1" noEditPoints="1" noAdjustHandles="1" noChangeArrowheads="1" noChangeShapeType="1"/>
            </p:cNvSpPr>
            <p:nvPr/>
          </p:nvSpPr>
          <p:spPr>
            <a:xfrm>
              <a:off x="10812413" y="4924252"/>
              <a:ext cx="1210588" cy="400110"/>
            </a:xfrm>
            <a:prstGeom prst="rect">
              <a:avLst/>
            </a:prstGeom>
            <a:noFill/>
          </p:spPr>
          <p:txBody>
            <a:bodyPr wrap="none" rtlCol="0">
              <a:spAutoFit/>
            </a:bodyPr>
            <a:lstStyle/>
            <a:p>
              <a:r>
                <a:rPr kumimoji="1" lang="ja-JP" altLang="en-US" sz="2000">
                  <a:latin typeface="MS PGothic" panose="020B0600070205080204" pitchFamily="34" charset="-128"/>
                  <a:ea typeface="MS PGothic" panose="020B0600070205080204" pitchFamily="34" charset="-128"/>
                </a:rPr>
                <a:t>時間（秒）</a:t>
              </a:r>
            </a:p>
          </p:txBody>
        </p:sp>
        <p:sp>
          <p:nvSpPr>
            <p:cNvPr id="19" name="テキスト ボックス 18">
              <a:extLst>
                <a:ext uri="{FF2B5EF4-FFF2-40B4-BE49-F238E27FC236}">
                  <a16:creationId xmlns:a16="http://schemas.microsoft.com/office/drawing/2014/main" id="{0DF709A3-A262-FCEB-B008-A858C19A6E5B}"/>
                </a:ext>
              </a:extLst>
            </p:cNvPr>
            <p:cNvSpPr txBox="1">
              <a:spLocks noGrp="1" noRot="1" noMove="1" noResize="1" noEditPoints="1" noAdjustHandles="1" noChangeArrowheads="1" noChangeShapeType="1"/>
            </p:cNvSpPr>
            <p:nvPr/>
          </p:nvSpPr>
          <p:spPr>
            <a:xfrm>
              <a:off x="13860788" y="3035396"/>
              <a:ext cx="1980029" cy="400110"/>
            </a:xfrm>
            <a:prstGeom prst="rect">
              <a:avLst/>
            </a:prstGeom>
            <a:noFill/>
          </p:spPr>
          <p:txBody>
            <a:bodyPr wrap="none" rtlCol="0">
              <a:spAutoFit/>
            </a:bodyPr>
            <a:lstStyle/>
            <a:p>
              <a:r>
                <a:rPr kumimoji="1" lang="ja-JP" altLang="en-US" sz="2000">
                  <a:latin typeface="MS PGothic" panose="020B0600070205080204" pitchFamily="34" charset="-128"/>
                  <a:ea typeface="MS PGothic" panose="020B0600070205080204" pitchFamily="34" charset="-128"/>
                </a:rPr>
                <a:t>赤血球（観測者）</a:t>
              </a:r>
            </a:p>
          </p:txBody>
        </p:sp>
        <p:sp>
          <p:nvSpPr>
            <p:cNvPr id="20" name="テキスト ボックス 19">
              <a:extLst>
                <a:ext uri="{FF2B5EF4-FFF2-40B4-BE49-F238E27FC236}">
                  <a16:creationId xmlns:a16="http://schemas.microsoft.com/office/drawing/2014/main" id="{8A167DE0-F1FF-2DD3-ACF2-886F19E1056A}"/>
                </a:ext>
              </a:extLst>
            </p:cNvPr>
            <p:cNvSpPr txBox="1">
              <a:spLocks noGrp="1" noRot="1" noMove="1" noResize="1" noEditPoints="1" noAdjustHandles="1" noChangeArrowheads="1" noChangeShapeType="1"/>
            </p:cNvSpPr>
            <p:nvPr/>
          </p:nvSpPr>
          <p:spPr>
            <a:xfrm>
              <a:off x="14266238" y="4924252"/>
              <a:ext cx="1210588" cy="400110"/>
            </a:xfrm>
            <a:prstGeom prst="rect">
              <a:avLst/>
            </a:prstGeom>
            <a:noFill/>
          </p:spPr>
          <p:txBody>
            <a:bodyPr wrap="none" rtlCol="0">
              <a:spAutoFit/>
            </a:bodyPr>
            <a:lstStyle/>
            <a:p>
              <a:r>
                <a:rPr kumimoji="1" lang="ja-JP" altLang="en-US" sz="2000">
                  <a:latin typeface="MS PGothic" panose="020B0600070205080204" pitchFamily="34" charset="-128"/>
                  <a:ea typeface="MS PGothic" panose="020B0600070205080204" pitchFamily="34" charset="-128"/>
                </a:rPr>
                <a:t>時間（秒）</a:t>
              </a:r>
            </a:p>
          </p:txBody>
        </p:sp>
        <p:sp>
          <p:nvSpPr>
            <p:cNvPr id="25" name="テキスト ボックス 24">
              <a:extLst>
                <a:ext uri="{FF2B5EF4-FFF2-40B4-BE49-F238E27FC236}">
                  <a16:creationId xmlns:a16="http://schemas.microsoft.com/office/drawing/2014/main" id="{01434C81-8447-28BE-094C-0182FF9F915F}"/>
                </a:ext>
              </a:extLst>
            </p:cNvPr>
            <p:cNvSpPr txBox="1">
              <a:spLocks noGrp="1" noRot="1" noMove="1" noResize="1" noEditPoints="1" noAdjustHandles="1" noChangeArrowheads="1" noChangeShapeType="1"/>
            </p:cNvSpPr>
            <p:nvPr/>
          </p:nvSpPr>
          <p:spPr>
            <a:xfrm>
              <a:off x="10537842" y="6098298"/>
              <a:ext cx="1935145" cy="369332"/>
            </a:xfrm>
            <a:prstGeom prst="rect">
              <a:avLst/>
            </a:prstGeom>
            <a:noFill/>
          </p:spPr>
          <p:txBody>
            <a:bodyPr wrap="none" rtlCol="0">
              <a:spAutoFit/>
            </a:bodyPr>
            <a:lstStyle/>
            <a:p>
              <a:r>
                <a:rPr kumimoji="1" lang="ja-JP" altLang="en-US" sz="1800">
                  <a:latin typeface="MS PGothic" panose="020B0600070205080204" pitchFamily="34" charset="-128"/>
                  <a:ea typeface="MS PGothic" panose="020B0600070205080204" pitchFamily="34" charset="-128"/>
                </a:rPr>
                <a:t>プローブ（観測者）</a:t>
              </a:r>
            </a:p>
          </p:txBody>
        </p:sp>
        <p:sp>
          <p:nvSpPr>
            <p:cNvPr id="32" name="テキスト ボックス 31">
              <a:extLst>
                <a:ext uri="{FF2B5EF4-FFF2-40B4-BE49-F238E27FC236}">
                  <a16:creationId xmlns:a16="http://schemas.microsoft.com/office/drawing/2014/main" id="{20923B7B-7F23-D055-C51B-B2BBFB6794B9}"/>
                </a:ext>
              </a:extLst>
            </p:cNvPr>
            <p:cNvSpPr txBox="1">
              <a:spLocks noGrp="1" noRot="1" noMove="1" noResize="1" noEditPoints="1" noAdjustHandles="1" noChangeArrowheads="1" noChangeShapeType="1"/>
            </p:cNvSpPr>
            <p:nvPr/>
          </p:nvSpPr>
          <p:spPr>
            <a:xfrm>
              <a:off x="10691716" y="7939087"/>
              <a:ext cx="1210588" cy="400110"/>
            </a:xfrm>
            <a:prstGeom prst="rect">
              <a:avLst/>
            </a:prstGeom>
            <a:noFill/>
          </p:spPr>
          <p:txBody>
            <a:bodyPr wrap="none" rtlCol="0">
              <a:spAutoFit/>
            </a:bodyPr>
            <a:lstStyle/>
            <a:p>
              <a:r>
                <a:rPr kumimoji="1" lang="ja-JP" altLang="en-US" sz="2000">
                  <a:latin typeface="MS PGothic" panose="020B0600070205080204" pitchFamily="34" charset="-128"/>
                  <a:ea typeface="MS PGothic" panose="020B0600070205080204" pitchFamily="34" charset="-128"/>
                </a:rPr>
                <a:t>時間（秒）</a:t>
              </a:r>
            </a:p>
          </p:txBody>
        </p:sp>
        <p:sp>
          <p:nvSpPr>
            <p:cNvPr id="33" name="テキスト ボックス 32">
              <a:extLst>
                <a:ext uri="{FF2B5EF4-FFF2-40B4-BE49-F238E27FC236}">
                  <a16:creationId xmlns:a16="http://schemas.microsoft.com/office/drawing/2014/main" id="{9126B031-532A-C270-9BE3-72C4247D1558}"/>
                </a:ext>
              </a:extLst>
            </p:cNvPr>
            <p:cNvSpPr txBox="1">
              <a:spLocks noGrp="1" noRot="1" noMove="1" noResize="1" noEditPoints="1" noAdjustHandles="1" noChangeArrowheads="1" noChangeShapeType="1"/>
            </p:cNvSpPr>
            <p:nvPr/>
          </p:nvSpPr>
          <p:spPr>
            <a:xfrm>
              <a:off x="13864075" y="6098298"/>
              <a:ext cx="1723549" cy="400110"/>
            </a:xfrm>
            <a:prstGeom prst="rect">
              <a:avLst/>
            </a:prstGeom>
            <a:noFill/>
          </p:spPr>
          <p:txBody>
            <a:bodyPr wrap="none" rtlCol="0">
              <a:spAutoFit/>
            </a:bodyPr>
            <a:lstStyle/>
            <a:p>
              <a:r>
                <a:rPr kumimoji="1" lang="ja-JP" altLang="en-US" sz="2000">
                  <a:latin typeface="MS PGothic" panose="020B0600070205080204" pitchFamily="34" charset="-128"/>
                  <a:ea typeface="MS PGothic" panose="020B0600070205080204" pitchFamily="34" charset="-128"/>
                </a:rPr>
                <a:t>赤血球（音源）</a:t>
              </a:r>
            </a:p>
          </p:txBody>
        </p:sp>
        <p:sp>
          <p:nvSpPr>
            <p:cNvPr id="40" name="テキスト ボックス 39">
              <a:extLst>
                <a:ext uri="{FF2B5EF4-FFF2-40B4-BE49-F238E27FC236}">
                  <a16:creationId xmlns:a16="http://schemas.microsoft.com/office/drawing/2014/main" id="{DEA06D3A-38F6-51DF-4CE6-051D3FDF4E77}"/>
                </a:ext>
              </a:extLst>
            </p:cNvPr>
            <p:cNvSpPr txBox="1">
              <a:spLocks noGrp="1" noRot="1" noMove="1" noResize="1" noEditPoints="1" noAdjustHandles="1" noChangeArrowheads="1" noChangeShapeType="1"/>
            </p:cNvSpPr>
            <p:nvPr/>
          </p:nvSpPr>
          <p:spPr>
            <a:xfrm>
              <a:off x="14207533" y="7909023"/>
              <a:ext cx="1210588" cy="400110"/>
            </a:xfrm>
            <a:prstGeom prst="rect">
              <a:avLst/>
            </a:prstGeom>
            <a:noFill/>
          </p:spPr>
          <p:txBody>
            <a:bodyPr wrap="none" rtlCol="0">
              <a:spAutoFit/>
            </a:bodyPr>
            <a:lstStyle/>
            <a:p>
              <a:r>
                <a:rPr kumimoji="1" lang="ja-JP" altLang="en-US" sz="2000">
                  <a:latin typeface="MS PGothic" panose="020B0600070205080204" pitchFamily="34" charset="-128"/>
                  <a:ea typeface="MS PGothic" panose="020B0600070205080204" pitchFamily="34" charset="-128"/>
                </a:rPr>
                <a:t>時間（秒）</a:t>
              </a:r>
            </a:p>
          </p:txBody>
        </p:sp>
      </p:grpSp>
    </p:spTree>
    <p:extLst>
      <p:ext uri="{BB962C8B-B14F-4D97-AF65-F5344CB8AC3E}">
        <p14:creationId xmlns:p14="http://schemas.microsoft.com/office/powerpoint/2010/main" val="2385122251"/>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1"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dissolv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dissolve">
                                      <p:cBhvr>
                                        <p:cTn id="12" dur="500"/>
                                        <p:tgtEl>
                                          <p:spTgt spid="44"/>
                                        </p:tgtEl>
                                      </p:cBhvr>
                                    </p:animEffect>
                                  </p:childTnLst>
                                </p:cTn>
                              </p:par>
                              <p:par>
                                <p:cTn id="13" presetID="9" presetClass="exit" presetSubtype="0" fill="hold" grpId="4" nodeType="withEffect">
                                  <p:stCondLst>
                                    <p:cond delay="0"/>
                                  </p:stCondLst>
                                  <p:childTnLst>
                                    <p:animEffect transition="out" filter="dissolve">
                                      <p:cBhvr>
                                        <p:cTn id="14" dur="500"/>
                                        <p:tgtEl>
                                          <p:spTgt spid="43"/>
                                        </p:tgtEl>
                                      </p:cBhvr>
                                    </p:animEffect>
                                    <p:set>
                                      <p:cBhvr>
                                        <p:cTn id="15" dur="1" fill="hold">
                                          <p:stCondLst>
                                            <p:cond delay="499"/>
                                          </p:stCondLst>
                                        </p:cTn>
                                        <p:tgtEl>
                                          <p:spTgt spid="43"/>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2" nodeType="click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dissolve">
                                      <p:cBhvr>
                                        <p:cTn id="20" dur="500"/>
                                        <p:tgtEl>
                                          <p:spTgt spid="43"/>
                                        </p:tgtEl>
                                      </p:cBhvr>
                                    </p:animEffect>
                                  </p:childTnLst>
                                </p:cTn>
                              </p:par>
                              <p:par>
                                <p:cTn id="21" presetID="9" presetClass="exit" presetSubtype="0" fill="hold" grpId="1" nodeType="withEffect">
                                  <p:stCondLst>
                                    <p:cond delay="0"/>
                                  </p:stCondLst>
                                  <p:childTnLst>
                                    <p:animEffect transition="out" filter="dissolve">
                                      <p:cBhvr>
                                        <p:cTn id="22" dur="500"/>
                                        <p:tgtEl>
                                          <p:spTgt spid="44"/>
                                        </p:tgtEl>
                                      </p:cBhvr>
                                    </p:animEffect>
                                    <p:set>
                                      <p:cBhvr>
                                        <p:cTn id="23" dur="1" fill="hold">
                                          <p:stCondLst>
                                            <p:cond delay="499"/>
                                          </p:stCondLst>
                                        </p:cTn>
                                        <p:tgtEl>
                                          <p:spTgt spid="44"/>
                                        </p:tgtEl>
                                        <p:attrNameLst>
                                          <p:attrName>style.visibility</p:attrName>
                                        </p:attrNameLst>
                                      </p:cBhvr>
                                      <p:to>
                                        <p:strVal val="hidden"/>
                                      </p:to>
                                    </p:set>
                                  </p:childTnLst>
                                </p:cTn>
                              </p:par>
                              <p:par>
                                <p:cTn id="24" presetID="1" presetClass="mediacall" presetSubtype="0" fill="hold" nodeType="withEffect">
                                  <p:stCondLst>
                                    <p:cond delay="500"/>
                                  </p:stCondLst>
                                  <p:childTnLst>
                                    <p:cmd type="call" cmd="playFrom(0.0)">
                                      <p:cBhvr>
                                        <p:cTn id="25" dur="5000" fill="hold"/>
                                        <p:tgtEl>
                                          <p:spTgt spid="2"/>
                                        </p:tgtEl>
                                      </p:cBhvr>
                                    </p:cmd>
                                  </p:childTnLst>
                                </p:cTn>
                              </p:par>
                            </p:childTnLst>
                          </p:cTn>
                        </p:par>
                      </p:childTnLst>
                    </p:cTn>
                  </p:par>
                  <p:par>
                    <p:cTn id="26" fill="hold">
                      <p:stCondLst>
                        <p:cond delay="indefinite"/>
                      </p:stCondLst>
                      <p:childTnLst>
                        <p:par>
                          <p:cTn id="27" fill="hold">
                            <p:stCondLst>
                              <p:cond delay="0"/>
                            </p:stCondLst>
                            <p:childTnLst>
                              <p:par>
                                <p:cTn id="28" presetID="9" presetClass="exit" presetSubtype="0" fill="hold" grpId="3" nodeType="clickEffect">
                                  <p:stCondLst>
                                    <p:cond delay="0"/>
                                  </p:stCondLst>
                                  <p:childTnLst>
                                    <p:animEffect transition="out" filter="dissolve">
                                      <p:cBhvr>
                                        <p:cTn id="29" dur="500"/>
                                        <p:tgtEl>
                                          <p:spTgt spid="43"/>
                                        </p:tgtEl>
                                      </p:cBhvr>
                                    </p:animEffect>
                                    <p:set>
                                      <p:cBhvr>
                                        <p:cTn id="30" dur="1" fill="hold">
                                          <p:stCondLst>
                                            <p:cond delay="499"/>
                                          </p:stCondLst>
                                        </p:cTn>
                                        <p:tgtEl>
                                          <p:spTgt spid="43"/>
                                        </p:tgtEl>
                                        <p:attrNameLst>
                                          <p:attrName>style.visibility</p:attrName>
                                        </p:attrNameLst>
                                      </p:cBhvr>
                                      <p:to>
                                        <p:strVal val="hidden"/>
                                      </p:to>
                                    </p:set>
                                  </p:childTnLst>
                                </p:cTn>
                              </p:par>
                              <p:par>
                                <p:cTn id="31" presetID="9" presetClass="entr" presetSubtype="0" fill="hold" grpId="2" nodeType="with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dissolve">
                                      <p:cBhvr>
                                        <p:cTn id="33" dur="500"/>
                                        <p:tgtEl>
                                          <p:spTgt spid="44"/>
                                        </p:tgtEl>
                                      </p:cBhvr>
                                    </p:animEffect>
                                  </p:childTnLst>
                                </p:cTn>
                              </p:par>
                              <p:par>
                                <p:cTn id="34" presetID="1" presetClass="mediacall" presetSubtype="0" fill="hold" nodeType="withEffect">
                                  <p:stCondLst>
                                    <p:cond delay="500"/>
                                  </p:stCondLst>
                                  <p:childTnLst>
                                    <p:cmd type="call" cmd="playFrom(0.0)">
                                      <p:cBhvr>
                                        <p:cTn id="35" dur="5000" fill="hold"/>
                                        <p:tgtEl>
                                          <p:spTgt spid="22"/>
                                        </p:tgtEl>
                                      </p:cBhvr>
                                    </p:cmd>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dissolve">
                                      <p:cBhvr>
                                        <p:cTn id="40" dur="500"/>
                                        <p:tgtEl>
                                          <p:spTgt spid="34"/>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xit" presetSubtype="0" fill="hold" grpId="3" nodeType="clickEffect">
                                  <p:stCondLst>
                                    <p:cond delay="0"/>
                                  </p:stCondLst>
                                  <p:childTnLst>
                                    <p:animEffect transition="out" filter="dissolve">
                                      <p:cBhvr>
                                        <p:cTn id="44" dur="500"/>
                                        <p:tgtEl>
                                          <p:spTgt spid="44"/>
                                        </p:tgtEl>
                                      </p:cBhvr>
                                    </p:animEffect>
                                    <p:set>
                                      <p:cBhvr>
                                        <p:cTn id="45" dur="1" fill="hold">
                                          <p:stCondLst>
                                            <p:cond delay="499"/>
                                          </p:stCondLst>
                                        </p:cTn>
                                        <p:tgtEl>
                                          <p:spTgt spid="44"/>
                                        </p:tgtEl>
                                        <p:attrNameLst>
                                          <p:attrName>style.visibility</p:attrName>
                                        </p:attrNameLst>
                                      </p:cBhvr>
                                      <p:to>
                                        <p:strVal val="hidden"/>
                                      </p:to>
                                    </p:set>
                                  </p:childTnLst>
                                </p:cTn>
                              </p:par>
                              <p:par>
                                <p:cTn id="46" presetID="9" presetClass="entr" presetSubtype="0" fill="hold" nodeType="withEffect">
                                  <p:stCondLst>
                                    <p:cond delay="500"/>
                                  </p:stCondLst>
                                  <p:childTnLst>
                                    <p:set>
                                      <p:cBhvr>
                                        <p:cTn id="47" dur="1" fill="hold">
                                          <p:stCondLst>
                                            <p:cond delay="0"/>
                                          </p:stCondLst>
                                        </p:cTn>
                                        <p:tgtEl>
                                          <p:spTgt spid="45"/>
                                        </p:tgtEl>
                                        <p:attrNameLst>
                                          <p:attrName>style.visibility</p:attrName>
                                        </p:attrNameLst>
                                      </p:cBhvr>
                                      <p:to>
                                        <p:strVal val="visible"/>
                                      </p:to>
                                    </p:set>
                                    <p:animEffect transition="in" filter="dissolve">
                                      <p:cBhvr>
                                        <p:cTn id="48" dur="500"/>
                                        <p:tgtEl>
                                          <p:spTgt spid="45"/>
                                        </p:tgtEl>
                                      </p:cBhvr>
                                    </p:animEffect>
                                  </p:childTnLst>
                                </p:cTn>
                              </p:par>
                              <p:par>
                                <p:cTn id="49" presetID="9" presetClass="entr" presetSubtype="0" fill="hold" nodeType="withEffect">
                                  <p:stCondLst>
                                    <p:cond delay="500"/>
                                  </p:stCondLst>
                                  <p:childTnLst>
                                    <p:set>
                                      <p:cBhvr>
                                        <p:cTn id="50" dur="1" fill="hold">
                                          <p:stCondLst>
                                            <p:cond delay="0"/>
                                          </p:stCondLst>
                                        </p:cTn>
                                        <p:tgtEl>
                                          <p:spTgt spid="10"/>
                                        </p:tgtEl>
                                        <p:attrNameLst>
                                          <p:attrName>style.visibility</p:attrName>
                                        </p:attrNameLst>
                                      </p:cBhvr>
                                      <p:to>
                                        <p:strVal val="visible"/>
                                      </p:to>
                                    </p:set>
                                    <p:animEffect transition="in" filter="dissolve">
                                      <p:cBhvr>
                                        <p:cTn id="51" dur="500"/>
                                        <p:tgtEl>
                                          <p:spTgt spid="10"/>
                                        </p:tgtEl>
                                      </p:cBhvr>
                                    </p:animEffect>
                                  </p:childTnLst>
                                </p:cTn>
                              </p:par>
                              <p:par>
                                <p:cTn id="52" presetID="1" presetClass="mediacall" presetSubtype="0" fill="hold" nodeType="withEffect">
                                  <p:stCondLst>
                                    <p:cond delay="500"/>
                                  </p:stCondLst>
                                  <p:childTnLst>
                                    <p:cmd type="call" cmd="playFrom(0.0)">
                                      <p:cBhvr>
                                        <p:cTn id="53" dur="5000" fill="hold"/>
                                        <p:tgtEl>
                                          <p:spTgt spid="10"/>
                                        </p:tgtEl>
                                      </p:cBhvr>
                                    </p:cmd>
                                  </p:childTnLst>
                                </p:cTn>
                              </p:par>
                              <p:par>
                                <p:cTn id="54" presetID="9" presetClass="entr" presetSubtype="0" fill="hold" nodeType="withEffect">
                                  <p:stCondLst>
                                    <p:cond delay="500"/>
                                  </p:stCondLst>
                                  <p:childTnLst>
                                    <p:set>
                                      <p:cBhvr>
                                        <p:cTn id="55" dur="1" fill="hold">
                                          <p:stCondLst>
                                            <p:cond delay="0"/>
                                          </p:stCondLst>
                                        </p:cTn>
                                        <p:tgtEl>
                                          <p:spTgt spid="24"/>
                                        </p:tgtEl>
                                        <p:attrNameLst>
                                          <p:attrName>style.visibility</p:attrName>
                                        </p:attrNameLst>
                                      </p:cBhvr>
                                      <p:to>
                                        <p:strVal val="visible"/>
                                      </p:to>
                                    </p:set>
                                    <p:animEffect transition="in" filter="dissolve">
                                      <p:cBhvr>
                                        <p:cTn id="56" dur="500"/>
                                        <p:tgtEl>
                                          <p:spTgt spid="24"/>
                                        </p:tgtEl>
                                      </p:cBhvr>
                                    </p:animEffect>
                                  </p:childTnLst>
                                </p:cTn>
                              </p:par>
                              <p:par>
                                <p:cTn id="57" presetID="1" presetClass="mediacall" presetSubtype="0" fill="hold" nodeType="withEffect">
                                  <p:stCondLst>
                                    <p:cond delay="500"/>
                                  </p:stCondLst>
                                  <p:childTnLst>
                                    <p:cmd type="call" cmd="playFrom(0.0)">
                                      <p:cBhvr>
                                        <p:cTn id="58" dur="5000" fill="hold"/>
                                        <p:tgtEl>
                                          <p:spTgt spid="2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59" repeatCount="0" fill="hold" display="0">
                  <p:stCondLst>
                    <p:cond delay="indefinite"/>
                  </p:stCondLst>
                </p:cTn>
                <p:tgtEl>
                  <p:spTgt spid="2"/>
                </p:tgtEl>
              </p:cMediaNode>
            </p:video>
            <p:seq concurrent="1" nextAc="seek">
              <p:cTn id="60" restart="whenNotActive" fill="hold" evtFilter="cancelBubble" nodeType="interactiveSeq">
                <p:stCondLst>
                  <p:cond evt="onClick" delay="0">
                    <p:tgtEl>
                      <p:spTgt spid="2"/>
                    </p:tgtEl>
                  </p:cond>
                </p:stCondLst>
                <p:endSync evt="end" delay="0">
                  <p:rtn val="all"/>
                </p:endSync>
                <p:childTnLst>
                  <p:par>
                    <p:cTn id="61" fill="hold">
                      <p:stCondLst>
                        <p:cond delay="0"/>
                      </p:stCondLst>
                      <p:childTnLst>
                        <p:par>
                          <p:cTn id="62" fill="hold">
                            <p:stCondLst>
                              <p:cond delay="0"/>
                            </p:stCondLst>
                            <p:childTnLst>
                              <p:par>
                                <p:cTn id="63" presetID="9" presetClass="exit" presetSubtype="0" repeatCount="indefinite" fill="hold" grpId="0" nodeType="withEffect">
                                  <p:stCondLst>
                                    <p:cond delay="0"/>
                                  </p:stCondLst>
                                  <p:endCondLst>
                                    <p:cond evt="onNext" delay="0">
                                      <p:tgtEl>
                                        <p:sldTgt/>
                                      </p:tgtEl>
                                    </p:cond>
                                  </p:endCondLst>
                                  <p:childTnLst>
                                    <p:animEffect transition="out" filter="dissolve">
                                      <p:cBhvr>
                                        <p:cTn id="64" dur="500"/>
                                        <p:tgtEl>
                                          <p:spTgt spid="43"/>
                                        </p:tgtEl>
                                      </p:cBhvr>
                                    </p:animEffect>
                                    <p:set>
                                      <p:cBhvr>
                                        <p:cTn id="65" dur="1" fill="hold">
                                          <p:stCondLst>
                                            <p:cond delay="499"/>
                                          </p:stCondLst>
                                        </p:cTn>
                                        <p:tgtEl>
                                          <p:spTgt spid="43"/>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2" presetClass="mediacall" presetSubtype="0" fill="hold" nodeType="clickEffect">
                                  <p:stCondLst>
                                    <p:cond delay="0"/>
                                  </p:stCondLst>
                                  <p:childTnLst>
                                    <p:cmd type="call" cmd="togglePause">
                                      <p:cBhvr>
                                        <p:cTn id="69" dur="1" fill="hold"/>
                                        <p:tgtEl>
                                          <p:spTgt spid="2"/>
                                        </p:tgtEl>
                                      </p:cBhvr>
                                    </p:cmd>
                                  </p:childTnLst>
                                </p:cTn>
                              </p:par>
                            </p:childTnLst>
                          </p:cTn>
                        </p:par>
                      </p:childTnLst>
                    </p:cTn>
                  </p:par>
                </p:childTnLst>
              </p:cTn>
              <p:nextCondLst>
                <p:cond evt="onClick" delay="0">
                  <p:tgtEl>
                    <p:spTgt spid="2"/>
                  </p:tgtEl>
                </p:cond>
              </p:nextCondLst>
            </p:seq>
            <p:video>
              <p:cMediaNode vol="80000">
                <p:cTn id="70" repeatCount="0" fill="hold" display="0">
                  <p:stCondLst>
                    <p:cond delay="indefinite"/>
                  </p:stCondLst>
                </p:cTn>
                <p:tgtEl>
                  <p:spTgt spid="10"/>
                </p:tgtEl>
              </p:cMediaNode>
            </p:video>
            <p:seq concurrent="1" nextAc="seek">
              <p:cTn id="71" restart="whenNotActive" fill="hold" evtFilter="cancelBubble" nodeType="interactiveSeq">
                <p:stCondLst>
                  <p:cond evt="onClick" delay="0">
                    <p:tgtEl>
                      <p:spTgt spid="10"/>
                    </p:tgtEl>
                  </p:cond>
                </p:stCondLst>
                <p:endSync evt="end" delay="0">
                  <p:rtn val="all"/>
                </p:endSync>
                <p:childTnLst>
                  <p:par>
                    <p:cTn id="72" fill="hold">
                      <p:stCondLst>
                        <p:cond delay="0"/>
                      </p:stCondLst>
                      <p:childTnLst>
                        <p:par>
                          <p:cTn id="73" fill="hold">
                            <p:stCondLst>
                              <p:cond delay="0"/>
                            </p:stCondLst>
                            <p:childTnLst>
                              <p:par>
                                <p:cTn id="74" presetID="2" presetClass="mediacall" presetSubtype="0" fill="hold" nodeType="clickEffect">
                                  <p:stCondLst>
                                    <p:cond delay="0"/>
                                  </p:stCondLst>
                                  <p:childTnLst>
                                    <p:cmd type="call" cmd="togglePause">
                                      <p:cBhvr>
                                        <p:cTn id="75" dur="1" fill="hold"/>
                                        <p:tgtEl>
                                          <p:spTgt spid="10"/>
                                        </p:tgtEl>
                                      </p:cBhvr>
                                    </p:cmd>
                                  </p:childTnLst>
                                </p:cTn>
                              </p:par>
                            </p:childTnLst>
                          </p:cTn>
                        </p:par>
                      </p:childTnLst>
                    </p:cTn>
                  </p:par>
                </p:childTnLst>
              </p:cTn>
              <p:nextCondLst>
                <p:cond evt="onClick" delay="0">
                  <p:tgtEl>
                    <p:spTgt spid="10"/>
                  </p:tgtEl>
                </p:cond>
              </p:nextCondLst>
            </p:seq>
            <p:video>
              <p:cMediaNode vol="80000">
                <p:cTn id="76" repeatCount="0" fill="hold" display="0">
                  <p:stCondLst>
                    <p:cond delay="indefinite"/>
                  </p:stCondLst>
                </p:cTn>
                <p:tgtEl>
                  <p:spTgt spid="22"/>
                </p:tgtEl>
              </p:cMediaNode>
            </p:video>
            <p:seq concurrent="1" nextAc="seek">
              <p:cTn id="77" restart="whenNotActive" fill="hold" evtFilter="cancelBubble" nodeType="interactiveSeq">
                <p:stCondLst>
                  <p:cond evt="onClick" delay="0">
                    <p:tgtEl>
                      <p:spTgt spid="22"/>
                    </p:tgtEl>
                  </p:cond>
                </p:stCondLst>
                <p:endSync evt="end" delay="0">
                  <p:rtn val="all"/>
                </p:endSync>
                <p:childTnLst>
                  <p:par>
                    <p:cTn id="78" fill="hold">
                      <p:stCondLst>
                        <p:cond delay="0"/>
                      </p:stCondLst>
                      <p:childTnLst>
                        <p:par>
                          <p:cTn id="79" fill="hold">
                            <p:stCondLst>
                              <p:cond delay="0"/>
                            </p:stCondLst>
                            <p:childTnLst>
                              <p:par>
                                <p:cTn id="80" presetID="2" presetClass="mediacall" presetSubtype="0" fill="hold" nodeType="clickEffect">
                                  <p:stCondLst>
                                    <p:cond delay="0"/>
                                  </p:stCondLst>
                                  <p:childTnLst>
                                    <p:cmd type="call" cmd="togglePause">
                                      <p:cBhvr>
                                        <p:cTn id="81" dur="1" fill="hold"/>
                                        <p:tgtEl>
                                          <p:spTgt spid="22"/>
                                        </p:tgtEl>
                                      </p:cBhvr>
                                    </p:cmd>
                                  </p:childTnLst>
                                </p:cTn>
                              </p:par>
                            </p:childTnLst>
                          </p:cTn>
                        </p:par>
                      </p:childTnLst>
                    </p:cTn>
                  </p:par>
                </p:childTnLst>
              </p:cTn>
              <p:nextCondLst>
                <p:cond evt="onClick" delay="0">
                  <p:tgtEl>
                    <p:spTgt spid="22"/>
                  </p:tgtEl>
                </p:cond>
              </p:nextCondLst>
            </p:seq>
            <p:video>
              <p:cMediaNode vol="80000">
                <p:cTn id="82" repeatCount="0" fill="hold" display="0">
                  <p:stCondLst>
                    <p:cond delay="indefinite"/>
                  </p:stCondLst>
                </p:cTn>
                <p:tgtEl>
                  <p:spTgt spid="24"/>
                </p:tgtEl>
              </p:cMediaNode>
            </p:video>
            <p:seq concurrent="1" nextAc="seek">
              <p:cTn id="83" restart="whenNotActive" fill="hold" evtFilter="cancelBubble" nodeType="interactiveSeq">
                <p:stCondLst>
                  <p:cond evt="onClick" delay="0">
                    <p:tgtEl>
                      <p:spTgt spid="24"/>
                    </p:tgtEl>
                  </p:cond>
                </p:stCondLst>
                <p:endSync evt="end" delay="0">
                  <p:rtn val="all"/>
                </p:endSync>
                <p:childTnLst>
                  <p:par>
                    <p:cTn id="84" fill="hold">
                      <p:stCondLst>
                        <p:cond delay="0"/>
                      </p:stCondLst>
                      <p:childTnLst>
                        <p:par>
                          <p:cTn id="85" fill="hold">
                            <p:stCondLst>
                              <p:cond delay="0"/>
                            </p:stCondLst>
                            <p:childTnLst>
                              <p:par>
                                <p:cTn id="86" presetID="2" presetClass="mediacall" presetSubtype="0" fill="hold" nodeType="clickEffect">
                                  <p:stCondLst>
                                    <p:cond delay="0"/>
                                  </p:stCondLst>
                                  <p:childTnLst>
                                    <p:cmd type="call" cmd="togglePause">
                                      <p:cBhvr>
                                        <p:cTn id="87" dur="1" fill="hold"/>
                                        <p:tgtEl>
                                          <p:spTgt spid="24"/>
                                        </p:tgtEl>
                                      </p:cBhvr>
                                    </p:cmd>
                                  </p:childTnLst>
                                </p:cTn>
                              </p:par>
                            </p:childTnLst>
                          </p:cTn>
                        </p:par>
                      </p:childTnLst>
                    </p:cTn>
                  </p:par>
                </p:childTnLst>
              </p:cTn>
              <p:nextCondLst>
                <p:cond evt="onClick" delay="0">
                  <p:tgtEl>
                    <p:spTgt spid="24"/>
                  </p:tgtEl>
                </p:cond>
              </p:nextCondLst>
            </p:seq>
          </p:childTnLst>
        </p:cTn>
      </p:par>
    </p:tnLst>
    <p:bldLst>
      <p:bldP spid="44" grpId="0" animBg="1"/>
      <p:bldP spid="44" grpId="1" animBg="1"/>
      <p:bldP spid="44" grpId="2" animBg="1"/>
      <p:bldP spid="44" grpId="3" animBg="1"/>
      <p:bldP spid="43" grpId="0" animBg="1"/>
      <p:bldP spid="43" grpId="1" animBg="1"/>
      <p:bldP spid="43" grpId="2" animBg="1"/>
      <p:bldP spid="43" grpId="3" animBg="1"/>
      <p:bldP spid="43" grpId="4" animBg="1"/>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D400E-65AD-2A79-EE9C-8D290BD276F4}"/>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E053A1E1-3A39-9D79-4A6C-D582DC08C204}"/>
              </a:ext>
            </a:extLst>
          </p:cNvPr>
          <p:cNvSpPr>
            <a:spLocks noGrp="1" noRot="1" noMove="1" noResize="1" noEditPoints="1" noAdjustHandles="1" noChangeArrowheads="1" noChangeShapeType="1"/>
          </p:cNvSpPr>
          <p:nvPr/>
        </p:nvSpPr>
        <p:spPr>
          <a:xfrm>
            <a:off x="1050612" y="1508705"/>
            <a:ext cx="16199697" cy="7881875"/>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8" name="テキスト ボックス 7">
            <a:extLst>
              <a:ext uri="{FF2B5EF4-FFF2-40B4-BE49-F238E27FC236}">
                <a16:creationId xmlns:a16="http://schemas.microsoft.com/office/drawing/2014/main" id="{222D7FE3-F3A3-6B50-5DE0-9E1F4C4FF242}"/>
              </a:ext>
            </a:extLst>
          </p:cNvPr>
          <p:cNvSpPr txBox="1">
            <a:spLocks noGrp="1" noRot="1" noMove="1" noResize="1" noEditPoints="1" noAdjustHandles="1" noChangeArrowheads="1" noChangeShapeType="1"/>
          </p:cNvSpPr>
          <p:nvPr/>
        </p:nvSpPr>
        <p:spPr>
          <a:xfrm>
            <a:off x="1050614" y="550800"/>
            <a:ext cx="6249088"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パルスドプラ法</a:t>
            </a:r>
          </a:p>
        </p:txBody>
      </p:sp>
      <p:sp>
        <p:nvSpPr>
          <p:cNvPr id="6" name="正方形/長方形 5">
            <a:extLst>
              <a:ext uri="{FF2B5EF4-FFF2-40B4-BE49-F238E27FC236}">
                <a16:creationId xmlns:a16="http://schemas.microsoft.com/office/drawing/2014/main" id="{6B5DC3AE-20E8-FC09-F88C-F34DB666636D}"/>
              </a:ext>
            </a:extLst>
          </p:cNvPr>
          <p:cNvSpPr>
            <a:spLocks noGrp="1" noRot="1" noMove="1" noResize="1" noEditPoints="1" noAdjustHandles="1" noChangeArrowheads="1" noChangeShapeType="1"/>
          </p:cNvSpPr>
          <p:nvPr/>
        </p:nvSpPr>
        <p:spPr>
          <a:xfrm>
            <a:off x="1411357" y="2274008"/>
            <a:ext cx="15445408" cy="34438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5230">
              <a:latin typeface="MS PGothic" panose="020B0600070205080204" pitchFamily="34" charset="-128"/>
              <a:ea typeface="MS PGothic" panose="020B0600070205080204" pitchFamily="34" charset="-128"/>
            </a:endParaRPr>
          </a:p>
        </p:txBody>
      </p:sp>
      <p:sp>
        <p:nvSpPr>
          <p:cNvPr id="7" name="Line 4">
            <a:extLst>
              <a:ext uri="{FF2B5EF4-FFF2-40B4-BE49-F238E27FC236}">
                <a16:creationId xmlns:a16="http://schemas.microsoft.com/office/drawing/2014/main" id="{B5F00670-0B67-BB5A-BB1A-8430ABACC0C1}"/>
              </a:ext>
            </a:extLst>
          </p:cNvPr>
          <p:cNvSpPr>
            <a:spLocks noGrp="1" noRot="1" noMove="1" noResize="1" noEditPoints="1" noAdjustHandles="1" noChangeArrowheads="1" noChangeShapeType="1"/>
          </p:cNvSpPr>
          <p:nvPr/>
        </p:nvSpPr>
        <p:spPr bwMode="auto">
          <a:xfrm>
            <a:off x="2701966" y="3903080"/>
            <a:ext cx="4357916" cy="267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9" name="Line 5">
            <a:extLst>
              <a:ext uri="{FF2B5EF4-FFF2-40B4-BE49-F238E27FC236}">
                <a16:creationId xmlns:a16="http://schemas.microsoft.com/office/drawing/2014/main" id="{2547574C-7543-5256-3F26-6C5A98DC8A5B}"/>
              </a:ext>
            </a:extLst>
          </p:cNvPr>
          <p:cNvSpPr>
            <a:spLocks noGrp="1" noRot="1" noMove="1" noResize="1" noEditPoints="1" noAdjustHandles="1" noChangeArrowheads="1" noChangeShapeType="1"/>
          </p:cNvSpPr>
          <p:nvPr/>
        </p:nvSpPr>
        <p:spPr bwMode="auto">
          <a:xfrm>
            <a:off x="2701966" y="5347056"/>
            <a:ext cx="4354357" cy="267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15" name="Line 14">
            <a:extLst>
              <a:ext uri="{FF2B5EF4-FFF2-40B4-BE49-F238E27FC236}">
                <a16:creationId xmlns:a16="http://schemas.microsoft.com/office/drawing/2014/main" id="{D2BB7203-DD4E-90BC-EFA1-D11CD0520899}"/>
              </a:ext>
            </a:extLst>
          </p:cNvPr>
          <p:cNvSpPr>
            <a:spLocks noGrp="1" noRot="1" noMove="1" noResize="1" noEditPoints="1" noAdjustHandles="1" noChangeArrowheads="1" noChangeShapeType="1"/>
          </p:cNvSpPr>
          <p:nvPr/>
        </p:nvSpPr>
        <p:spPr bwMode="auto">
          <a:xfrm>
            <a:off x="4913944" y="4680823"/>
            <a:ext cx="1479912"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16" name="Text Box 15">
            <a:extLst>
              <a:ext uri="{FF2B5EF4-FFF2-40B4-BE49-F238E27FC236}">
                <a16:creationId xmlns:a16="http://schemas.microsoft.com/office/drawing/2014/main" id="{B8A05E2E-81BD-ADEB-E556-D8AF756DC707}"/>
              </a:ext>
            </a:extLst>
          </p:cNvPr>
          <p:cNvSpPr txBox="1">
            <a:spLocks noGrp="1" noRot="1" noMove="1" noResize="1" noEditPoints="1" noAdjustHandles="1" noChangeArrowheads="1" noChangeShapeType="1"/>
          </p:cNvSpPr>
          <p:nvPr/>
        </p:nvSpPr>
        <p:spPr bwMode="auto">
          <a:xfrm>
            <a:off x="6401000" y="4351548"/>
            <a:ext cx="131064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ja-JP" altLang="en-US" sz="3200" spc="300" dirty="0">
                <a:solidFill>
                  <a:srgbClr val="36515B"/>
                </a:solidFill>
                <a:latin typeface="MS PGothic" panose="020B0600070205080204" pitchFamily="34" charset="-128"/>
                <a:ea typeface="MS PGothic" panose="020B0600070205080204" pitchFamily="34" charset="-128"/>
              </a:rPr>
              <a:t>血流</a:t>
            </a:r>
          </a:p>
        </p:txBody>
      </p:sp>
      <p:grpSp>
        <p:nvGrpSpPr>
          <p:cNvPr id="32" name="グループ化 31">
            <a:extLst>
              <a:ext uri="{FF2B5EF4-FFF2-40B4-BE49-F238E27FC236}">
                <a16:creationId xmlns:a16="http://schemas.microsoft.com/office/drawing/2014/main" id="{4CF2337D-18F2-D0DA-7583-9DFBA23BEF60}"/>
              </a:ext>
            </a:extLst>
          </p:cNvPr>
          <p:cNvGrpSpPr>
            <a:grpSpLocks noGrp="1" noUngrp="1" noRot="1" noMove="1" noResize="1"/>
          </p:cNvGrpSpPr>
          <p:nvPr/>
        </p:nvGrpSpPr>
        <p:grpSpPr>
          <a:xfrm>
            <a:off x="9287194" y="2527919"/>
            <a:ext cx="5427550" cy="2733977"/>
            <a:chOff x="9287194" y="2527919"/>
            <a:chExt cx="5427550" cy="2733977"/>
          </a:xfrm>
        </p:grpSpPr>
        <p:sp>
          <p:nvSpPr>
            <p:cNvPr id="11" name="Freeform 10">
              <a:extLst>
                <a:ext uri="{FF2B5EF4-FFF2-40B4-BE49-F238E27FC236}">
                  <a16:creationId xmlns:a16="http://schemas.microsoft.com/office/drawing/2014/main" id="{577766E0-C2BF-0F7D-4333-19828A05EDD5}"/>
                </a:ext>
              </a:extLst>
            </p:cNvPr>
            <p:cNvSpPr>
              <a:spLocks noGrp="1" noRot="1" noMove="1" noResize="1" noEditPoints="1" noAdjustHandles="1" noChangeArrowheads="1" noChangeShapeType="1"/>
            </p:cNvSpPr>
            <p:nvPr/>
          </p:nvSpPr>
          <p:spPr bwMode="auto">
            <a:xfrm>
              <a:off x="9287194" y="3185769"/>
              <a:ext cx="1822961" cy="2076127"/>
            </a:xfrm>
            <a:custGeom>
              <a:avLst/>
              <a:gdLst>
                <a:gd name="T0" fmla="*/ 0 w 424"/>
                <a:gd name="T1" fmla="*/ 2147483647 h 752"/>
                <a:gd name="T2" fmla="*/ 2147483647 w 424"/>
                <a:gd name="T3" fmla="*/ 2147483647 h 752"/>
                <a:gd name="T4" fmla="*/ 2147483647 w 424"/>
                <a:gd name="T5" fmla="*/ 2147483647 h 752"/>
                <a:gd name="T6" fmla="*/ 2147483647 w 424"/>
                <a:gd name="T7" fmla="*/ 2147483647 h 752"/>
                <a:gd name="T8" fmla="*/ 2147483647 w 424"/>
                <a:gd name="T9" fmla="*/ 2147483647 h 752"/>
                <a:gd name="T10" fmla="*/ 2147483647 w 424"/>
                <a:gd name="T11" fmla="*/ 2147483647 h 752"/>
                <a:gd name="T12" fmla="*/ 2147483647 w 424"/>
                <a:gd name="T13" fmla="*/ 2147483647 h 752"/>
                <a:gd name="T14" fmla="*/ 2147483647 w 424"/>
                <a:gd name="T15" fmla="*/ 2147483647 h 752"/>
                <a:gd name="T16" fmla="*/ 2147483647 w 424"/>
                <a:gd name="T17" fmla="*/ 2147483647 h 752"/>
                <a:gd name="T18" fmla="*/ 2147483647 w 424"/>
                <a:gd name="T19" fmla="*/ 0 h 752"/>
                <a:gd name="T20" fmla="*/ 2147483647 w 424"/>
                <a:gd name="T21" fmla="*/ 0 h 752"/>
                <a:gd name="T22" fmla="*/ 2147483647 w 424"/>
                <a:gd name="T23" fmla="*/ 2147483647 h 752"/>
                <a:gd name="T24" fmla="*/ 2147483647 w 424"/>
                <a:gd name="T25" fmla="*/ 2147483647 h 752"/>
                <a:gd name="T26" fmla="*/ 2147483647 w 424"/>
                <a:gd name="T27" fmla="*/ 2147483647 h 752"/>
                <a:gd name="T28" fmla="*/ 2147483647 w 424"/>
                <a:gd name="T29" fmla="*/ 2147483647 h 752"/>
                <a:gd name="T30" fmla="*/ 2147483647 w 424"/>
                <a:gd name="T31" fmla="*/ 2147483647 h 752"/>
                <a:gd name="T32" fmla="*/ 2147483647 w 424"/>
                <a:gd name="T33" fmla="*/ 2147483647 h 752"/>
                <a:gd name="T34" fmla="*/ 2147483647 w 424"/>
                <a:gd name="T35" fmla="*/ 2147483647 h 752"/>
                <a:gd name="T36" fmla="*/ 2147483647 w 424"/>
                <a:gd name="T37" fmla="*/ 2147483647 h 752"/>
                <a:gd name="T38" fmla="*/ 2147483647 w 424"/>
                <a:gd name="T39" fmla="*/ 2147483647 h 752"/>
                <a:gd name="T40" fmla="*/ 2147483647 w 424"/>
                <a:gd name="T41" fmla="*/ 2147483647 h 752"/>
                <a:gd name="T42" fmla="*/ 2147483647 w 424"/>
                <a:gd name="T43" fmla="*/ 2147483647 h 7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4"/>
                <a:gd name="T67" fmla="*/ 0 h 752"/>
                <a:gd name="T68" fmla="*/ 424 w 424"/>
                <a:gd name="T69" fmla="*/ 752 h 7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4" h="752">
                  <a:moveTo>
                    <a:pt x="0" y="584"/>
                  </a:moveTo>
                  <a:lnTo>
                    <a:pt x="32" y="256"/>
                  </a:lnTo>
                  <a:lnTo>
                    <a:pt x="88" y="752"/>
                  </a:lnTo>
                  <a:lnTo>
                    <a:pt x="136" y="216"/>
                  </a:lnTo>
                  <a:lnTo>
                    <a:pt x="176" y="736"/>
                  </a:lnTo>
                  <a:lnTo>
                    <a:pt x="216" y="0"/>
                  </a:lnTo>
                  <a:lnTo>
                    <a:pt x="248" y="744"/>
                  </a:lnTo>
                  <a:lnTo>
                    <a:pt x="280" y="144"/>
                  </a:lnTo>
                  <a:lnTo>
                    <a:pt x="320" y="744"/>
                  </a:lnTo>
                  <a:lnTo>
                    <a:pt x="392" y="24"/>
                  </a:lnTo>
                  <a:lnTo>
                    <a:pt x="400" y="672"/>
                  </a:lnTo>
                  <a:lnTo>
                    <a:pt x="424" y="432"/>
                  </a:lnTo>
                </a:path>
              </a:pathLst>
            </a:cu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12" name="Freeform 11">
              <a:extLst>
                <a:ext uri="{FF2B5EF4-FFF2-40B4-BE49-F238E27FC236}">
                  <a16:creationId xmlns:a16="http://schemas.microsoft.com/office/drawing/2014/main" id="{1879A540-FC28-6747-23C6-25FB916341E3}"/>
                </a:ext>
              </a:extLst>
            </p:cNvPr>
            <p:cNvSpPr>
              <a:spLocks noGrp="1" noRot="1" noMove="1" noResize="1" noEditPoints="1" noAdjustHandles="1" noChangeArrowheads="1" noChangeShapeType="1"/>
            </p:cNvSpPr>
            <p:nvPr/>
          </p:nvSpPr>
          <p:spPr bwMode="auto">
            <a:xfrm>
              <a:off x="13607794" y="3120754"/>
              <a:ext cx="844455" cy="2141117"/>
            </a:xfrm>
            <a:custGeom>
              <a:avLst/>
              <a:gdLst>
                <a:gd name="T0" fmla="*/ 0 w 424"/>
                <a:gd name="T1" fmla="*/ 2147483647 h 872"/>
                <a:gd name="T2" fmla="*/ 2147483647 w 424"/>
                <a:gd name="T3" fmla="*/ 2147483647 h 872"/>
                <a:gd name="T4" fmla="*/ 2147483647 w 424"/>
                <a:gd name="T5" fmla="*/ 2147483647 h 872"/>
                <a:gd name="T6" fmla="*/ 2147483647 w 424"/>
                <a:gd name="T7" fmla="*/ 2147483647 h 872"/>
                <a:gd name="T8" fmla="*/ 2147483647 w 424"/>
                <a:gd name="T9" fmla="*/ 2147483647 h 872"/>
                <a:gd name="T10" fmla="*/ 2147483647 w 424"/>
                <a:gd name="T11" fmla="*/ 2147483647 h 872"/>
                <a:gd name="T12" fmla="*/ 2147483647 w 424"/>
                <a:gd name="T13" fmla="*/ 2147483647 h 872"/>
                <a:gd name="T14" fmla="*/ 2147483647 w 424"/>
                <a:gd name="T15" fmla="*/ 2147483647 h 872"/>
                <a:gd name="T16" fmla="*/ 2147483647 w 424"/>
                <a:gd name="T17" fmla="*/ 2147483647 h 872"/>
                <a:gd name="T18" fmla="*/ 2147483647 w 424"/>
                <a:gd name="T19" fmla="*/ 0 h 872"/>
                <a:gd name="T20" fmla="*/ 2147483647 w 424"/>
                <a:gd name="T21" fmla="*/ 0 h 872"/>
                <a:gd name="T22" fmla="*/ 2147483647 w 424"/>
                <a:gd name="T23" fmla="*/ 2147483647 h 872"/>
                <a:gd name="T24" fmla="*/ 2147483647 w 424"/>
                <a:gd name="T25" fmla="*/ 2147483647 h 872"/>
                <a:gd name="T26" fmla="*/ 2147483647 w 424"/>
                <a:gd name="T27" fmla="*/ 2147483647 h 872"/>
                <a:gd name="T28" fmla="*/ 2147483647 w 424"/>
                <a:gd name="T29" fmla="*/ 2147483647 h 872"/>
                <a:gd name="T30" fmla="*/ 2147483647 w 424"/>
                <a:gd name="T31" fmla="*/ 2147483647 h 872"/>
                <a:gd name="T32" fmla="*/ 2147483647 w 424"/>
                <a:gd name="T33" fmla="*/ 2147483647 h 872"/>
                <a:gd name="T34" fmla="*/ 2147483647 w 424"/>
                <a:gd name="T35" fmla="*/ 2147483647 h 872"/>
                <a:gd name="T36" fmla="*/ 2147483647 w 424"/>
                <a:gd name="T37" fmla="*/ 2147483647 h 872"/>
                <a:gd name="T38" fmla="*/ 2147483647 w 424"/>
                <a:gd name="T39" fmla="*/ 2147483647 h 872"/>
                <a:gd name="T40" fmla="*/ 2147483647 w 424"/>
                <a:gd name="T41" fmla="*/ 2147483647 h 872"/>
                <a:gd name="T42" fmla="*/ 2147483647 w 424"/>
                <a:gd name="T43" fmla="*/ 2147483647 h 8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4"/>
                <a:gd name="T67" fmla="*/ 0 h 872"/>
                <a:gd name="T68" fmla="*/ 424 w 424"/>
                <a:gd name="T69" fmla="*/ 872 h 8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4" h="872">
                  <a:moveTo>
                    <a:pt x="0" y="584"/>
                  </a:moveTo>
                  <a:lnTo>
                    <a:pt x="32" y="256"/>
                  </a:lnTo>
                  <a:lnTo>
                    <a:pt x="88" y="752"/>
                  </a:lnTo>
                  <a:lnTo>
                    <a:pt x="120" y="120"/>
                  </a:lnTo>
                  <a:lnTo>
                    <a:pt x="176" y="872"/>
                  </a:lnTo>
                  <a:lnTo>
                    <a:pt x="216" y="0"/>
                  </a:lnTo>
                  <a:lnTo>
                    <a:pt x="248" y="744"/>
                  </a:lnTo>
                  <a:lnTo>
                    <a:pt x="280" y="144"/>
                  </a:lnTo>
                  <a:lnTo>
                    <a:pt x="320" y="864"/>
                  </a:lnTo>
                  <a:lnTo>
                    <a:pt x="392" y="24"/>
                  </a:lnTo>
                  <a:lnTo>
                    <a:pt x="400" y="672"/>
                  </a:lnTo>
                  <a:lnTo>
                    <a:pt x="424" y="432"/>
                  </a:lnTo>
                </a:path>
              </a:pathLst>
            </a:cu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13" name="Text Box 12">
              <a:extLst>
                <a:ext uri="{FF2B5EF4-FFF2-40B4-BE49-F238E27FC236}">
                  <a16:creationId xmlns:a16="http://schemas.microsoft.com/office/drawing/2014/main" id="{D9ABDA32-9BC0-42F8-6A76-BC51BACF17E4}"/>
                </a:ext>
              </a:extLst>
            </p:cNvPr>
            <p:cNvSpPr txBox="1">
              <a:spLocks noGrp="1" noRot="1" noMove="1" noResize="1" noEditPoints="1" noAdjustHandles="1" noChangeArrowheads="1" noChangeShapeType="1"/>
            </p:cNvSpPr>
            <p:nvPr/>
          </p:nvSpPr>
          <p:spPr bwMode="auto">
            <a:xfrm>
              <a:off x="9558427" y="2527919"/>
              <a:ext cx="13965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ja-JP" altLang="en-US" sz="2800" spc="300">
                  <a:solidFill>
                    <a:srgbClr val="36515B"/>
                  </a:solidFill>
                  <a:latin typeface="MS PGothic" panose="020B0600070205080204" pitchFamily="34" charset="-128"/>
                  <a:ea typeface="MS PGothic" panose="020B0600070205080204" pitchFamily="34" charset="-128"/>
                </a:rPr>
                <a:t>送信波</a:t>
              </a:r>
              <a:endParaRPr lang="ja-JP" altLang="en-US" sz="2800" spc="300" dirty="0">
                <a:solidFill>
                  <a:srgbClr val="36515B"/>
                </a:solidFill>
                <a:latin typeface="MS PGothic" panose="020B0600070205080204" pitchFamily="34" charset="-128"/>
                <a:ea typeface="MS PGothic" panose="020B0600070205080204" pitchFamily="34" charset="-128"/>
              </a:endParaRPr>
            </a:p>
          </p:txBody>
        </p:sp>
        <p:sp>
          <p:nvSpPr>
            <p:cNvPr id="14" name="Text Box 13">
              <a:extLst>
                <a:ext uri="{FF2B5EF4-FFF2-40B4-BE49-F238E27FC236}">
                  <a16:creationId xmlns:a16="http://schemas.microsoft.com/office/drawing/2014/main" id="{C85D1C17-A1EF-7B23-088E-222638BA7794}"/>
                </a:ext>
              </a:extLst>
            </p:cNvPr>
            <p:cNvSpPr txBox="1">
              <a:spLocks noGrp="1" noRot="1" noMove="1" noResize="1" noEditPoints="1" noAdjustHandles="1" noChangeArrowheads="1" noChangeShapeType="1"/>
            </p:cNvSpPr>
            <p:nvPr/>
          </p:nvSpPr>
          <p:spPr bwMode="auto">
            <a:xfrm>
              <a:off x="13318208" y="2527922"/>
              <a:ext cx="13965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ja-JP" altLang="en-US" sz="2800" spc="300">
                  <a:solidFill>
                    <a:srgbClr val="36515B"/>
                  </a:solidFill>
                  <a:latin typeface="MS PGothic" panose="020B0600070205080204" pitchFamily="34" charset="-128"/>
                  <a:ea typeface="MS PGothic" panose="020B0600070205080204" pitchFamily="34" charset="-128"/>
                </a:rPr>
                <a:t>受信波</a:t>
              </a:r>
            </a:p>
          </p:txBody>
        </p:sp>
        <p:sp>
          <p:nvSpPr>
            <p:cNvPr id="18" name="Line 25">
              <a:extLst>
                <a:ext uri="{FF2B5EF4-FFF2-40B4-BE49-F238E27FC236}">
                  <a16:creationId xmlns:a16="http://schemas.microsoft.com/office/drawing/2014/main" id="{C591B144-A151-C395-B951-6CAF9A2F09FE}"/>
                </a:ext>
              </a:extLst>
            </p:cNvPr>
            <p:cNvSpPr>
              <a:spLocks noGrp="1" noRot="1" noMove="1" noResize="1" noEditPoints="1" noAdjustHandles="1" noChangeArrowheads="1" noChangeShapeType="1"/>
            </p:cNvSpPr>
            <p:nvPr/>
          </p:nvSpPr>
          <p:spPr bwMode="auto">
            <a:xfrm>
              <a:off x="11720301" y="4127871"/>
              <a:ext cx="1142824" cy="0"/>
            </a:xfrm>
            <a:prstGeom prst="line">
              <a:avLst/>
            </a:prstGeom>
            <a:noFill/>
            <a:ln w="412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grpSp>
      <p:grpSp>
        <p:nvGrpSpPr>
          <p:cNvPr id="3" name="グループ化 2">
            <a:extLst>
              <a:ext uri="{FF2B5EF4-FFF2-40B4-BE49-F238E27FC236}">
                <a16:creationId xmlns:a16="http://schemas.microsoft.com/office/drawing/2014/main" id="{D6251D29-5A82-FE55-FA61-D82A04DCB769}"/>
              </a:ext>
            </a:extLst>
          </p:cNvPr>
          <p:cNvGrpSpPr>
            <a:grpSpLocks noGrp="1" noUngrp="1" noRot="1" noMove="1" noResize="1"/>
          </p:cNvGrpSpPr>
          <p:nvPr/>
        </p:nvGrpSpPr>
        <p:grpSpPr>
          <a:xfrm>
            <a:off x="3937588" y="2077738"/>
            <a:ext cx="2779510" cy="3863321"/>
            <a:chOff x="4872644" y="2223456"/>
            <a:chExt cx="1860217" cy="3439087"/>
          </a:xfrm>
        </p:grpSpPr>
        <p:sp>
          <p:nvSpPr>
            <p:cNvPr id="10" name="Line 6">
              <a:extLst>
                <a:ext uri="{FF2B5EF4-FFF2-40B4-BE49-F238E27FC236}">
                  <a16:creationId xmlns:a16="http://schemas.microsoft.com/office/drawing/2014/main" id="{07FD4CFE-1B2F-41FA-4869-B762144A5CBE}"/>
                </a:ext>
              </a:extLst>
            </p:cNvPr>
            <p:cNvSpPr>
              <a:spLocks noGrp="1" noRot="1" noMove="1" noResize="1" noEditPoints="1" noAdjustHandles="1" noChangeArrowheads="1" noChangeShapeType="1"/>
            </p:cNvSpPr>
            <p:nvPr/>
          </p:nvSpPr>
          <p:spPr bwMode="auto">
            <a:xfrm flipH="1">
              <a:off x="4872644" y="2223456"/>
              <a:ext cx="1860217" cy="3439087"/>
            </a:xfrm>
            <a:prstGeom prst="line">
              <a:avLst/>
            </a:prstGeom>
            <a:noFill/>
            <a:ln w="41275">
              <a:solidFill>
                <a:srgbClr val="000000"/>
              </a:solidFill>
              <a:round/>
              <a:headEnd/>
              <a:tailEnd type="stealth" w="lg" len="lg"/>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20" name="Text Box 12">
              <a:extLst>
                <a:ext uri="{FF2B5EF4-FFF2-40B4-BE49-F238E27FC236}">
                  <a16:creationId xmlns:a16="http://schemas.microsoft.com/office/drawing/2014/main" id="{3D9927D8-409C-8F66-05E0-6881FC7D6674}"/>
                </a:ext>
              </a:extLst>
            </p:cNvPr>
            <p:cNvSpPr txBox="1">
              <a:spLocks noGrp="1" noRot="1" noMove="1" noResize="1" noEditPoints="1" noAdjustHandles="1" noChangeArrowheads="1" noChangeShapeType="1"/>
            </p:cNvSpPr>
            <p:nvPr/>
          </p:nvSpPr>
          <p:spPr bwMode="auto">
            <a:xfrm>
              <a:off x="4886668" y="2942933"/>
              <a:ext cx="1040857" cy="520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ja-JP" altLang="en-US" sz="3200" spc="300" dirty="0">
                  <a:solidFill>
                    <a:srgbClr val="36515B"/>
                  </a:solidFill>
                  <a:latin typeface="MS PGothic" panose="020B0600070205080204" pitchFamily="34" charset="-128"/>
                  <a:ea typeface="MS PGothic" panose="020B0600070205080204" pitchFamily="34" charset="-128"/>
                </a:rPr>
                <a:t>送信波</a:t>
              </a:r>
              <a:endParaRPr lang="en-US" altLang="ja-JP" sz="3200" spc="300" dirty="0">
                <a:solidFill>
                  <a:srgbClr val="36515B"/>
                </a:solidFill>
                <a:latin typeface="MS PGothic" panose="020B0600070205080204" pitchFamily="34" charset="-128"/>
                <a:ea typeface="MS PGothic" panose="020B0600070205080204" pitchFamily="34" charset="-128"/>
              </a:endParaRPr>
            </a:p>
          </p:txBody>
        </p:sp>
      </p:grpSp>
      <p:grpSp>
        <p:nvGrpSpPr>
          <p:cNvPr id="4" name="グループ化 3">
            <a:extLst>
              <a:ext uri="{FF2B5EF4-FFF2-40B4-BE49-F238E27FC236}">
                <a16:creationId xmlns:a16="http://schemas.microsoft.com/office/drawing/2014/main" id="{A32DA132-FAB8-2B31-4487-A10CA23F79CB}"/>
              </a:ext>
            </a:extLst>
          </p:cNvPr>
          <p:cNvGrpSpPr>
            <a:grpSpLocks noGrp="1" noUngrp="1" noRot="1" noMove="1" noResize="1"/>
          </p:cNvGrpSpPr>
          <p:nvPr/>
        </p:nvGrpSpPr>
        <p:grpSpPr>
          <a:xfrm>
            <a:off x="5411086" y="2044419"/>
            <a:ext cx="2773914" cy="2393253"/>
            <a:chOff x="6207524" y="2193797"/>
            <a:chExt cx="1856472" cy="2130448"/>
          </a:xfrm>
        </p:grpSpPr>
        <p:sp>
          <p:nvSpPr>
            <p:cNvPr id="19" name="Line 26">
              <a:extLst>
                <a:ext uri="{FF2B5EF4-FFF2-40B4-BE49-F238E27FC236}">
                  <a16:creationId xmlns:a16="http://schemas.microsoft.com/office/drawing/2014/main" id="{B184EB5A-6A1B-3102-821A-8C3A26998BCD}"/>
                </a:ext>
              </a:extLst>
            </p:cNvPr>
            <p:cNvSpPr>
              <a:spLocks noGrp="1" noRot="1" noMove="1" noResize="1" noEditPoints="1" noAdjustHandles="1" noChangeArrowheads="1" noChangeShapeType="1"/>
            </p:cNvSpPr>
            <p:nvPr/>
          </p:nvSpPr>
          <p:spPr bwMode="auto">
            <a:xfrm flipV="1">
              <a:off x="6207524" y="2193797"/>
              <a:ext cx="1154181" cy="2130448"/>
            </a:xfrm>
            <a:prstGeom prst="line">
              <a:avLst/>
            </a:prstGeom>
            <a:noFill/>
            <a:ln w="41275">
              <a:solidFill>
                <a:srgbClr val="FF5050"/>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21" name="Text Box 12">
              <a:extLst>
                <a:ext uri="{FF2B5EF4-FFF2-40B4-BE49-F238E27FC236}">
                  <a16:creationId xmlns:a16="http://schemas.microsoft.com/office/drawing/2014/main" id="{B27EEACB-6580-8427-E7F8-65E7BF6C7BFC}"/>
                </a:ext>
              </a:extLst>
            </p:cNvPr>
            <p:cNvSpPr txBox="1">
              <a:spLocks noGrp="1" noRot="1" noMove="1" noResize="1" noEditPoints="1" noAdjustHandles="1" noChangeArrowheads="1" noChangeShapeType="1"/>
            </p:cNvSpPr>
            <p:nvPr/>
          </p:nvSpPr>
          <p:spPr bwMode="auto">
            <a:xfrm>
              <a:off x="7023139" y="2960570"/>
              <a:ext cx="1040857" cy="520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ja-JP" altLang="en-US" sz="3200" spc="300" dirty="0">
                  <a:solidFill>
                    <a:srgbClr val="36515B"/>
                  </a:solidFill>
                  <a:latin typeface="MS PGothic" panose="020B0600070205080204" pitchFamily="34" charset="-128"/>
                  <a:ea typeface="MS PGothic" panose="020B0600070205080204" pitchFamily="34" charset="-128"/>
                </a:rPr>
                <a:t>受信波</a:t>
              </a:r>
            </a:p>
          </p:txBody>
        </p:sp>
      </p:grpSp>
      <p:pic>
        <p:nvPicPr>
          <p:cNvPr id="22" name="図 21">
            <a:extLst>
              <a:ext uri="{FF2B5EF4-FFF2-40B4-BE49-F238E27FC236}">
                <a16:creationId xmlns:a16="http://schemas.microsoft.com/office/drawing/2014/main" id="{C13CC7BA-301A-C597-FDAB-990DC9E95D6A}"/>
              </a:ext>
            </a:extLst>
          </p:cNvPr>
          <p:cNvPicPr>
            <a:picLocks noGrp="1" noRot="1" noChangeAspect="1" noMove="1" noResize="1" noEditPoints="1" noAdjustHandles="1" noChangeArrowheads="1" noChangeShapeType="1" noCrop="1"/>
          </p:cNvPicPr>
          <p:nvPr/>
        </p:nvPicPr>
        <p:blipFill>
          <a:blip r:embed="rId3"/>
          <a:srcRect/>
          <a:stretch/>
        </p:blipFill>
        <p:spPr>
          <a:xfrm rot="5886023">
            <a:off x="4187020" y="4018295"/>
            <a:ext cx="1682613" cy="1374245"/>
          </a:xfrm>
          <a:prstGeom prst="rect">
            <a:avLst/>
          </a:prstGeom>
        </p:spPr>
      </p:pic>
      <p:sp>
        <p:nvSpPr>
          <p:cNvPr id="25" name="Text Box 22">
            <a:extLst>
              <a:ext uri="{FF2B5EF4-FFF2-40B4-BE49-F238E27FC236}">
                <a16:creationId xmlns:a16="http://schemas.microsoft.com/office/drawing/2014/main" id="{8AEA38F9-B399-663B-1E87-498346968CD0}"/>
              </a:ext>
            </a:extLst>
          </p:cNvPr>
          <p:cNvSpPr txBox="1">
            <a:spLocks noGrp="1" noRot="1" noMove="1" noResize="1" noEditPoints="1" noAdjustHandles="1" noChangeArrowheads="1" noChangeShapeType="1"/>
          </p:cNvSpPr>
          <p:nvPr/>
        </p:nvSpPr>
        <p:spPr bwMode="auto">
          <a:xfrm>
            <a:off x="6017321" y="5515293"/>
            <a:ext cx="657072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algn="ctr" defTabSz="1371417" eaLnBrk="1" fontAlgn="base" hangingPunct="1">
              <a:spcBef>
                <a:spcPct val="0"/>
              </a:spcBef>
              <a:spcAft>
                <a:spcPct val="0"/>
              </a:spcAft>
            </a:pPr>
            <a:r>
              <a:rPr lang="ja-JP" altLang="en-US" sz="3200" spc="300" dirty="0">
                <a:solidFill>
                  <a:srgbClr val="36515B"/>
                </a:solidFill>
                <a:latin typeface="MS PGothic" panose="020B0600070205080204" pitchFamily="34" charset="-128"/>
                <a:ea typeface="MS PGothic" panose="020B0600070205080204" pitchFamily="34" charset="-128"/>
              </a:rPr>
              <a:t>高速フーリエ変換</a:t>
            </a:r>
            <a:endParaRPr lang="en-US" altLang="ja-JP" sz="3200" spc="300" dirty="0">
              <a:solidFill>
                <a:srgbClr val="36515B"/>
              </a:solidFill>
              <a:latin typeface="MS PGothic" panose="020B0600070205080204" pitchFamily="34" charset="-128"/>
              <a:ea typeface="MS PGothic" panose="020B0600070205080204" pitchFamily="34" charset="-128"/>
            </a:endParaRPr>
          </a:p>
          <a:p>
            <a:pPr algn="ctr" defTabSz="1371417" eaLnBrk="1" fontAlgn="base" hangingPunct="1">
              <a:spcBef>
                <a:spcPct val="0"/>
              </a:spcBef>
              <a:spcAft>
                <a:spcPct val="0"/>
              </a:spcAft>
            </a:pPr>
            <a:r>
              <a:rPr lang="ja-JP" altLang="en-US" sz="3200" spc="300" dirty="0">
                <a:solidFill>
                  <a:srgbClr val="36515B"/>
                </a:solidFill>
                <a:latin typeface="MS PGothic" panose="020B0600070205080204" pitchFamily="34" charset="-128"/>
                <a:ea typeface="MS PGothic" panose="020B0600070205080204" pitchFamily="34" charset="-128"/>
              </a:rPr>
              <a:t>（</a:t>
            </a:r>
            <a:r>
              <a:rPr lang="en-US" altLang="ja-JP" sz="3200" spc="300" dirty="0">
                <a:solidFill>
                  <a:srgbClr val="36515B"/>
                </a:solidFill>
                <a:latin typeface="MS PGothic" panose="020B0600070205080204" pitchFamily="34" charset="-128"/>
                <a:ea typeface="MS PGothic" panose="020B0600070205080204" pitchFamily="34" charset="-128"/>
              </a:rPr>
              <a:t>FFT: fast Fourier transform)</a:t>
            </a:r>
          </a:p>
        </p:txBody>
      </p:sp>
      <p:grpSp>
        <p:nvGrpSpPr>
          <p:cNvPr id="5" name="グループ化 4">
            <a:extLst>
              <a:ext uri="{FF2B5EF4-FFF2-40B4-BE49-F238E27FC236}">
                <a16:creationId xmlns:a16="http://schemas.microsoft.com/office/drawing/2014/main" id="{A4C2BEB8-657E-FA5A-B407-4DAD50A32D17}"/>
              </a:ext>
            </a:extLst>
          </p:cNvPr>
          <p:cNvGrpSpPr>
            <a:grpSpLocks noGrp="1" noUngrp="1" noRot="1" noMove="1" noResize="1"/>
          </p:cNvGrpSpPr>
          <p:nvPr/>
        </p:nvGrpSpPr>
        <p:grpSpPr>
          <a:xfrm>
            <a:off x="3937588" y="4355020"/>
            <a:ext cx="9600578" cy="3020147"/>
            <a:chOff x="3937588" y="4355020"/>
            <a:chExt cx="9600578" cy="3020147"/>
          </a:xfrm>
        </p:grpSpPr>
        <p:sp>
          <p:nvSpPr>
            <p:cNvPr id="17" name="Text Box 17">
              <a:extLst>
                <a:ext uri="{FF2B5EF4-FFF2-40B4-BE49-F238E27FC236}">
                  <a16:creationId xmlns:a16="http://schemas.microsoft.com/office/drawing/2014/main" id="{C0A3B30F-52CE-C27B-DD4A-5158FED88C43}"/>
                </a:ext>
              </a:extLst>
            </p:cNvPr>
            <p:cNvSpPr txBox="1">
              <a:spLocks noGrp="1" noRot="1" noMove="1" noResize="1" noEditPoints="1" noAdjustHandles="1" noChangeArrowheads="1" noChangeShapeType="1"/>
            </p:cNvSpPr>
            <p:nvPr/>
          </p:nvSpPr>
          <p:spPr bwMode="auto">
            <a:xfrm>
              <a:off x="11333716" y="4355020"/>
              <a:ext cx="2204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ja-JP" altLang="en-US" sz="2800" spc="300">
                  <a:solidFill>
                    <a:schemeClr val="accent4">
                      <a:lumMod val="75000"/>
                    </a:schemeClr>
                  </a:solidFill>
                  <a:latin typeface="MS PGothic" panose="020B0600070205080204" pitchFamily="34" charset="-128"/>
                  <a:ea typeface="MS PGothic" panose="020B0600070205080204" pitchFamily="34" charset="-128"/>
                </a:rPr>
                <a:t>周波数偏移</a:t>
              </a:r>
              <a:endParaRPr lang="ja-JP" altLang="en-US" sz="2800" spc="300" dirty="0">
                <a:solidFill>
                  <a:schemeClr val="accent4">
                    <a:lumMod val="75000"/>
                  </a:schemeClr>
                </a:solidFill>
                <a:latin typeface="MS PGothic" panose="020B0600070205080204" pitchFamily="34" charset="-128"/>
                <a:ea typeface="MS PGothic" panose="020B0600070205080204" pitchFamily="34" charset="-128"/>
              </a:endParaRPr>
            </a:p>
          </p:txBody>
        </p:sp>
        <p:sp>
          <p:nvSpPr>
            <p:cNvPr id="26" name="Text Box 23">
              <a:extLst>
                <a:ext uri="{FF2B5EF4-FFF2-40B4-BE49-F238E27FC236}">
                  <a16:creationId xmlns:a16="http://schemas.microsoft.com/office/drawing/2014/main" id="{1B72D3C8-B81D-4452-EC5C-FC85AAF7E39E}"/>
                </a:ext>
              </a:extLst>
            </p:cNvPr>
            <p:cNvSpPr txBox="1">
              <a:spLocks noGrp="1" noRot="1" noMove="1" noResize="1" noEditPoints="1" noAdjustHandles="1" noChangeArrowheads="1" noChangeShapeType="1"/>
            </p:cNvSpPr>
            <p:nvPr/>
          </p:nvSpPr>
          <p:spPr bwMode="auto">
            <a:xfrm>
              <a:off x="3937588" y="6728836"/>
              <a:ext cx="891738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algn="ctr" defTabSz="1371417" eaLnBrk="1" fontAlgn="base" hangingPunct="1">
                <a:spcBef>
                  <a:spcPct val="0"/>
                </a:spcBef>
                <a:spcAft>
                  <a:spcPct val="0"/>
                </a:spcAft>
              </a:pPr>
              <a:r>
                <a:rPr lang="ja-JP" altLang="en-US" sz="3600" spc="300" dirty="0">
                  <a:solidFill>
                    <a:schemeClr val="accent4">
                      <a:lumMod val="75000"/>
                    </a:schemeClr>
                  </a:solidFill>
                  <a:latin typeface="MS PGothic" panose="020B0600070205080204" pitchFamily="34" charset="-128"/>
                  <a:ea typeface="MS PGothic" panose="020B0600070205080204" pitchFamily="34" charset="-128"/>
                </a:rPr>
                <a:t>周波数偏移</a:t>
              </a:r>
              <a:r>
                <a:rPr lang="ja-JP" altLang="en-US" sz="3600" spc="300" dirty="0">
                  <a:solidFill>
                    <a:srgbClr val="36515B"/>
                  </a:solidFill>
                  <a:latin typeface="MS PGothic" panose="020B0600070205080204" pitchFamily="34" charset="-128"/>
                  <a:ea typeface="MS PGothic" panose="020B0600070205080204" pitchFamily="34" charset="-128"/>
                </a:rPr>
                <a:t>（送信と受信の周波数の差） </a:t>
              </a:r>
              <a:endParaRPr lang="en-US" altLang="ja-JP" sz="3600" spc="300" dirty="0">
                <a:solidFill>
                  <a:srgbClr val="36515B"/>
                </a:solidFill>
                <a:latin typeface="MS PGothic" panose="020B0600070205080204" pitchFamily="34" charset="-128"/>
                <a:ea typeface="MS PGothic" panose="020B0600070205080204" pitchFamily="34" charset="-128"/>
              </a:endParaRPr>
            </a:p>
          </p:txBody>
        </p:sp>
      </p:grpSp>
      <p:grpSp>
        <p:nvGrpSpPr>
          <p:cNvPr id="2" name="グループ化 1">
            <a:extLst>
              <a:ext uri="{FF2B5EF4-FFF2-40B4-BE49-F238E27FC236}">
                <a16:creationId xmlns:a16="http://schemas.microsoft.com/office/drawing/2014/main" id="{3A209395-B910-BDE1-21A4-CB468068ED2A}"/>
              </a:ext>
            </a:extLst>
          </p:cNvPr>
          <p:cNvGrpSpPr>
            <a:grpSpLocks noGrp="1" noUngrp="1" noRot="1" noMove="1" noResize="1"/>
          </p:cNvGrpSpPr>
          <p:nvPr/>
        </p:nvGrpSpPr>
        <p:grpSpPr>
          <a:xfrm>
            <a:off x="1925727" y="4575233"/>
            <a:ext cx="11977800" cy="4395324"/>
            <a:chOff x="1925727" y="4575233"/>
            <a:chExt cx="11977800" cy="4395324"/>
          </a:xfrm>
        </p:grpSpPr>
        <p:grpSp>
          <p:nvGrpSpPr>
            <p:cNvPr id="23" name="グループ化 22">
              <a:extLst>
                <a:ext uri="{FF2B5EF4-FFF2-40B4-BE49-F238E27FC236}">
                  <a16:creationId xmlns:a16="http://schemas.microsoft.com/office/drawing/2014/main" id="{B1F272E2-899A-B3E2-8B13-E2025DB7777B}"/>
                </a:ext>
              </a:extLst>
            </p:cNvPr>
            <p:cNvGrpSpPr>
              <a:grpSpLocks noGrp="1" noUngrp="1" noRot="1" noMove="1" noResize="1"/>
            </p:cNvGrpSpPr>
            <p:nvPr/>
          </p:nvGrpSpPr>
          <p:grpSpPr>
            <a:xfrm>
              <a:off x="1925727" y="4575233"/>
              <a:ext cx="11977800" cy="4395324"/>
              <a:chOff x="1925727" y="4575233"/>
              <a:chExt cx="11977800" cy="4395324"/>
            </a:xfrm>
          </p:grpSpPr>
          <p:sp>
            <p:nvSpPr>
              <p:cNvPr id="27" name="Text Box 23">
                <a:extLst>
                  <a:ext uri="{FF2B5EF4-FFF2-40B4-BE49-F238E27FC236}">
                    <a16:creationId xmlns:a16="http://schemas.microsoft.com/office/drawing/2014/main" id="{B8937A04-5AAC-55A2-EA3B-35732444802E}"/>
                  </a:ext>
                </a:extLst>
              </p:cNvPr>
              <p:cNvSpPr txBox="1">
                <a:spLocks noGrp="1" noRot="1" noMove="1" noResize="1" noEditPoints="1" noAdjustHandles="1" noChangeArrowheads="1" noChangeShapeType="1"/>
              </p:cNvSpPr>
              <p:nvPr/>
            </p:nvSpPr>
            <p:spPr bwMode="auto">
              <a:xfrm>
                <a:off x="1925727" y="8125747"/>
                <a:ext cx="8497084" cy="844810"/>
              </a:xfrm>
              <a:prstGeom prst="rect">
                <a:avLst/>
              </a:prstGeom>
              <a:noFill/>
              <a:ln w="57150">
                <a:solidFill>
                  <a:srgbClr val="36515B"/>
                </a:solidFill>
                <a:miter lim="800000"/>
                <a:headEnd/>
                <a:tailEnd/>
              </a:ln>
              <a:extLst>
                <a:ext uri="{909E8E84-426E-40DD-AFC4-6F175D3DCCD1}">
                  <a14:hiddenFill xmlns:a14="http://schemas.microsoft.com/office/drawing/2010/main">
                    <a:solidFill>
                      <a:srgbClr val="FFFFFF"/>
                    </a:solidFill>
                  </a14:hiddenFill>
                </a:ext>
              </a:extLst>
            </p:spPr>
            <p:txBody>
              <a:bodyPr wrap="square" tIns="144000" bIns="14400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algn="ctr" defTabSz="1371417" eaLnBrk="1" fontAlgn="base" hangingPunct="1">
                  <a:spcBef>
                    <a:spcPct val="0"/>
                  </a:spcBef>
                  <a:spcAft>
                    <a:spcPct val="0"/>
                  </a:spcAft>
                </a:pPr>
                <a:r>
                  <a:rPr lang="ja-JP" altLang="en-US" sz="3600" b="1" spc="300">
                    <a:solidFill>
                      <a:schemeClr val="accent6">
                        <a:lumMod val="75000"/>
                      </a:schemeClr>
                    </a:solidFill>
                    <a:latin typeface="MS PGothic" panose="020B0600070205080204" pitchFamily="34" charset="-128"/>
                    <a:ea typeface="MS PGothic" panose="020B0600070205080204" pitchFamily="34" charset="-128"/>
                  </a:rPr>
                  <a:t>血流速度</a:t>
                </a:r>
                <a:r>
                  <a:rPr lang="ja-JP" altLang="en-US" sz="3600" b="1" spc="300">
                    <a:solidFill>
                      <a:srgbClr val="36515B"/>
                    </a:solidFill>
                    <a:latin typeface="MS PGothic" panose="020B0600070205080204" pitchFamily="34" charset="-128"/>
                    <a:ea typeface="MS PGothic" panose="020B0600070205080204" pitchFamily="34" charset="-128"/>
                  </a:rPr>
                  <a:t>は周波数偏移に比例する</a:t>
                </a:r>
                <a:endParaRPr lang="ja-JP" altLang="en-US" sz="3600" b="1" spc="300" dirty="0">
                  <a:solidFill>
                    <a:srgbClr val="36515B"/>
                  </a:solidFill>
                  <a:latin typeface="MS PGothic" panose="020B0600070205080204" pitchFamily="34" charset="-128"/>
                  <a:ea typeface="MS PGothic" panose="020B0600070205080204" pitchFamily="34" charset="-128"/>
                </a:endParaRPr>
              </a:p>
            </p:txBody>
          </p:sp>
          <p:sp>
            <p:nvSpPr>
              <p:cNvPr id="30" name="アーチ 29">
                <a:extLst>
                  <a:ext uri="{FF2B5EF4-FFF2-40B4-BE49-F238E27FC236}">
                    <a16:creationId xmlns:a16="http://schemas.microsoft.com/office/drawing/2014/main" id="{48579CD2-106E-7B5B-6661-A6ACB5F33338}"/>
                  </a:ext>
                </a:extLst>
              </p:cNvPr>
              <p:cNvSpPr>
                <a:spLocks noGrp="1" noRot="1" noMove="1" noResize="1" noEditPoints="1" noAdjustHandles="1" noChangeArrowheads="1" noChangeShapeType="1"/>
              </p:cNvSpPr>
              <p:nvPr/>
            </p:nvSpPr>
            <p:spPr>
              <a:xfrm rot="5400000">
                <a:off x="9510073" y="4383254"/>
                <a:ext cx="4201475" cy="4585433"/>
              </a:xfrm>
              <a:prstGeom prst="blockArc">
                <a:avLst>
                  <a:gd name="adj1" fmla="val 13295236"/>
                  <a:gd name="adj2" fmla="val 77237"/>
                  <a:gd name="adj3" fmla="val 10955"/>
                </a:avLst>
              </a:prstGeom>
              <a:solidFill>
                <a:srgbClr val="3651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MS PGothic" panose="020B0600070205080204" pitchFamily="34" charset="-128"/>
                  <a:ea typeface="MS PGothic" panose="020B0600070205080204" pitchFamily="34" charset="-128"/>
                </a:endParaRPr>
              </a:p>
            </p:txBody>
          </p:sp>
        </p:grpSp>
        <p:sp>
          <p:nvSpPr>
            <p:cNvPr id="31" name="三角形 30">
              <a:extLst>
                <a:ext uri="{FF2B5EF4-FFF2-40B4-BE49-F238E27FC236}">
                  <a16:creationId xmlns:a16="http://schemas.microsoft.com/office/drawing/2014/main" id="{BAF7E2A8-3DD2-187B-82D9-8D86C8AA67F5}"/>
                </a:ext>
              </a:extLst>
            </p:cNvPr>
            <p:cNvSpPr>
              <a:spLocks noGrp="1" noRot="1" noMove="1" noResize="1" noEditPoints="1" noAdjustHandles="1" noChangeArrowheads="1" noChangeShapeType="1"/>
            </p:cNvSpPr>
            <p:nvPr/>
          </p:nvSpPr>
          <p:spPr>
            <a:xfrm rot="16200000">
              <a:off x="10750742" y="8117798"/>
              <a:ext cx="896188" cy="772576"/>
            </a:xfrm>
            <a:prstGeom prst="triangle">
              <a:avLst/>
            </a:prstGeom>
            <a:solidFill>
              <a:srgbClr val="3651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S PGothic" panose="020B0600070205080204" pitchFamily="34" charset="-128"/>
                <a:ea typeface="MS PGothic" panose="020B0600070205080204" pitchFamily="34" charset="-128"/>
              </a:endParaRPr>
            </a:p>
          </p:txBody>
        </p:sp>
      </p:grpSp>
    </p:spTree>
    <p:extLst>
      <p:ext uri="{BB962C8B-B14F-4D97-AF65-F5344CB8AC3E}">
        <p14:creationId xmlns:p14="http://schemas.microsoft.com/office/powerpoint/2010/main" val="1763955454"/>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50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dissolve">
                                      <p:cBhvr>
                                        <p:cTn id="13" dur="500"/>
                                        <p:tgtEl>
                                          <p:spTgt spid="32"/>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dissolve">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dissolv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dissolve">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D400E-65AD-2A79-EE9C-8D290BD276F4}"/>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E053A1E1-3A39-9D79-4A6C-D582DC08C204}"/>
              </a:ext>
            </a:extLst>
          </p:cNvPr>
          <p:cNvSpPr>
            <a:spLocks noGrp="1" noRot="1" noMove="1" noResize="1" noEditPoints="1" noAdjustHandles="1" noChangeArrowheads="1" noChangeShapeType="1"/>
          </p:cNvSpPr>
          <p:nvPr/>
        </p:nvSpPr>
        <p:spPr>
          <a:xfrm>
            <a:off x="1050612" y="1596325"/>
            <a:ext cx="16199697" cy="7794255"/>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pic>
        <p:nvPicPr>
          <p:cNvPr id="62" name="図 61" descr="花瓶の白黒写真&#10;&#10;自動的に生成された説明">
            <a:extLst>
              <a:ext uri="{FF2B5EF4-FFF2-40B4-BE49-F238E27FC236}">
                <a16:creationId xmlns:a16="http://schemas.microsoft.com/office/drawing/2014/main" id="{A8927DC0-EE7E-8563-6A52-D0E538416372}"/>
              </a:ext>
            </a:extLst>
          </p:cNvPr>
          <p:cNvPicPr>
            <a:picLocks noGrp="1" noRot="1" noChangeAspect="1" noMove="1" noResize="1" noEditPoints="1" noAdjustHandles="1" noChangeArrowheads="1" noChangeShapeType="1" noCrop="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Lst>
          </a:blip>
          <a:stretch>
            <a:fillRect/>
          </a:stretch>
        </p:blipFill>
        <p:spPr>
          <a:xfrm>
            <a:off x="7977041" y="598750"/>
            <a:ext cx="2955379" cy="3464986"/>
          </a:xfrm>
          <a:prstGeom prst="rect">
            <a:avLst/>
          </a:prstGeom>
        </p:spPr>
      </p:pic>
      <p:sp>
        <p:nvSpPr>
          <p:cNvPr id="8" name="テキスト ボックス 7">
            <a:extLst>
              <a:ext uri="{FF2B5EF4-FFF2-40B4-BE49-F238E27FC236}">
                <a16:creationId xmlns:a16="http://schemas.microsoft.com/office/drawing/2014/main" id="{222D7FE3-F3A3-6B50-5DE0-9E1F4C4FF242}"/>
              </a:ext>
            </a:extLst>
          </p:cNvPr>
          <p:cNvSpPr txBox="1">
            <a:spLocks noGrp="1" noRot="1" noMove="1" noResize="1" noEditPoints="1" noAdjustHandles="1" noChangeArrowheads="1" noChangeShapeType="1"/>
          </p:cNvSpPr>
          <p:nvPr/>
        </p:nvSpPr>
        <p:spPr>
          <a:xfrm>
            <a:off x="1050614" y="550800"/>
            <a:ext cx="10145854"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血流速度と角度依存性</a:t>
            </a:r>
          </a:p>
        </p:txBody>
      </p:sp>
      <p:sp>
        <p:nvSpPr>
          <p:cNvPr id="24" name="円柱 23">
            <a:extLst>
              <a:ext uri="{FF2B5EF4-FFF2-40B4-BE49-F238E27FC236}">
                <a16:creationId xmlns:a16="http://schemas.microsoft.com/office/drawing/2014/main" id="{3769ED7E-5331-87A2-E2E4-FC294C29DDB3}"/>
              </a:ext>
            </a:extLst>
          </p:cNvPr>
          <p:cNvSpPr>
            <a:spLocks noGrp="1" noRot="1" noMove="1" noResize="1" noEditPoints="1" noAdjustHandles="1" noChangeArrowheads="1" noChangeShapeType="1"/>
          </p:cNvSpPr>
          <p:nvPr/>
        </p:nvSpPr>
        <p:spPr>
          <a:xfrm rot="4305981">
            <a:off x="8940693" y="3025358"/>
            <a:ext cx="1523258" cy="4766411"/>
          </a:xfrm>
          <a:prstGeom prst="can">
            <a:avLst/>
          </a:prstGeom>
          <a:solidFill>
            <a:srgbClr val="FFB1B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5230"/>
          </a:p>
        </p:txBody>
      </p:sp>
      <p:sp>
        <p:nvSpPr>
          <p:cNvPr id="32" name="Line 20">
            <a:extLst>
              <a:ext uri="{FF2B5EF4-FFF2-40B4-BE49-F238E27FC236}">
                <a16:creationId xmlns:a16="http://schemas.microsoft.com/office/drawing/2014/main" id="{CC57327F-4E3B-3883-6013-C00066DCBA9B}"/>
              </a:ext>
            </a:extLst>
          </p:cNvPr>
          <p:cNvSpPr>
            <a:spLocks noGrp="1" noRot="1" noMove="1" noResize="1" noEditPoints="1" noAdjustHandles="1" noChangeArrowheads="1" noChangeShapeType="1"/>
          </p:cNvSpPr>
          <p:nvPr/>
        </p:nvSpPr>
        <p:spPr bwMode="auto">
          <a:xfrm>
            <a:off x="8172941" y="3484771"/>
            <a:ext cx="2782178"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grpSp>
        <p:nvGrpSpPr>
          <p:cNvPr id="5" name="グループ化 4">
            <a:extLst>
              <a:ext uri="{FF2B5EF4-FFF2-40B4-BE49-F238E27FC236}">
                <a16:creationId xmlns:a16="http://schemas.microsoft.com/office/drawing/2014/main" id="{D211E934-32CF-57A7-583D-0A7E92F65119}"/>
              </a:ext>
            </a:extLst>
          </p:cNvPr>
          <p:cNvGrpSpPr>
            <a:grpSpLocks noGrp="1" noUngrp="1" noRot="1" noMove="1" noResize="1"/>
          </p:cNvGrpSpPr>
          <p:nvPr/>
        </p:nvGrpSpPr>
        <p:grpSpPr>
          <a:xfrm>
            <a:off x="1840529" y="7159611"/>
            <a:ext cx="8345449" cy="2043606"/>
            <a:chOff x="2198841" y="7267531"/>
            <a:chExt cx="8345449" cy="2043606"/>
          </a:xfrm>
        </p:grpSpPr>
        <p:grpSp>
          <p:nvGrpSpPr>
            <p:cNvPr id="4" name="グループ化 3">
              <a:extLst>
                <a:ext uri="{FF2B5EF4-FFF2-40B4-BE49-F238E27FC236}">
                  <a16:creationId xmlns:a16="http://schemas.microsoft.com/office/drawing/2014/main" id="{998C86FA-91B4-70FA-7193-EC61A4638A37}"/>
                </a:ext>
              </a:extLst>
            </p:cNvPr>
            <p:cNvGrpSpPr>
              <a:grpSpLocks noGrp="1" noUngrp="1" noRot="1" noMove="1" noResize="1"/>
            </p:cNvGrpSpPr>
            <p:nvPr/>
          </p:nvGrpSpPr>
          <p:grpSpPr>
            <a:xfrm>
              <a:off x="2198841" y="7267531"/>
              <a:ext cx="7880006" cy="2043606"/>
              <a:chOff x="2198841" y="7267531"/>
              <a:chExt cx="7880006" cy="2043606"/>
            </a:xfrm>
          </p:grpSpPr>
          <p:sp>
            <p:nvSpPr>
              <p:cNvPr id="82" name="四角形: 対角を丸める 20">
                <a:extLst>
                  <a:ext uri="{FF2B5EF4-FFF2-40B4-BE49-F238E27FC236}">
                    <a16:creationId xmlns:a16="http://schemas.microsoft.com/office/drawing/2014/main" id="{E6A44470-8974-39D1-5CE1-305ACA2CEBF1}"/>
                  </a:ext>
                </a:extLst>
              </p:cNvPr>
              <p:cNvSpPr>
                <a:spLocks noGrp="1" noRot="1" noMove="1" noResize="1" noEditPoints="1" noAdjustHandles="1" noChangeArrowheads="1" noChangeShapeType="1"/>
              </p:cNvSpPr>
              <p:nvPr/>
            </p:nvSpPr>
            <p:spPr>
              <a:xfrm>
                <a:off x="2198841" y="7267531"/>
                <a:ext cx="7539647" cy="2043605"/>
              </a:xfrm>
              <a:prstGeom prst="round2DiagRect">
                <a:avLst>
                  <a:gd name="adj1" fmla="val 0"/>
                  <a:gd name="adj2" fmla="val 0"/>
                </a:avLst>
              </a:prstGeom>
              <a:solidFill>
                <a:schemeClr val="accent4">
                  <a:lumMod val="20000"/>
                  <a:lumOff val="80000"/>
                  <a:alpha val="42538"/>
                </a:schemeClr>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54" name="Text Box 35">
                <a:extLst>
                  <a:ext uri="{FF2B5EF4-FFF2-40B4-BE49-F238E27FC236}">
                    <a16:creationId xmlns:a16="http://schemas.microsoft.com/office/drawing/2014/main" id="{F4CF7A82-9119-203D-1C63-487EB1EC6EA9}"/>
                  </a:ext>
                </a:extLst>
              </p:cNvPr>
              <p:cNvSpPr txBox="1">
                <a:spLocks noGrp="1" noRot="1" noMove="1" noResize="1" noEditPoints="1" noAdjustHandles="1" noChangeArrowheads="1" noChangeShapeType="1"/>
              </p:cNvSpPr>
              <p:nvPr/>
            </p:nvSpPr>
            <p:spPr bwMode="auto">
              <a:xfrm>
                <a:off x="6219555" y="7657275"/>
                <a:ext cx="3859292" cy="88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en-US" altLang="ja-JP" sz="5399" dirty="0">
                    <a:solidFill>
                      <a:srgbClr val="000000"/>
                    </a:solidFill>
                    <a:latin typeface="+mn-ea"/>
                    <a:ea typeface="+mn-ea"/>
                  </a:rPr>
                  <a:t>2</a:t>
                </a:r>
                <a:r>
                  <a:rPr lang="en-US" altLang="ja-JP" sz="5399" b="1" i="1" dirty="0">
                    <a:solidFill>
                      <a:srgbClr val="000000"/>
                    </a:solidFill>
                    <a:ea typeface="+mn-ea"/>
                  </a:rPr>
                  <a:t>v</a:t>
                </a:r>
                <a:r>
                  <a:rPr lang="en-US" altLang="ja-JP" sz="5399" i="1" dirty="0">
                    <a:solidFill>
                      <a:srgbClr val="000000"/>
                    </a:solidFill>
                    <a:latin typeface="+mn-ea"/>
                    <a:ea typeface="+mn-ea"/>
                  </a:rPr>
                  <a:t> </a:t>
                </a:r>
                <a:r>
                  <a:rPr lang="en-US" altLang="ja-JP" sz="5399" dirty="0">
                    <a:solidFill>
                      <a:srgbClr val="000000"/>
                    </a:solidFill>
                    <a:latin typeface="+mn-ea"/>
                    <a:ea typeface="+mn-ea"/>
                  </a:rPr>
                  <a:t>cos</a:t>
                </a:r>
                <a:r>
                  <a:rPr lang="en-US" altLang="ja-JP" sz="3600" dirty="0">
                    <a:solidFill>
                      <a:srgbClr val="000000"/>
                    </a:solidFill>
                    <a:latin typeface="+mn-ea"/>
                    <a:ea typeface="+mn-ea"/>
                  </a:rPr>
                  <a:t> </a:t>
                </a:r>
                <a:r>
                  <a:rPr lang="en-US" altLang="ja-JP" sz="5399" b="1" i="1" dirty="0" err="1">
                    <a:solidFill>
                      <a:srgbClr val="000000"/>
                    </a:solidFill>
                    <a:ea typeface="+mn-ea"/>
                  </a:rPr>
                  <a:t>θ</a:t>
                </a:r>
                <a:endParaRPr lang="en-US" altLang="ja-JP" sz="5399" b="1" i="1" dirty="0">
                  <a:solidFill>
                    <a:srgbClr val="000000"/>
                  </a:solidFill>
                  <a:ea typeface="+mn-ea"/>
                </a:endParaRPr>
              </a:p>
            </p:txBody>
          </p:sp>
          <p:sp>
            <p:nvSpPr>
              <p:cNvPr id="52" name="Line 33">
                <a:extLst>
                  <a:ext uri="{FF2B5EF4-FFF2-40B4-BE49-F238E27FC236}">
                    <a16:creationId xmlns:a16="http://schemas.microsoft.com/office/drawing/2014/main" id="{F4B71CD0-A8FD-2244-4F55-907C34750DED}"/>
                  </a:ext>
                </a:extLst>
              </p:cNvPr>
              <p:cNvSpPr>
                <a:spLocks noGrp="1" noRot="1" noMove="1" noResize="1" noEditPoints="1" noAdjustHandles="1" noChangeArrowheads="1" noChangeShapeType="1"/>
              </p:cNvSpPr>
              <p:nvPr/>
            </p:nvSpPr>
            <p:spPr bwMode="auto">
              <a:xfrm>
                <a:off x="6039745" y="8503626"/>
                <a:ext cx="2739617"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3" name="Text Box 34">
                <a:extLst>
                  <a:ext uri="{FF2B5EF4-FFF2-40B4-BE49-F238E27FC236}">
                    <a16:creationId xmlns:a16="http://schemas.microsoft.com/office/drawing/2014/main" id="{02F5FE61-A15A-2B94-3BAA-13A9F9BE8734}"/>
                  </a:ext>
                </a:extLst>
              </p:cNvPr>
              <p:cNvSpPr txBox="1">
                <a:spLocks noGrp="1" noRot="1" noMove="1" noResize="1" noEditPoints="1" noAdjustHandles="1" noChangeArrowheads="1" noChangeShapeType="1"/>
              </p:cNvSpPr>
              <p:nvPr/>
            </p:nvSpPr>
            <p:spPr bwMode="auto">
              <a:xfrm>
                <a:off x="7283803" y="8426016"/>
                <a:ext cx="518167" cy="88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en-US" altLang="ja-JP" sz="5399" i="1" dirty="0">
                    <a:solidFill>
                      <a:srgbClr val="000000"/>
                    </a:solidFill>
                    <a:latin typeface="+mn-ea"/>
                    <a:ea typeface="+mn-ea"/>
                  </a:rPr>
                  <a:t>c</a:t>
                </a:r>
              </a:p>
            </p:txBody>
          </p:sp>
          <p:sp>
            <p:nvSpPr>
              <p:cNvPr id="83" name="テキスト ボックス 82">
                <a:extLst>
                  <a:ext uri="{FF2B5EF4-FFF2-40B4-BE49-F238E27FC236}">
                    <a16:creationId xmlns:a16="http://schemas.microsoft.com/office/drawing/2014/main" id="{08F132DE-40A8-C70E-2AD3-DEA422DA636D}"/>
                  </a:ext>
                </a:extLst>
              </p:cNvPr>
              <p:cNvSpPr txBox="1">
                <a:spLocks noGrp="1" noRot="1" noMove="1" noResize="1" noEditPoints="1" noAdjustHandles="1" noChangeArrowheads="1" noChangeShapeType="1"/>
              </p:cNvSpPr>
              <p:nvPr/>
            </p:nvSpPr>
            <p:spPr>
              <a:xfrm>
                <a:off x="2378388" y="7338174"/>
                <a:ext cx="2529941" cy="492443"/>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ja-JP" altLang="en-US" sz="3200" b="0" spc="600">
                    <a:solidFill>
                      <a:srgbClr val="36515B"/>
                    </a:solidFill>
                    <a:latin typeface="MS PGothic" panose="020B0600070205080204" pitchFamily="34" charset="-128"/>
                    <a:ea typeface="MS PGothic" panose="020B0600070205080204" pitchFamily="34" charset="-128"/>
                  </a:rPr>
                  <a:t>周波数偏移</a:t>
                </a:r>
                <a:endParaRPr lang="ja-JP" altLang="en-US" sz="3200" b="0" spc="600" dirty="0">
                  <a:solidFill>
                    <a:srgbClr val="36515B"/>
                  </a:solidFill>
                  <a:latin typeface="MS PGothic" panose="020B0600070205080204" pitchFamily="34" charset="-128"/>
                  <a:ea typeface="MS PGothic" panose="020B0600070205080204" pitchFamily="34" charset="-128"/>
                </a:endParaRPr>
              </a:p>
            </p:txBody>
          </p:sp>
        </p:grpSp>
        <p:sp>
          <p:nvSpPr>
            <p:cNvPr id="51" name="Text Box 26">
              <a:extLst>
                <a:ext uri="{FF2B5EF4-FFF2-40B4-BE49-F238E27FC236}">
                  <a16:creationId xmlns:a16="http://schemas.microsoft.com/office/drawing/2014/main" id="{B5DADD62-52BC-F5AE-6130-582C0CB605CC}"/>
                </a:ext>
              </a:extLst>
            </p:cNvPr>
            <p:cNvSpPr txBox="1">
              <a:spLocks noGrp="1" noRot="1" noMove="1" noResize="1" noEditPoints="1" noAdjustHandles="1" noChangeArrowheads="1" noChangeShapeType="1"/>
            </p:cNvSpPr>
            <p:nvPr/>
          </p:nvSpPr>
          <p:spPr bwMode="auto">
            <a:xfrm>
              <a:off x="2764709" y="8073650"/>
              <a:ext cx="7779581" cy="830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en-US" altLang="ja-JP" sz="4799" dirty="0" err="1">
                  <a:solidFill>
                    <a:srgbClr val="000000"/>
                  </a:solidFill>
                  <a:latin typeface="+mn-ea"/>
                  <a:ea typeface="+mn-ea"/>
                </a:rPr>
                <a:t>Δ</a:t>
              </a:r>
              <a:r>
                <a:rPr lang="en-US" altLang="ja-JP" sz="4799" i="1" dirty="0" err="1">
                  <a:solidFill>
                    <a:srgbClr val="000000"/>
                  </a:solidFill>
                  <a:latin typeface="Noto Sans JP" panose="020B0200000000000000" pitchFamily="34" charset="-128"/>
                  <a:ea typeface="Noto Sans JP" panose="020B0200000000000000" pitchFamily="34" charset="-128"/>
                </a:rPr>
                <a:t>f</a:t>
              </a:r>
              <a:r>
                <a:rPr lang="en-US" altLang="ja-JP" sz="4799" i="1" dirty="0">
                  <a:solidFill>
                    <a:srgbClr val="000000"/>
                  </a:solidFill>
                  <a:latin typeface="Noto Sans JP" panose="020B0200000000000000" pitchFamily="34" charset="-128"/>
                  <a:ea typeface="Noto Sans JP" panose="020B0200000000000000" pitchFamily="34" charset="-128"/>
                </a:rPr>
                <a:t> </a:t>
              </a:r>
              <a:r>
                <a:rPr lang="en-US" altLang="ja-JP" sz="4799" dirty="0">
                  <a:solidFill>
                    <a:srgbClr val="000000"/>
                  </a:solidFill>
                  <a:latin typeface="+mn-ea"/>
                  <a:ea typeface="+mn-ea"/>
                </a:rPr>
                <a:t>=</a:t>
              </a:r>
              <a:r>
                <a:rPr lang="en-US" altLang="ja-JP" sz="4799" i="1" dirty="0">
                  <a:solidFill>
                    <a:srgbClr val="000000"/>
                  </a:solidFill>
                  <a:latin typeface="Noto Sans JP" panose="020B0200000000000000" pitchFamily="34" charset="-128"/>
                  <a:ea typeface="Noto Sans JP" panose="020B0200000000000000" pitchFamily="34" charset="-128"/>
                </a:rPr>
                <a:t>f</a:t>
              </a:r>
              <a:r>
                <a:rPr lang="en-US" altLang="ja-JP" sz="4799" baseline="-25000" dirty="0">
                  <a:solidFill>
                    <a:srgbClr val="000000"/>
                  </a:solidFill>
                  <a:latin typeface="+mn-ea"/>
                  <a:ea typeface="+mn-ea"/>
                </a:rPr>
                <a:t>1</a:t>
              </a:r>
              <a:r>
                <a:rPr lang="en-US" altLang="ja-JP" sz="4799" dirty="0">
                  <a:solidFill>
                    <a:srgbClr val="000000"/>
                  </a:solidFill>
                  <a:latin typeface="+mn-ea"/>
                  <a:ea typeface="+mn-ea"/>
                </a:rPr>
                <a:t>-</a:t>
              </a:r>
              <a:r>
                <a:rPr lang="en-US" altLang="ja-JP" sz="4799" i="1" dirty="0">
                  <a:solidFill>
                    <a:srgbClr val="000000"/>
                  </a:solidFill>
                  <a:latin typeface="Noto Sans JP" panose="020B0200000000000000" pitchFamily="34" charset="-128"/>
                  <a:ea typeface="Noto Sans JP" panose="020B0200000000000000" pitchFamily="34" charset="-128"/>
                </a:rPr>
                <a:t>f</a:t>
              </a:r>
              <a:r>
                <a:rPr lang="en-US" altLang="ja-JP" sz="4799" baseline="-25000" dirty="0">
                  <a:solidFill>
                    <a:srgbClr val="000000"/>
                  </a:solidFill>
                  <a:latin typeface="+mn-ea"/>
                  <a:ea typeface="+mn-ea"/>
                </a:rPr>
                <a:t>0</a:t>
              </a:r>
              <a:r>
                <a:rPr lang="en-US" altLang="ja-JP" sz="4799" dirty="0">
                  <a:solidFill>
                    <a:srgbClr val="000000"/>
                  </a:solidFill>
                  <a:latin typeface="+mn-ea"/>
                  <a:ea typeface="+mn-ea"/>
                </a:rPr>
                <a:t>=</a:t>
              </a:r>
              <a:r>
                <a:rPr lang="ja-JP" altLang="en-US" sz="4799" dirty="0">
                  <a:solidFill>
                    <a:srgbClr val="000000"/>
                  </a:solidFill>
                  <a:latin typeface="+mn-ea"/>
                  <a:ea typeface="+mn-ea"/>
                </a:rPr>
                <a:t>　　　　　</a:t>
              </a:r>
              <a:r>
                <a:rPr lang="en-US" altLang="ja-JP" sz="4799" dirty="0">
                  <a:solidFill>
                    <a:srgbClr val="000000"/>
                  </a:solidFill>
                  <a:latin typeface="+mn-ea"/>
                  <a:ea typeface="+mn-ea"/>
                </a:rPr>
                <a:t> </a:t>
              </a:r>
              <a:r>
                <a:rPr lang="en-US" altLang="ja-JP" sz="4799" i="1" dirty="0">
                  <a:solidFill>
                    <a:srgbClr val="000000"/>
                  </a:solidFill>
                  <a:latin typeface="+mn-ea"/>
                  <a:ea typeface="+mn-ea"/>
                </a:rPr>
                <a:t>f</a:t>
              </a:r>
              <a:r>
                <a:rPr lang="en-US" altLang="ja-JP" sz="4799" baseline="-25000" dirty="0">
                  <a:solidFill>
                    <a:srgbClr val="000000"/>
                  </a:solidFill>
                  <a:latin typeface="+mn-ea"/>
                  <a:ea typeface="+mn-ea"/>
                </a:rPr>
                <a:t>0</a:t>
              </a:r>
            </a:p>
          </p:txBody>
        </p:sp>
      </p:grpSp>
      <p:sp>
        <p:nvSpPr>
          <p:cNvPr id="55" name="円/楕円 54">
            <a:extLst>
              <a:ext uri="{FF2B5EF4-FFF2-40B4-BE49-F238E27FC236}">
                <a16:creationId xmlns:a16="http://schemas.microsoft.com/office/drawing/2014/main" id="{8553DFE4-67AE-ED10-007B-834357E8EB2E}"/>
              </a:ext>
            </a:extLst>
          </p:cNvPr>
          <p:cNvSpPr>
            <a:spLocks noGrp="1" noRot="1" noMove="1" noResize="1" noEditPoints="1" noAdjustHandles="1" noChangeArrowheads="1" noChangeShapeType="1"/>
          </p:cNvSpPr>
          <p:nvPr/>
        </p:nvSpPr>
        <p:spPr>
          <a:xfrm>
            <a:off x="6734229" y="7525319"/>
            <a:ext cx="1795153" cy="930279"/>
          </a:xfrm>
          <a:prstGeom prst="ellipse">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417" fontAlgn="base">
              <a:spcBef>
                <a:spcPct val="0"/>
              </a:spcBef>
              <a:spcAft>
                <a:spcPct val="0"/>
              </a:spcAft>
            </a:pPr>
            <a:endParaRPr lang="ja-JP" altLang="en-US" sz="5230">
              <a:solidFill>
                <a:srgbClr val="FFFFFF"/>
              </a:solidFill>
              <a:latin typeface="Calibri"/>
              <a:ea typeface="ＭＳ Ｐゴシック" panose="020B0600070205080204" pitchFamily="50" charset="-128"/>
            </a:endParaRPr>
          </a:p>
        </p:txBody>
      </p:sp>
      <p:sp>
        <p:nvSpPr>
          <p:cNvPr id="61" name="円/楕円 60">
            <a:extLst>
              <a:ext uri="{FF2B5EF4-FFF2-40B4-BE49-F238E27FC236}">
                <a16:creationId xmlns:a16="http://schemas.microsoft.com/office/drawing/2014/main" id="{8806A156-7A75-D0CB-2EB3-7506C15F0808}"/>
              </a:ext>
            </a:extLst>
          </p:cNvPr>
          <p:cNvSpPr>
            <a:spLocks noGrp="1" noRot="1" noMove="1" noResize="1" noEditPoints="1" noAdjustHandles="1" noChangeArrowheads="1" noChangeShapeType="1"/>
          </p:cNvSpPr>
          <p:nvPr/>
        </p:nvSpPr>
        <p:spPr>
          <a:xfrm>
            <a:off x="13481128" y="8219513"/>
            <a:ext cx="1935181" cy="918878"/>
          </a:xfrm>
          <a:prstGeom prst="ellipse">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417" fontAlgn="base">
              <a:spcBef>
                <a:spcPct val="0"/>
              </a:spcBef>
              <a:spcAft>
                <a:spcPct val="0"/>
              </a:spcAft>
            </a:pPr>
            <a:endParaRPr lang="ja-JP" altLang="en-US" sz="5230">
              <a:solidFill>
                <a:srgbClr val="FFFFFF"/>
              </a:solidFill>
              <a:latin typeface="Calibri"/>
              <a:ea typeface="ＭＳ Ｐゴシック" panose="020B0600070205080204" pitchFamily="50" charset="-128"/>
            </a:endParaRPr>
          </a:p>
        </p:txBody>
      </p:sp>
      <p:grpSp>
        <p:nvGrpSpPr>
          <p:cNvPr id="26" name="グループ化 25">
            <a:extLst>
              <a:ext uri="{FF2B5EF4-FFF2-40B4-BE49-F238E27FC236}">
                <a16:creationId xmlns:a16="http://schemas.microsoft.com/office/drawing/2014/main" id="{1DD1411B-6F26-322F-BBA4-854627A15754}"/>
              </a:ext>
            </a:extLst>
          </p:cNvPr>
          <p:cNvGrpSpPr>
            <a:grpSpLocks noGrp="1" noUngrp="1" noRot="1" noMove="1" noResize="1"/>
          </p:cNvGrpSpPr>
          <p:nvPr/>
        </p:nvGrpSpPr>
        <p:grpSpPr>
          <a:xfrm>
            <a:off x="12109500" y="1827246"/>
            <a:ext cx="4435864" cy="1497869"/>
            <a:chOff x="7156082" y="2404030"/>
            <a:chExt cx="4435864" cy="1497869"/>
          </a:xfrm>
        </p:grpSpPr>
        <p:sp>
          <p:nvSpPr>
            <p:cNvPr id="25" name="角丸四角形 24">
              <a:extLst>
                <a:ext uri="{FF2B5EF4-FFF2-40B4-BE49-F238E27FC236}">
                  <a16:creationId xmlns:a16="http://schemas.microsoft.com/office/drawing/2014/main" id="{C807EA5B-92C7-28AC-5AED-582937C24EF2}"/>
                </a:ext>
              </a:extLst>
            </p:cNvPr>
            <p:cNvSpPr>
              <a:spLocks noGrp="1" noRot="1" noMove="1" noResize="1" noEditPoints="1" noAdjustHandles="1" noChangeArrowheads="1" noChangeShapeType="1"/>
            </p:cNvSpPr>
            <p:nvPr/>
          </p:nvSpPr>
          <p:spPr>
            <a:xfrm>
              <a:off x="7156082" y="2404030"/>
              <a:ext cx="4057702" cy="1497869"/>
            </a:xfrm>
            <a:prstGeom prst="roundRect">
              <a:avLst/>
            </a:prstGeom>
            <a:solidFill>
              <a:schemeClr val="accent4">
                <a:lumMod val="60000"/>
                <a:lumOff val="40000"/>
                <a:alpha val="3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9" name="グループ化 18">
              <a:extLst>
                <a:ext uri="{FF2B5EF4-FFF2-40B4-BE49-F238E27FC236}">
                  <a16:creationId xmlns:a16="http://schemas.microsoft.com/office/drawing/2014/main" id="{4DF5BB3F-1E2B-68EF-1F0A-928B1BD87291}"/>
                </a:ext>
              </a:extLst>
            </p:cNvPr>
            <p:cNvGrpSpPr>
              <a:grpSpLocks noGrp="1" noUngrp="1" noRot="1" noMove="1" noResize="1"/>
            </p:cNvGrpSpPr>
            <p:nvPr/>
          </p:nvGrpSpPr>
          <p:grpSpPr>
            <a:xfrm>
              <a:off x="7516339" y="2502924"/>
              <a:ext cx="4075607" cy="1326242"/>
              <a:chOff x="10166315" y="3175281"/>
              <a:chExt cx="4075607" cy="1363434"/>
            </a:xfrm>
          </p:grpSpPr>
          <p:sp>
            <p:nvSpPr>
              <p:cNvPr id="66" name="Text Box 36">
                <a:extLst>
                  <a:ext uri="{FF2B5EF4-FFF2-40B4-BE49-F238E27FC236}">
                    <a16:creationId xmlns:a16="http://schemas.microsoft.com/office/drawing/2014/main" id="{9E362A76-6D87-C2FC-49F0-703069C47357}"/>
                  </a:ext>
                </a:extLst>
              </p:cNvPr>
              <p:cNvSpPr txBox="1">
                <a:spLocks noGrp="1" noRot="1" noMove="1" noResize="1" noEditPoints="1" noAdjustHandles="1" noChangeArrowheads="1" noChangeShapeType="1"/>
              </p:cNvSpPr>
              <p:nvPr/>
            </p:nvSpPr>
            <p:spPr bwMode="auto">
              <a:xfrm>
                <a:off x="10279209" y="3175281"/>
                <a:ext cx="3508351" cy="50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tabLst>
                    <a:tab pos="992850" algn="l"/>
                  </a:tabLst>
                </a:pPr>
                <a:r>
                  <a:rPr lang="ja-JP" altLang="en-US" sz="3200">
                    <a:solidFill>
                      <a:srgbClr val="000000"/>
                    </a:solidFill>
                    <a:latin typeface="MS PGothic" panose="020B0600070205080204" pitchFamily="34" charset="-128"/>
                    <a:ea typeface="MS PGothic" panose="020B0600070205080204" pitchFamily="34" charset="-128"/>
                  </a:rPr>
                  <a:t>みかけ</a:t>
                </a:r>
                <a:r>
                  <a:rPr lang="ja-JP" altLang="en-US" sz="3200" dirty="0">
                    <a:solidFill>
                      <a:srgbClr val="000000"/>
                    </a:solidFill>
                    <a:latin typeface="MS PGothic" panose="020B0600070205080204" pitchFamily="34" charset="-128"/>
                    <a:ea typeface="MS PGothic" panose="020B0600070205080204" pitchFamily="34" charset="-128"/>
                  </a:rPr>
                  <a:t>の血流速度</a:t>
                </a:r>
                <a:endParaRPr lang="en-US" altLang="ja-JP" sz="3200" spc="300" dirty="0">
                  <a:solidFill>
                    <a:srgbClr val="000000"/>
                  </a:solidFill>
                  <a:latin typeface="MS PGothic" panose="020B0600070205080204" pitchFamily="34" charset="-128"/>
                  <a:ea typeface="MS PGothic" panose="020B0600070205080204" pitchFamily="34" charset="-128"/>
                </a:endParaRPr>
              </a:p>
            </p:txBody>
          </p:sp>
          <p:sp>
            <p:nvSpPr>
              <p:cNvPr id="68" name="Text Box 36">
                <a:extLst>
                  <a:ext uri="{FF2B5EF4-FFF2-40B4-BE49-F238E27FC236}">
                    <a16:creationId xmlns:a16="http://schemas.microsoft.com/office/drawing/2014/main" id="{27F80664-042F-A50E-6146-5BF77AB45B98}"/>
                  </a:ext>
                </a:extLst>
              </p:cNvPr>
              <p:cNvSpPr txBox="1">
                <a:spLocks noGrp="1" noRot="1" noMove="1" noResize="1" noEditPoints="1" noAdjustHandles="1" noChangeArrowheads="1" noChangeShapeType="1"/>
              </p:cNvSpPr>
              <p:nvPr/>
            </p:nvSpPr>
            <p:spPr bwMode="auto">
              <a:xfrm>
                <a:off x="10166315" y="3779337"/>
                <a:ext cx="4075607" cy="759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tabLst>
                    <a:tab pos="992850" algn="l"/>
                  </a:tabLst>
                </a:pPr>
                <a:r>
                  <a:rPr lang="en-US" altLang="ja-JP" sz="4800" b="1" i="1" dirty="0">
                    <a:solidFill>
                      <a:srgbClr val="000000"/>
                    </a:solidFill>
                    <a:ea typeface="+mn-ea"/>
                  </a:rPr>
                  <a:t>v</a:t>
                </a:r>
                <a:r>
                  <a:rPr lang="en-US" altLang="ja-JP" sz="4800" baseline="-25000" dirty="0">
                    <a:solidFill>
                      <a:srgbClr val="000000"/>
                    </a:solidFill>
                    <a:latin typeface="MS PGothic" panose="020B0600070205080204" pitchFamily="34" charset="-128"/>
                    <a:ea typeface="MS PGothic" panose="020B0600070205080204" pitchFamily="34" charset="-128"/>
                  </a:rPr>
                  <a:t>0 </a:t>
                </a:r>
                <a:r>
                  <a:rPr lang="en-US" altLang="ja-JP" sz="4800" dirty="0">
                    <a:solidFill>
                      <a:srgbClr val="000000"/>
                    </a:solidFill>
                    <a:latin typeface="MS PGothic" panose="020B0600070205080204" pitchFamily="34" charset="-128"/>
                    <a:ea typeface="MS PGothic" panose="020B0600070205080204" pitchFamily="34" charset="-128"/>
                  </a:rPr>
                  <a:t>=</a:t>
                </a:r>
                <a:r>
                  <a:rPr lang="en-US" altLang="ja-JP" sz="4800" i="1" dirty="0">
                    <a:solidFill>
                      <a:srgbClr val="000000"/>
                    </a:solidFill>
                    <a:latin typeface="MS PGothic" panose="020B0600070205080204" pitchFamily="34" charset="-128"/>
                    <a:ea typeface="MS PGothic" panose="020B0600070205080204" pitchFamily="34" charset="-128"/>
                  </a:rPr>
                  <a:t> </a:t>
                </a:r>
                <a:r>
                  <a:rPr lang="en-US" altLang="ja-JP" sz="4800" b="1" i="1" dirty="0">
                    <a:solidFill>
                      <a:srgbClr val="000000"/>
                    </a:solidFill>
                    <a:ea typeface="+mn-ea"/>
                  </a:rPr>
                  <a:t>v</a:t>
                </a:r>
                <a:r>
                  <a:rPr lang="en-US" altLang="ja-JP" sz="4800" baseline="-25000" dirty="0">
                    <a:solidFill>
                      <a:srgbClr val="000000"/>
                    </a:solidFill>
                    <a:latin typeface="MS PGothic" panose="020B0600070205080204" pitchFamily="34" charset="-128"/>
                    <a:ea typeface="MS PGothic" panose="020B0600070205080204" pitchFamily="34" charset="-128"/>
                  </a:rPr>
                  <a:t>  </a:t>
                </a:r>
                <a:r>
                  <a:rPr lang="en-US" altLang="ja-JP" sz="4800" dirty="0">
                    <a:solidFill>
                      <a:srgbClr val="000000"/>
                    </a:solidFill>
                    <a:latin typeface="MS PGothic" panose="020B0600070205080204" pitchFamily="34" charset="-128"/>
                    <a:ea typeface="MS PGothic" panose="020B0600070205080204" pitchFamily="34" charset="-128"/>
                  </a:rPr>
                  <a:t>cos </a:t>
                </a:r>
                <a:r>
                  <a:rPr lang="en-US" altLang="ja-JP" sz="4800" i="1" dirty="0" err="1">
                    <a:solidFill>
                      <a:srgbClr val="000000"/>
                    </a:solidFill>
                    <a:latin typeface="MS PGothic" panose="020B0600070205080204" pitchFamily="34" charset="-128"/>
                    <a:ea typeface="MS PGothic" panose="020B0600070205080204" pitchFamily="34" charset="-128"/>
                  </a:rPr>
                  <a:t>θ</a:t>
                </a:r>
                <a:endParaRPr lang="en-US" altLang="ja-JP" sz="4800" spc="300" dirty="0">
                  <a:solidFill>
                    <a:srgbClr val="000000"/>
                  </a:solidFill>
                  <a:latin typeface="MS PGothic" panose="020B0600070205080204" pitchFamily="34" charset="-128"/>
                  <a:ea typeface="MS PGothic" panose="020B0600070205080204" pitchFamily="34" charset="-128"/>
                </a:endParaRPr>
              </a:p>
            </p:txBody>
          </p:sp>
        </p:grpSp>
      </p:grpSp>
      <p:grpSp>
        <p:nvGrpSpPr>
          <p:cNvPr id="56" name="グループ化 55">
            <a:extLst>
              <a:ext uri="{FF2B5EF4-FFF2-40B4-BE49-F238E27FC236}">
                <a16:creationId xmlns:a16="http://schemas.microsoft.com/office/drawing/2014/main" id="{34D74DD2-F6B1-D52D-7E0E-E8A509FC63F2}"/>
              </a:ext>
            </a:extLst>
          </p:cNvPr>
          <p:cNvGrpSpPr>
            <a:grpSpLocks noGrp="1" noUngrp="1" noRot="1" noMove="1" noResize="1"/>
          </p:cNvGrpSpPr>
          <p:nvPr/>
        </p:nvGrpSpPr>
        <p:grpSpPr>
          <a:xfrm>
            <a:off x="1359751" y="1908653"/>
            <a:ext cx="8816594" cy="3997528"/>
            <a:chOff x="1359751" y="1908653"/>
            <a:chExt cx="8816594" cy="3997528"/>
          </a:xfrm>
        </p:grpSpPr>
        <p:grpSp>
          <p:nvGrpSpPr>
            <p:cNvPr id="50" name="グループ化 49">
              <a:extLst>
                <a:ext uri="{FF2B5EF4-FFF2-40B4-BE49-F238E27FC236}">
                  <a16:creationId xmlns:a16="http://schemas.microsoft.com/office/drawing/2014/main" id="{70FF1DDD-F84E-EB8C-B077-F4531C8F1056}"/>
                </a:ext>
              </a:extLst>
            </p:cNvPr>
            <p:cNvGrpSpPr>
              <a:grpSpLocks noGrp="1" noUngrp="1" noRot="1" noMove="1" noResize="1"/>
            </p:cNvGrpSpPr>
            <p:nvPr/>
          </p:nvGrpSpPr>
          <p:grpSpPr>
            <a:xfrm>
              <a:off x="1359751" y="1908653"/>
              <a:ext cx="8816594" cy="3997528"/>
              <a:chOff x="1359751" y="1908653"/>
              <a:chExt cx="8816594" cy="3997528"/>
            </a:xfrm>
          </p:grpSpPr>
          <p:sp>
            <p:nvSpPr>
              <p:cNvPr id="35" name="Line 27">
                <a:extLst>
                  <a:ext uri="{FF2B5EF4-FFF2-40B4-BE49-F238E27FC236}">
                    <a16:creationId xmlns:a16="http://schemas.microsoft.com/office/drawing/2014/main" id="{097B9221-6220-2AFB-B2FF-3E82D114BAFD}"/>
                  </a:ext>
                </a:extLst>
              </p:cNvPr>
              <p:cNvSpPr>
                <a:spLocks noGrp="1" noRot="1" noMove="1" noResize="1" noEditPoints="1" noAdjustHandles="1" noChangeArrowheads="1" noChangeShapeType="1"/>
              </p:cNvSpPr>
              <p:nvPr/>
            </p:nvSpPr>
            <p:spPr bwMode="auto">
              <a:xfrm>
                <a:off x="9749050" y="3009124"/>
                <a:ext cx="0" cy="795193"/>
              </a:xfrm>
              <a:prstGeom prst="line">
                <a:avLst/>
              </a:prstGeom>
              <a:noFill/>
              <a:ln w="762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6" name="Line 28">
                <a:extLst>
                  <a:ext uri="{FF2B5EF4-FFF2-40B4-BE49-F238E27FC236}">
                    <a16:creationId xmlns:a16="http://schemas.microsoft.com/office/drawing/2014/main" id="{D36CBE59-E202-BC51-1662-2A4C78226B14}"/>
                  </a:ext>
                </a:extLst>
              </p:cNvPr>
              <p:cNvSpPr>
                <a:spLocks noGrp="1" noRot="1" noMove="1" noResize="1" noEditPoints="1" noAdjustHandles="1" noChangeArrowheads="1" noChangeShapeType="1"/>
              </p:cNvSpPr>
              <p:nvPr/>
            </p:nvSpPr>
            <p:spPr bwMode="auto">
              <a:xfrm flipV="1">
                <a:off x="9265779" y="2999190"/>
                <a:ext cx="0" cy="795193"/>
              </a:xfrm>
              <a:prstGeom prst="line">
                <a:avLst/>
              </a:prstGeom>
              <a:noFill/>
              <a:ln w="762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9" name="Text Box 36">
                <a:extLst>
                  <a:ext uri="{FF2B5EF4-FFF2-40B4-BE49-F238E27FC236}">
                    <a16:creationId xmlns:a16="http://schemas.microsoft.com/office/drawing/2014/main" id="{7230A577-CA99-7DAC-3947-C018413F336A}"/>
                  </a:ext>
                </a:extLst>
              </p:cNvPr>
              <p:cNvSpPr txBox="1">
                <a:spLocks noGrp="1" noRot="1" noMove="1" noResize="1" noEditPoints="1" noAdjustHandles="1" noChangeArrowheads="1" noChangeShapeType="1"/>
              </p:cNvSpPr>
              <p:nvPr/>
            </p:nvSpPr>
            <p:spPr bwMode="auto">
              <a:xfrm>
                <a:off x="9071009" y="2304096"/>
                <a:ext cx="66411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tabLst>
                    <a:tab pos="992850" algn="l"/>
                  </a:tabLst>
                </a:pPr>
                <a:r>
                  <a:rPr lang="en-US" altLang="ja-JP" sz="4000" i="1" dirty="0">
                    <a:solidFill>
                      <a:srgbClr val="000000"/>
                    </a:solidFill>
                    <a:latin typeface="Noto Sans JP" panose="020B0200000000000000" pitchFamily="34" charset="-128"/>
                    <a:ea typeface="Noto Sans JP" panose="020B0200000000000000" pitchFamily="34" charset="-128"/>
                  </a:rPr>
                  <a:t>f</a:t>
                </a:r>
                <a:r>
                  <a:rPr lang="en-US" altLang="ja-JP" sz="4000" baseline="-25000" dirty="0">
                    <a:solidFill>
                      <a:srgbClr val="000000"/>
                    </a:solidFill>
                    <a:latin typeface="+mn-ea"/>
                    <a:ea typeface="+mn-ea"/>
                  </a:rPr>
                  <a:t>1</a:t>
                </a:r>
                <a:endParaRPr lang="ja-JP" altLang="en-US" sz="6000" baseline="-25000" dirty="0">
                  <a:solidFill>
                    <a:srgbClr val="000000"/>
                  </a:solidFill>
                  <a:latin typeface="+mn-lt"/>
                  <a:ea typeface="Noto Sans JP" panose="020B0200000000000000" pitchFamily="34" charset="-128"/>
                </a:endParaRPr>
              </a:p>
            </p:txBody>
          </p:sp>
          <p:sp>
            <p:nvSpPr>
              <p:cNvPr id="80" name="Text Box 36">
                <a:extLst>
                  <a:ext uri="{FF2B5EF4-FFF2-40B4-BE49-F238E27FC236}">
                    <a16:creationId xmlns:a16="http://schemas.microsoft.com/office/drawing/2014/main" id="{0D66A737-8571-3A4A-5820-D15E38C1C2E8}"/>
                  </a:ext>
                </a:extLst>
              </p:cNvPr>
              <p:cNvSpPr txBox="1">
                <a:spLocks noGrp="1" noRot="1" noMove="1" noResize="1" noEditPoints="1" noAdjustHandles="1" noChangeArrowheads="1" noChangeShapeType="1"/>
              </p:cNvSpPr>
              <p:nvPr/>
            </p:nvSpPr>
            <p:spPr bwMode="auto">
              <a:xfrm>
                <a:off x="9544633" y="2306202"/>
                <a:ext cx="63171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tabLst>
                    <a:tab pos="992850" algn="l"/>
                  </a:tabLst>
                </a:pPr>
                <a:r>
                  <a:rPr lang="en-US" altLang="ja-JP" sz="4000" i="1" dirty="0">
                    <a:solidFill>
                      <a:srgbClr val="000000"/>
                    </a:solidFill>
                    <a:latin typeface="Noto Sans JP" panose="020B0200000000000000" pitchFamily="34" charset="-128"/>
                    <a:ea typeface="Noto Sans JP" panose="020B0200000000000000" pitchFamily="34" charset="-128"/>
                  </a:rPr>
                  <a:t>f</a:t>
                </a:r>
                <a:r>
                  <a:rPr lang="en-US" altLang="ja-JP" sz="4000" baseline="-25000" dirty="0">
                    <a:solidFill>
                      <a:srgbClr val="000000"/>
                    </a:solidFill>
                    <a:latin typeface="+mn-ea"/>
                    <a:ea typeface="+mn-ea"/>
                  </a:rPr>
                  <a:t>0</a:t>
                </a:r>
                <a:endParaRPr lang="ja-JP" altLang="en-US" sz="6000" baseline="-25000" dirty="0">
                  <a:solidFill>
                    <a:srgbClr val="000000"/>
                  </a:solidFill>
                  <a:latin typeface="+mn-lt"/>
                  <a:ea typeface="Noto Sans JP" panose="020B0200000000000000" pitchFamily="34" charset="-128"/>
                </a:endParaRPr>
              </a:p>
            </p:txBody>
          </p:sp>
          <p:sp>
            <p:nvSpPr>
              <p:cNvPr id="6" name="正方形/長方形 5">
                <a:extLst>
                  <a:ext uri="{FF2B5EF4-FFF2-40B4-BE49-F238E27FC236}">
                    <a16:creationId xmlns:a16="http://schemas.microsoft.com/office/drawing/2014/main" id="{8BDC119D-092C-B7E7-81EB-5C0B1DE6F765}"/>
                  </a:ext>
                </a:extLst>
              </p:cNvPr>
              <p:cNvSpPr>
                <a:spLocks noGrp="1" noRot="1" noMove="1" noResize="1" noEditPoints="1" noAdjustHandles="1" noChangeArrowheads="1" noChangeShapeType="1"/>
              </p:cNvSpPr>
              <p:nvPr/>
            </p:nvSpPr>
            <p:spPr>
              <a:xfrm>
                <a:off x="1359751" y="1908653"/>
                <a:ext cx="5135775" cy="3997528"/>
              </a:xfrm>
              <a:prstGeom prst="rect">
                <a:avLst/>
              </a:prstGeom>
              <a:solidFill>
                <a:schemeClr val="accent1">
                  <a:lumMod val="20000"/>
                  <a:lumOff val="80000"/>
                  <a:alpha val="58721"/>
                </a:schemeClr>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dirty="0">
                  <a:solidFill>
                    <a:schemeClr val="tx1"/>
                  </a:solidFill>
                  <a:latin typeface="MS PGothic" panose="020B0600070205080204" pitchFamily="34" charset="-128"/>
                  <a:ea typeface="MS PGothic" panose="020B0600070205080204" pitchFamily="34" charset="-128"/>
                </a:endParaRPr>
              </a:p>
            </p:txBody>
          </p:sp>
        </p:grpSp>
        <p:sp>
          <p:nvSpPr>
            <p:cNvPr id="64" name="Text Box 36">
              <a:extLst>
                <a:ext uri="{FF2B5EF4-FFF2-40B4-BE49-F238E27FC236}">
                  <a16:creationId xmlns:a16="http://schemas.microsoft.com/office/drawing/2014/main" id="{D2AB5083-E0A9-A02A-E05F-105032519157}"/>
                </a:ext>
              </a:extLst>
            </p:cNvPr>
            <p:cNvSpPr txBox="1">
              <a:spLocks noGrp="1" noRot="1" noMove="1" noResize="1" noEditPoints="1" noAdjustHandles="1" noChangeArrowheads="1" noChangeShapeType="1"/>
            </p:cNvSpPr>
            <p:nvPr/>
          </p:nvSpPr>
          <p:spPr bwMode="auto">
            <a:xfrm>
              <a:off x="2637873" y="2097747"/>
              <a:ext cx="273916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tabLst>
                  <a:tab pos="992850" algn="l"/>
                </a:tabLst>
              </a:pPr>
              <a:r>
                <a:rPr lang="en-US" altLang="ja-JP" sz="3200" spc="300" dirty="0">
                  <a:solidFill>
                    <a:srgbClr val="000000"/>
                  </a:solidFill>
                  <a:latin typeface="MS PGothic" panose="020B0600070205080204" pitchFamily="34" charset="-128"/>
                  <a:ea typeface="MS PGothic" panose="020B0600070205080204" pitchFamily="34" charset="-128"/>
                </a:rPr>
                <a:t>: </a:t>
              </a:r>
              <a:r>
                <a:rPr lang="ja-JP" altLang="en-US" sz="3200" spc="300" dirty="0">
                  <a:solidFill>
                    <a:srgbClr val="000000"/>
                  </a:solidFill>
                  <a:latin typeface="MS PGothic" panose="020B0600070205080204" pitchFamily="34" charset="-128"/>
                  <a:ea typeface="MS PGothic" panose="020B0600070205080204" pitchFamily="34" charset="-128"/>
                </a:rPr>
                <a:t>血流速度</a:t>
              </a:r>
              <a:endParaRPr lang="en-US" altLang="ja-JP" sz="3200" spc="300" dirty="0">
                <a:solidFill>
                  <a:srgbClr val="000000"/>
                </a:solidFill>
                <a:latin typeface="MS PGothic" panose="020B0600070205080204" pitchFamily="34" charset="-128"/>
                <a:ea typeface="MS PGothic" panose="020B0600070205080204" pitchFamily="34" charset="-128"/>
              </a:endParaRPr>
            </a:p>
          </p:txBody>
        </p:sp>
        <p:grpSp>
          <p:nvGrpSpPr>
            <p:cNvPr id="17" name="グループ化 16">
              <a:extLst>
                <a:ext uri="{FF2B5EF4-FFF2-40B4-BE49-F238E27FC236}">
                  <a16:creationId xmlns:a16="http://schemas.microsoft.com/office/drawing/2014/main" id="{3299E993-6B5B-632C-62FB-9AF2620BEBE5}"/>
                </a:ext>
              </a:extLst>
            </p:cNvPr>
            <p:cNvGrpSpPr>
              <a:grpSpLocks noGrp="1" noUngrp="1" noRot="1" noMove="1" noResize="1"/>
            </p:cNvGrpSpPr>
            <p:nvPr/>
          </p:nvGrpSpPr>
          <p:grpSpPr>
            <a:xfrm>
              <a:off x="1983902" y="3198244"/>
              <a:ext cx="4903406" cy="615553"/>
              <a:chOff x="9846737" y="4565460"/>
              <a:chExt cx="4903406" cy="615553"/>
            </a:xfrm>
          </p:grpSpPr>
          <p:sp>
            <p:nvSpPr>
              <p:cNvPr id="71" name="Text Box 36">
                <a:extLst>
                  <a:ext uri="{FF2B5EF4-FFF2-40B4-BE49-F238E27FC236}">
                    <a16:creationId xmlns:a16="http://schemas.microsoft.com/office/drawing/2014/main" id="{14135BFB-5F21-F1E0-2F9B-306D95D9A7D4}"/>
                  </a:ext>
                </a:extLst>
              </p:cNvPr>
              <p:cNvSpPr txBox="1">
                <a:spLocks noGrp="1" noRot="1" noMove="1" noResize="1" noEditPoints="1" noAdjustHandles="1" noChangeArrowheads="1" noChangeShapeType="1"/>
              </p:cNvSpPr>
              <p:nvPr/>
            </p:nvSpPr>
            <p:spPr bwMode="auto">
              <a:xfrm>
                <a:off x="10510848" y="4627016"/>
                <a:ext cx="423929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tabLst>
                    <a:tab pos="992850" algn="l"/>
                  </a:tabLst>
                </a:pPr>
                <a:r>
                  <a:rPr lang="en-US" altLang="ja-JP" sz="3200" spc="300" dirty="0">
                    <a:solidFill>
                      <a:srgbClr val="000000"/>
                    </a:solidFill>
                    <a:latin typeface="MS PGothic" panose="020B0600070205080204" pitchFamily="34" charset="-128"/>
                    <a:ea typeface="MS PGothic" panose="020B0600070205080204" pitchFamily="34" charset="-128"/>
                  </a:rPr>
                  <a:t>: </a:t>
                </a:r>
                <a:r>
                  <a:rPr lang="ja-JP" altLang="en-US" sz="3200" dirty="0">
                    <a:solidFill>
                      <a:srgbClr val="000000"/>
                    </a:solidFill>
                    <a:latin typeface="MS PGothic" panose="020B0600070205080204" pitchFamily="34" charset="-128"/>
                    <a:ea typeface="MS PGothic" panose="020B0600070205080204" pitchFamily="34" charset="-128"/>
                  </a:rPr>
                  <a:t>血流とのなす角度</a:t>
                </a:r>
                <a:endParaRPr lang="en-US" altLang="ja-JP" sz="3200" spc="300" dirty="0">
                  <a:solidFill>
                    <a:srgbClr val="000000"/>
                  </a:solidFill>
                  <a:latin typeface="MS PGothic" panose="020B0600070205080204" pitchFamily="34" charset="-128"/>
                  <a:ea typeface="MS PGothic" panose="020B0600070205080204" pitchFamily="34" charset="-128"/>
                </a:endParaRPr>
              </a:p>
            </p:txBody>
          </p:sp>
          <p:sp>
            <p:nvSpPr>
              <p:cNvPr id="72" name="Text Box 36">
                <a:extLst>
                  <a:ext uri="{FF2B5EF4-FFF2-40B4-BE49-F238E27FC236}">
                    <a16:creationId xmlns:a16="http://schemas.microsoft.com/office/drawing/2014/main" id="{6CF84796-554A-6AD5-B556-8E668730F75D}"/>
                  </a:ext>
                </a:extLst>
              </p:cNvPr>
              <p:cNvSpPr txBox="1">
                <a:spLocks noGrp="1" noRot="1" noMove="1" noResize="1" noEditPoints="1" noAdjustHandles="1" noChangeArrowheads="1" noChangeShapeType="1"/>
              </p:cNvSpPr>
              <p:nvPr/>
            </p:nvSpPr>
            <p:spPr bwMode="auto">
              <a:xfrm>
                <a:off x="9846737" y="4565460"/>
                <a:ext cx="38593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defTabSz="1371417" fontAlgn="base">
                  <a:spcBef>
                    <a:spcPct val="0"/>
                  </a:spcBef>
                  <a:spcAft>
                    <a:spcPct val="0"/>
                  </a:spcAft>
                  <a:tabLst>
                    <a:tab pos="992850" algn="l"/>
                  </a:tabLst>
                  <a:defRPr sz="4000" i="1">
                    <a:solidFill>
                      <a:srgbClr val="000000"/>
                    </a:solidFill>
                    <a:latin typeface="Noto Sans JP" panose="020B0200000000000000" pitchFamily="34" charset="-128"/>
                    <a:ea typeface="Noto Sans JP" panose="020B0200000000000000" pitchFamily="34" charset="-128"/>
                  </a:defRPr>
                </a:lvl1pPr>
                <a:lvl2pPr marL="742950" indent="-285750" eaLnBrk="0" hangingPunct="0">
                  <a:defRPr>
                    <a:latin typeface="Garamond" pitchFamily="18" charset="0"/>
                    <a:ea typeface="ＭＳ Ｐゴシック" pitchFamily="50" charset="-128"/>
                  </a:defRPr>
                </a:lvl2pPr>
                <a:lvl3pPr marL="1143000" indent="-228600" eaLnBrk="0" hangingPunct="0">
                  <a:defRPr>
                    <a:latin typeface="Garamond" pitchFamily="18" charset="0"/>
                    <a:ea typeface="ＭＳ Ｐゴシック" pitchFamily="50" charset="-128"/>
                  </a:defRPr>
                </a:lvl3pPr>
                <a:lvl4pPr marL="1600200" indent="-228600" eaLnBrk="0" hangingPunct="0">
                  <a:defRPr>
                    <a:latin typeface="Garamond" pitchFamily="18" charset="0"/>
                    <a:ea typeface="ＭＳ Ｐゴシック" pitchFamily="50" charset="-128"/>
                  </a:defRPr>
                </a:lvl4pPr>
                <a:lvl5pPr marL="2057400" indent="-228600" eaLnBrk="0" hangingPunct="0">
                  <a:defRPr>
                    <a:latin typeface="Garamond" pitchFamily="18" charset="0"/>
                    <a:ea typeface="ＭＳ Ｐゴシック" pitchFamily="50" charset="-128"/>
                  </a:defRPr>
                </a:lvl5pPr>
                <a:lvl6pPr marL="2514600" indent="-228600" eaLnBrk="0" fontAlgn="base" hangingPunct="0">
                  <a:spcBef>
                    <a:spcPct val="0"/>
                  </a:spcBef>
                  <a:spcAft>
                    <a:spcPct val="0"/>
                  </a:spcAft>
                  <a:defRPr>
                    <a:latin typeface="Garamond" pitchFamily="18" charset="0"/>
                    <a:ea typeface="ＭＳ Ｐゴシック" pitchFamily="50" charset="-128"/>
                  </a:defRPr>
                </a:lvl6pPr>
                <a:lvl7pPr marL="2971800" indent="-228600" eaLnBrk="0" fontAlgn="base" hangingPunct="0">
                  <a:spcBef>
                    <a:spcPct val="0"/>
                  </a:spcBef>
                  <a:spcAft>
                    <a:spcPct val="0"/>
                  </a:spcAft>
                  <a:defRPr>
                    <a:latin typeface="Garamond" pitchFamily="18" charset="0"/>
                    <a:ea typeface="ＭＳ Ｐゴシック" pitchFamily="50" charset="-128"/>
                  </a:defRPr>
                </a:lvl7pPr>
                <a:lvl8pPr marL="3429000" indent="-228600" eaLnBrk="0" fontAlgn="base" hangingPunct="0">
                  <a:spcBef>
                    <a:spcPct val="0"/>
                  </a:spcBef>
                  <a:spcAft>
                    <a:spcPct val="0"/>
                  </a:spcAft>
                  <a:defRPr>
                    <a:latin typeface="Garamond" pitchFamily="18" charset="0"/>
                    <a:ea typeface="ＭＳ Ｐゴシック" pitchFamily="50" charset="-128"/>
                  </a:defRPr>
                </a:lvl8pPr>
                <a:lvl9pPr marL="3886200" indent="-228600" eaLnBrk="0" fontAlgn="base" hangingPunct="0">
                  <a:spcBef>
                    <a:spcPct val="0"/>
                  </a:spcBef>
                  <a:spcAft>
                    <a:spcPct val="0"/>
                  </a:spcAft>
                  <a:defRPr>
                    <a:latin typeface="Garamond" pitchFamily="18" charset="0"/>
                    <a:ea typeface="ＭＳ Ｐゴシック" pitchFamily="50" charset="-128"/>
                  </a:defRPr>
                </a:lvl9pPr>
              </a:lstStyle>
              <a:p>
                <a:r>
                  <a:rPr lang="el-GR" altLang="ja-JP" dirty="0">
                    <a:latin typeface="MS PGothic" panose="020B0600070205080204" pitchFamily="34" charset="-128"/>
                    <a:ea typeface="MS PGothic" panose="020B0600070205080204" pitchFamily="34" charset="-128"/>
                  </a:rPr>
                  <a:t>θ</a:t>
                </a:r>
                <a:endParaRPr lang="ja-JP" altLang="en-US" dirty="0">
                  <a:latin typeface="MS PGothic" panose="020B0600070205080204" pitchFamily="34" charset="-128"/>
                  <a:ea typeface="MS PGothic" panose="020B0600070205080204" pitchFamily="34" charset="-128"/>
                </a:endParaRPr>
              </a:p>
            </p:txBody>
          </p:sp>
        </p:grpSp>
        <p:grpSp>
          <p:nvGrpSpPr>
            <p:cNvPr id="16" name="グループ化 15">
              <a:extLst>
                <a:ext uri="{FF2B5EF4-FFF2-40B4-BE49-F238E27FC236}">
                  <a16:creationId xmlns:a16="http://schemas.microsoft.com/office/drawing/2014/main" id="{03507C5F-F687-4EA7-B42A-7FCBC5DA1577}"/>
                </a:ext>
              </a:extLst>
            </p:cNvPr>
            <p:cNvGrpSpPr>
              <a:grpSpLocks noGrp="1" noUngrp="1" noRot="1" noMove="1" noResize="1"/>
            </p:cNvGrpSpPr>
            <p:nvPr/>
          </p:nvGrpSpPr>
          <p:grpSpPr>
            <a:xfrm>
              <a:off x="1983902" y="3796739"/>
              <a:ext cx="4903406" cy="615553"/>
              <a:chOff x="9846737" y="5206098"/>
              <a:chExt cx="4903406" cy="615553"/>
            </a:xfrm>
          </p:grpSpPr>
          <p:sp>
            <p:nvSpPr>
              <p:cNvPr id="73" name="Text Box 36">
                <a:extLst>
                  <a:ext uri="{FF2B5EF4-FFF2-40B4-BE49-F238E27FC236}">
                    <a16:creationId xmlns:a16="http://schemas.microsoft.com/office/drawing/2014/main" id="{074CA42A-3BCE-CBFB-3D83-A574A3814CBF}"/>
                  </a:ext>
                </a:extLst>
              </p:cNvPr>
              <p:cNvSpPr txBox="1">
                <a:spLocks noGrp="1" noRot="1" noMove="1" noResize="1" noEditPoints="1" noAdjustHandles="1" noChangeArrowheads="1" noChangeShapeType="1"/>
              </p:cNvSpPr>
              <p:nvPr/>
            </p:nvSpPr>
            <p:spPr bwMode="auto">
              <a:xfrm>
                <a:off x="10510848" y="5304214"/>
                <a:ext cx="423929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tabLst>
                    <a:tab pos="992850" algn="l"/>
                  </a:tabLst>
                </a:pPr>
                <a:r>
                  <a:rPr lang="en-US" altLang="ja-JP" sz="3200" spc="300" dirty="0">
                    <a:solidFill>
                      <a:srgbClr val="000000"/>
                    </a:solidFill>
                    <a:latin typeface="MS PGothic" panose="020B0600070205080204" pitchFamily="34" charset="-128"/>
                    <a:ea typeface="MS PGothic" panose="020B0600070205080204" pitchFamily="34" charset="-128"/>
                  </a:rPr>
                  <a:t>: </a:t>
                </a:r>
                <a:r>
                  <a:rPr lang="ja-JP" altLang="en-US" sz="3200">
                    <a:solidFill>
                      <a:srgbClr val="000000"/>
                    </a:solidFill>
                    <a:latin typeface="MS PGothic" panose="020B0600070205080204" pitchFamily="34" charset="-128"/>
                    <a:ea typeface="MS PGothic" panose="020B0600070205080204" pitchFamily="34" charset="-128"/>
                  </a:rPr>
                  <a:t>送信周波数</a:t>
                </a:r>
                <a:endParaRPr lang="en-US" altLang="ja-JP" sz="3200" spc="300" dirty="0">
                  <a:solidFill>
                    <a:srgbClr val="000000"/>
                  </a:solidFill>
                  <a:latin typeface="MS PGothic" panose="020B0600070205080204" pitchFamily="34" charset="-128"/>
                  <a:ea typeface="MS PGothic" panose="020B0600070205080204" pitchFamily="34" charset="-128"/>
                </a:endParaRPr>
              </a:p>
            </p:txBody>
          </p:sp>
          <p:sp>
            <p:nvSpPr>
              <p:cNvPr id="74" name="Text Box 36">
                <a:extLst>
                  <a:ext uri="{FF2B5EF4-FFF2-40B4-BE49-F238E27FC236}">
                    <a16:creationId xmlns:a16="http://schemas.microsoft.com/office/drawing/2014/main" id="{6C327AE2-FBC1-3B19-0383-DD5D993A9B34}"/>
                  </a:ext>
                </a:extLst>
              </p:cNvPr>
              <p:cNvSpPr txBox="1">
                <a:spLocks noGrp="1" noRot="1" noMove="1" noResize="1" noEditPoints="1" noAdjustHandles="1" noChangeArrowheads="1" noChangeShapeType="1"/>
              </p:cNvSpPr>
              <p:nvPr/>
            </p:nvSpPr>
            <p:spPr bwMode="auto">
              <a:xfrm>
                <a:off x="9846737" y="5206098"/>
                <a:ext cx="63171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tabLst>
                    <a:tab pos="992850" algn="l"/>
                  </a:tabLst>
                </a:pPr>
                <a:r>
                  <a:rPr lang="en-US" altLang="ja-JP" sz="4000" i="1" dirty="0">
                    <a:solidFill>
                      <a:srgbClr val="000000"/>
                    </a:solidFill>
                    <a:latin typeface="MS PGothic" panose="020B0600070205080204" pitchFamily="34" charset="-128"/>
                    <a:ea typeface="MS PGothic" panose="020B0600070205080204" pitchFamily="34" charset="-128"/>
                  </a:rPr>
                  <a:t>f</a:t>
                </a:r>
                <a:r>
                  <a:rPr lang="en-US" altLang="ja-JP" sz="4000" baseline="-25000" dirty="0">
                    <a:solidFill>
                      <a:srgbClr val="000000"/>
                    </a:solidFill>
                    <a:latin typeface="MS PGothic" panose="020B0600070205080204" pitchFamily="34" charset="-128"/>
                    <a:ea typeface="MS PGothic" panose="020B0600070205080204" pitchFamily="34" charset="-128"/>
                  </a:rPr>
                  <a:t>0</a:t>
                </a:r>
                <a:endParaRPr lang="ja-JP" altLang="en-US" sz="6000" baseline="-25000" dirty="0">
                  <a:solidFill>
                    <a:srgbClr val="000000"/>
                  </a:solidFill>
                  <a:latin typeface="MS PGothic" panose="020B0600070205080204" pitchFamily="34" charset="-128"/>
                  <a:ea typeface="MS PGothic" panose="020B0600070205080204" pitchFamily="34" charset="-128"/>
                </a:endParaRPr>
              </a:p>
            </p:txBody>
          </p:sp>
        </p:grpSp>
        <p:grpSp>
          <p:nvGrpSpPr>
            <p:cNvPr id="15" name="グループ化 14">
              <a:extLst>
                <a:ext uri="{FF2B5EF4-FFF2-40B4-BE49-F238E27FC236}">
                  <a16:creationId xmlns:a16="http://schemas.microsoft.com/office/drawing/2014/main" id="{E1459CD8-AA24-952A-2D47-EE1B026ABA82}"/>
                </a:ext>
              </a:extLst>
            </p:cNvPr>
            <p:cNvGrpSpPr>
              <a:grpSpLocks noGrp="1" noUngrp="1" noRot="1" noMove="1" noResize="1"/>
            </p:cNvGrpSpPr>
            <p:nvPr/>
          </p:nvGrpSpPr>
          <p:grpSpPr>
            <a:xfrm>
              <a:off x="1983902" y="4452384"/>
              <a:ext cx="4903406" cy="615553"/>
              <a:chOff x="9846737" y="5729293"/>
              <a:chExt cx="4903406" cy="615553"/>
            </a:xfrm>
          </p:grpSpPr>
          <p:sp>
            <p:nvSpPr>
              <p:cNvPr id="75" name="Text Box 36">
                <a:extLst>
                  <a:ext uri="{FF2B5EF4-FFF2-40B4-BE49-F238E27FC236}">
                    <a16:creationId xmlns:a16="http://schemas.microsoft.com/office/drawing/2014/main" id="{2CF9F377-5A06-4CA2-D488-B6F083ADF94D}"/>
                  </a:ext>
                </a:extLst>
              </p:cNvPr>
              <p:cNvSpPr txBox="1">
                <a:spLocks noGrp="1" noRot="1" noMove="1" noResize="1" noEditPoints="1" noAdjustHandles="1" noChangeArrowheads="1" noChangeShapeType="1"/>
              </p:cNvSpPr>
              <p:nvPr/>
            </p:nvSpPr>
            <p:spPr bwMode="auto">
              <a:xfrm>
                <a:off x="10510848" y="5810084"/>
                <a:ext cx="423929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tabLst>
                    <a:tab pos="992850" algn="l"/>
                  </a:tabLst>
                </a:pPr>
                <a:r>
                  <a:rPr lang="en-US" altLang="ja-JP" sz="3200" spc="300" dirty="0">
                    <a:solidFill>
                      <a:srgbClr val="000000"/>
                    </a:solidFill>
                    <a:latin typeface="MS PGothic" panose="020B0600070205080204" pitchFamily="34" charset="-128"/>
                    <a:ea typeface="MS PGothic" panose="020B0600070205080204" pitchFamily="34" charset="-128"/>
                  </a:rPr>
                  <a:t>: </a:t>
                </a:r>
                <a:r>
                  <a:rPr lang="ja-JP" altLang="en-US" sz="3200" dirty="0">
                    <a:solidFill>
                      <a:srgbClr val="000000"/>
                    </a:solidFill>
                    <a:latin typeface="MS PGothic" panose="020B0600070205080204" pitchFamily="34" charset="-128"/>
                    <a:ea typeface="MS PGothic" panose="020B0600070205080204" pitchFamily="34" charset="-128"/>
                  </a:rPr>
                  <a:t>受信周波数</a:t>
                </a:r>
                <a:endParaRPr lang="en-US" altLang="ja-JP" sz="3200" spc="300" dirty="0">
                  <a:solidFill>
                    <a:srgbClr val="000000"/>
                  </a:solidFill>
                  <a:latin typeface="MS PGothic" panose="020B0600070205080204" pitchFamily="34" charset="-128"/>
                  <a:ea typeface="MS PGothic" panose="020B0600070205080204" pitchFamily="34" charset="-128"/>
                </a:endParaRPr>
              </a:p>
            </p:txBody>
          </p:sp>
          <p:sp>
            <p:nvSpPr>
              <p:cNvPr id="76" name="Text Box 36">
                <a:extLst>
                  <a:ext uri="{FF2B5EF4-FFF2-40B4-BE49-F238E27FC236}">
                    <a16:creationId xmlns:a16="http://schemas.microsoft.com/office/drawing/2014/main" id="{C0F58471-4D7C-1A1A-7962-02C7BA262D4F}"/>
                  </a:ext>
                </a:extLst>
              </p:cNvPr>
              <p:cNvSpPr txBox="1">
                <a:spLocks noGrp="1" noRot="1" noMove="1" noResize="1" noEditPoints="1" noAdjustHandles="1" noChangeArrowheads="1" noChangeShapeType="1"/>
              </p:cNvSpPr>
              <p:nvPr/>
            </p:nvSpPr>
            <p:spPr bwMode="auto">
              <a:xfrm>
                <a:off x="9846737" y="5729293"/>
                <a:ext cx="66411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defTabSz="1371417" fontAlgn="base">
                  <a:spcBef>
                    <a:spcPct val="0"/>
                  </a:spcBef>
                  <a:spcAft>
                    <a:spcPct val="0"/>
                  </a:spcAft>
                  <a:tabLst>
                    <a:tab pos="992850" algn="l"/>
                  </a:tabLst>
                  <a:defRPr sz="4000" i="1">
                    <a:solidFill>
                      <a:srgbClr val="000000"/>
                    </a:solidFill>
                    <a:latin typeface="Noto Sans JP" panose="020B0200000000000000" pitchFamily="34" charset="-128"/>
                    <a:ea typeface="Noto Sans JP" panose="020B0200000000000000" pitchFamily="34" charset="-128"/>
                  </a:defRPr>
                </a:lvl1pPr>
                <a:lvl2pPr marL="742950" indent="-285750" eaLnBrk="0" hangingPunct="0">
                  <a:defRPr>
                    <a:latin typeface="Garamond" pitchFamily="18" charset="0"/>
                    <a:ea typeface="ＭＳ Ｐゴシック" pitchFamily="50" charset="-128"/>
                  </a:defRPr>
                </a:lvl2pPr>
                <a:lvl3pPr marL="1143000" indent="-228600" eaLnBrk="0" hangingPunct="0">
                  <a:defRPr>
                    <a:latin typeface="Garamond" pitchFamily="18" charset="0"/>
                    <a:ea typeface="ＭＳ Ｐゴシック" pitchFamily="50" charset="-128"/>
                  </a:defRPr>
                </a:lvl3pPr>
                <a:lvl4pPr marL="1600200" indent="-228600" eaLnBrk="0" hangingPunct="0">
                  <a:defRPr>
                    <a:latin typeface="Garamond" pitchFamily="18" charset="0"/>
                    <a:ea typeface="ＭＳ Ｐゴシック" pitchFamily="50" charset="-128"/>
                  </a:defRPr>
                </a:lvl4pPr>
                <a:lvl5pPr marL="2057400" indent="-228600" eaLnBrk="0" hangingPunct="0">
                  <a:defRPr>
                    <a:latin typeface="Garamond" pitchFamily="18" charset="0"/>
                    <a:ea typeface="ＭＳ Ｐゴシック" pitchFamily="50" charset="-128"/>
                  </a:defRPr>
                </a:lvl5pPr>
                <a:lvl6pPr marL="2514600" indent="-228600" eaLnBrk="0" fontAlgn="base" hangingPunct="0">
                  <a:spcBef>
                    <a:spcPct val="0"/>
                  </a:spcBef>
                  <a:spcAft>
                    <a:spcPct val="0"/>
                  </a:spcAft>
                  <a:defRPr>
                    <a:latin typeface="Garamond" pitchFamily="18" charset="0"/>
                    <a:ea typeface="ＭＳ Ｐゴシック" pitchFamily="50" charset="-128"/>
                  </a:defRPr>
                </a:lvl6pPr>
                <a:lvl7pPr marL="2971800" indent="-228600" eaLnBrk="0" fontAlgn="base" hangingPunct="0">
                  <a:spcBef>
                    <a:spcPct val="0"/>
                  </a:spcBef>
                  <a:spcAft>
                    <a:spcPct val="0"/>
                  </a:spcAft>
                  <a:defRPr>
                    <a:latin typeface="Garamond" pitchFamily="18" charset="0"/>
                    <a:ea typeface="ＭＳ Ｐゴシック" pitchFamily="50" charset="-128"/>
                  </a:defRPr>
                </a:lvl7pPr>
                <a:lvl8pPr marL="3429000" indent="-228600" eaLnBrk="0" fontAlgn="base" hangingPunct="0">
                  <a:spcBef>
                    <a:spcPct val="0"/>
                  </a:spcBef>
                  <a:spcAft>
                    <a:spcPct val="0"/>
                  </a:spcAft>
                  <a:defRPr>
                    <a:latin typeface="Garamond" pitchFamily="18" charset="0"/>
                    <a:ea typeface="ＭＳ Ｐゴシック" pitchFamily="50" charset="-128"/>
                  </a:defRPr>
                </a:lvl8pPr>
                <a:lvl9pPr marL="3886200" indent="-228600" eaLnBrk="0" fontAlgn="base" hangingPunct="0">
                  <a:spcBef>
                    <a:spcPct val="0"/>
                  </a:spcBef>
                  <a:spcAft>
                    <a:spcPct val="0"/>
                  </a:spcAft>
                  <a:defRPr>
                    <a:latin typeface="Garamond" pitchFamily="18" charset="0"/>
                    <a:ea typeface="ＭＳ Ｐゴシック" pitchFamily="50" charset="-128"/>
                  </a:defRPr>
                </a:lvl9pPr>
              </a:lstStyle>
              <a:p>
                <a:r>
                  <a:rPr lang="en-US" altLang="ja-JP" dirty="0">
                    <a:latin typeface="MS PGothic" panose="020B0600070205080204" pitchFamily="34" charset="-128"/>
                    <a:ea typeface="MS PGothic" panose="020B0600070205080204" pitchFamily="34" charset="-128"/>
                  </a:rPr>
                  <a:t>f</a:t>
                </a:r>
                <a:r>
                  <a:rPr lang="en-US" altLang="ja-JP" sz="2000" dirty="0">
                    <a:latin typeface="MS PGothic" panose="020B0600070205080204" pitchFamily="34" charset="-128"/>
                    <a:ea typeface="MS PGothic" panose="020B0600070205080204" pitchFamily="34" charset="-128"/>
                  </a:rPr>
                  <a:t>1</a:t>
                </a:r>
                <a:endParaRPr lang="ja-JP" altLang="en-US" dirty="0">
                  <a:latin typeface="MS PGothic" panose="020B0600070205080204" pitchFamily="34" charset="-128"/>
                  <a:ea typeface="MS PGothic" panose="020B0600070205080204" pitchFamily="34" charset="-128"/>
                </a:endParaRPr>
              </a:p>
            </p:txBody>
          </p:sp>
        </p:grpSp>
        <p:grpSp>
          <p:nvGrpSpPr>
            <p:cNvPr id="14" name="グループ化 13">
              <a:extLst>
                <a:ext uri="{FF2B5EF4-FFF2-40B4-BE49-F238E27FC236}">
                  <a16:creationId xmlns:a16="http://schemas.microsoft.com/office/drawing/2014/main" id="{4010E390-AFAD-2D62-CBD7-720746B6BCFD}"/>
                </a:ext>
              </a:extLst>
            </p:cNvPr>
            <p:cNvGrpSpPr>
              <a:grpSpLocks noGrp="1" noUngrp="1" noRot="1" noMove="1" noResize="1"/>
            </p:cNvGrpSpPr>
            <p:nvPr/>
          </p:nvGrpSpPr>
          <p:grpSpPr>
            <a:xfrm>
              <a:off x="1983902" y="5069930"/>
              <a:ext cx="4903406" cy="615553"/>
              <a:chOff x="9846737" y="6289446"/>
              <a:chExt cx="4903406" cy="615553"/>
            </a:xfrm>
          </p:grpSpPr>
          <p:sp>
            <p:nvSpPr>
              <p:cNvPr id="77" name="Text Box 36">
                <a:extLst>
                  <a:ext uri="{FF2B5EF4-FFF2-40B4-BE49-F238E27FC236}">
                    <a16:creationId xmlns:a16="http://schemas.microsoft.com/office/drawing/2014/main" id="{657071E5-F981-15B3-7896-5255D6E263D5}"/>
                  </a:ext>
                </a:extLst>
              </p:cNvPr>
              <p:cNvSpPr txBox="1">
                <a:spLocks noGrp="1" noRot="1" noMove="1" noResize="1" noEditPoints="1" noAdjustHandles="1" noChangeArrowheads="1" noChangeShapeType="1"/>
              </p:cNvSpPr>
              <p:nvPr/>
            </p:nvSpPr>
            <p:spPr bwMode="auto">
              <a:xfrm>
                <a:off x="10510848" y="6352297"/>
                <a:ext cx="423929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tabLst>
                    <a:tab pos="992850" algn="l"/>
                  </a:tabLst>
                </a:pPr>
                <a:r>
                  <a:rPr lang="en-US" altLang="ja-JP" sz="3200" spc="300" dirty="0">
                    <a:solidFill>
                      <a:srgbClr val="000000"/>
                    </a:solidFill>
                    <a:latin typeface="MS PGothic" panose="020B0600070205080204" pitchFamily="34" charset="-128"/>
                    <a:ea typeface="MS PGothic" panose="020B0600070205080204" pitchFamily="34" charset="-128"/>
                  </a:rPr>
                  <a:t>: </a:t>
                </a:r>
                <a:r>
                  <a:rPr lang="ja-JP" altLang="en-US" sz="3200" dirty="0">
                    <a:solidFill>
                      <a:srgbClr val="000000"/>
                    </a:solidFill>
                    <a:latin typeface="MS PGothic" panose="020B0600070205080204" pitchFamily="34" charset="-128"/>
                    <a:ea typeface="MS PGothic" panose="020B0600070205080204" pitchFamily="34" charset="-128"/>
                  </a:rPr>
                  <a:t>音速</a:t>
                </a:r>
                <a:endParaRPr lang="en-US" altLang="ja-JP" sz="3200" spc="300" dirty="0">
                  <a:solidFill>
                    <a:srgbClr val="000000"/>
                  </a:solidFill>
                  <a:latin typeface="MS PGothic" panose="020B0600070205080204" pitchFamily="34" charset="-128"/>
                  <a:ea typeface="MS PGothic" panose="020B0600070205080204" pitchFamily="34" charset="-128"/>
                </a:endParaRPr>
              </a:p>
            </p:txBody>
          </p:sp>
          <p:sp>
            <p:nvSpPr>
              <p:cNvPr id="78" name="Text Box 36">
                <a:extLst>
                  <a:ext uri="{FF2B5EF4-FFF2-40B4-BE49-F238E27FC236}">
                    <a16:creationId xmlns:a16="http://schemas.microsoft.com/office/drawing/2014/main" id="{88E635EB-4B28-789F-8775-E5CEC60DA233}"/>
                  </a:ext>
                </a:extLst>
              </p:cNvPr>
              <p:cNvSpPr txBox="1">
                <a:spLocks noGrp="1" noRot="1" noMove="1" noResize="1" noEditPoints="1" noAdjustHandles="1" noChangeArrowheads="1" noChangeShapeType="1"/>
              </p:cNvSpPr>
              <p:nvPr/>
            </p:nvSpPr>
            <p:spPr bwMode="auto">
              <a:xfrm>
                <a:off x="9846737" y="6289446"/>
                <a:ext cx="39525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tabLst>
                    <a:tab pos="992850" algn="l"/>
                  </a:tabLst>
                </a:pPr>
                <a:r>
                  <a:rPr lang="en-US" altLang="ja-JP" sz="4000" i="1" dirty="0">
                    <a:solidFill>
                      <a:srgbClr val="000000"/>
                    </a:solidFill>
                    <a:latin typeface="MS PGothic" panose="020B0600070205080204" pitchFamily="34" charset="-128"/>
                    <a:ea typeface="MS PGothic" panose="020B0600070205080204" pitchFamily="34" charset="-128"/>
                  </a:rPr>
                  <a:t>c</a:t>
                </a:r>
                <a:endParaRPr lang="ja-JP" altLang="en-US" sz="4000" i="1" dirty="0">
                  <a:solidFill>
                    <a:srgbClr val="000000"/>
                  </a:solidFill>
                  <a:latin typeface="MS PGothic" panose="020B0600070205080204" pitchFamily="34" charset="-128"/>
                  <a:ea typeface="MS PGothic" panose="020B0600070205080204" pitchFamily="34" charset="-128"/>
                </a:endParaRPr>
              </a:p>
            </p:txBody>
          </p:sp>
        </p:grpSp>
        <p:sp>
          <p:nvSpPr>
            <p:cNvPr id="27" name="Text Box 36">
              <a:extLst>
                <a:ext uri="{FF2B5EF4-FFF2-40B4-BE49-F238E27FC236}">
                  <a16:creationId xmlns:a16="http://schemas.microsoft.com/office/drawing/2014/main" id="{37CE7489-F894-F6C9-9172-0AF86BF563D1}"/>
                </a:ext>
              </a:extLst>
            </p:cNvPr>
            <p:cNvSpPr txBox="1">
              <a:spLocks noGrp="1" noRot="1" noMove="1" noResize="1" noEditPoints="1" noAdjustHandles="1" noChangeArrowheads="1" noChangeShapeType="1"/>
            </p:cNvSpPr>
            <p:nvPr/>
          </p:nvSpPr>
          <p:spPr bwMode="auto">
            <a:xfrm>
              <a:off x="2646702" y="2635507"/>
              <a:ext cx="4239295" cy="479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tabLst>
                  <a:tab pos="992850" algn="l"/>
                </a:tabLst>
              </a:pPr>
              <a:r>
                <a:rPr lang="en-US" altLang="ja-JP" sz="3200" spc="300" dirty="0">
                  <a:solidFill>
                    <a:srgbClr val="000000"/>
                  </a:solidFill>
                  <a:latin typeface="MS PGothic" panose="020B0600070205080204" pitchFamily="34" charset="-128"/>
                  <a:ea typeface="MS PGothic" panose="020B0600070205080204" pitchFamily="34" charset="-128"/>
                </a:rPr>
                <a:t>: </a:t>
              </a:r>
              <a:r>
                <a:rPr lang="ja-JP" altLang="en-US" sz="3200" dirty="0">
                  <a:solidFill>
                    <a:srgbClr val="000000"/>
                  </a:solidFill>
                  <a:latin typeface="MS PGothic" panose="020B0600070205080204" pitchFamily="34" charset="-128"/>
                  <a:ea typeface="MS PGothic" panose="020B0600070205080204" pitchFamily="34" charset="-128"/>
                </a:rPr>
                <a:t>みかけの血流速度</a:t>
              </a:r>
              <a:endParaRPr lang="en-US" altLang="ja-JP" sz="3200" spc="300" dirty="0">
                <a:solidFill>
                  <a:srgbClr val="000000"/>
                </a:solidFill>
                <a:latin typeface="MS PGothic" panose="020B0600070205080204" pitchFamily="34" charset="-128"/>
                <a:ea typeface="MS PGothic" panose="020B0600070205080204" pitchFamily="34" charset="-128"/>
              </a:endParaRPr>
            </a:p>
          </p:txBody>
        </p:sp>
        <p:sp>
          <p:nvSpPr>
            <p:cNvPr id="37" name="Text Box 19">
              <a:extLst>
                <a:ext uri="{FF2B5EF4-FFF2-40B4-BE49-F238E27FC236}">
                  <a16:creationId xmlns:a16="http://schemas.microsoft.com/office/drawing/2014/main" id="{853769F1-F7BF-AE79-79F4-33867CD63A10}"/>
                </a:ext>
              </a:extLst>
            </p:cNvPr>
            <p:cNvSpPr txBox="1">
              <a:spLocks noGrp="1" noRot="1" noMove="1" noResize="1" noEditPoints="1" noAdjustHandles="1" noChangeArrowheads="1" noChangeShapeType="1"/>
            </p:cNvSpPr>
            <p:nvPr/>
          </p:nvSpPr>
          <p:spPr bwMode="auto">
            <a:xfrm>
              <a:off x="1938794" y="2416526"/>
              <a:ext cx="86134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en-US" altLang="ja-JP" sz="4800" b="1" i="1" dirty="0">
                  <a:solidFill>
                    <a:srgbClr val="000000"/>
                  </a:solidFill>
                </a:rPr>
                <a:t>v</a:t>
              </a:r>
              <a:r>
                <a:rPr lang="en-US" altLang="ja-JP" sz="4800" baseline="-25000" dirty="0">
                  <a:latin typeface="MS PGothic" panose="020B0600070205080204" pitchFamily="34" charset="-128"/>
                  <a:ea typeface="MS PGothic" panose="020B0600070205080204" pitchFamily="34" charset="-128"/>
                </a:rPr>
                <a:t>0</a:t>
              </a:r>
            </a:p>
          </p:txBody>
        </p:sp>
        <p:sp>
          <p:nvSpPr>
            <p:cNvPr id="38" name="Text Box 19">
              <a:extLst>
                <a:ext uri="{FF2B5EF4-FFF2-40B4-BE49-F238E27FC236}">
                  <a16:creationId xmlns:a16="http://schemas.microsoft.com/office/drawing/2014/main" id="{9DDE59F6-BA90-5A31-EE12-6089391CA758}"/>
                </a:ext>
              </a:extLst>
            </p:cNvPr>
            <p:cNvSpPr txBox="1">
              <a:spLocks noGrp="1" noRot="1" noMove="1" noResize="1" noEditPoints="1" noAdjustHandles="1" noChangeArrowheads="1" noChangeShapeType="1"/>
            </p:cNvSpPr>
            <p:nvPr/>
          </p:nvSpPr>
          <p:spPr bwMode="auto">
            <a:xfrm>
              <a:off x="1956673" y="1960936"/>
              <a:ext cx="86134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en-US" altLang="ja-JP" sz="4800" b="1" i="1" dirty="0">
                  <a:solidFill>
                    <a:srgbClr val="000000"/>
                  </a:solidFill>
                </a:rPr>
                <a:t>v</a:t>
              </a:r>
              <a:endParaRPr lang="en-US" altLang="ja-JP" sz="4800" baseline="-25000" dirty="0">
                <a:latin typeface="MS PGothic" panose="020B0600070205080204" pitchFamily="34" charset="-128"/>
                <a:ea typeface="MS PGothic" panose="020B0600070205080204" pitchFamily="34" charset="-128"/>
              </a:endParaRPr>
            </a:p>
          </p:txBody>
        </p:sp>
      </p:grpSp>
      <p:grpSp>
        <p:nvGrpSpPr>
          <p:cNvPr id="11" name="グループ化 10">
            <a:extLst>
              <a:ext uri="{FF2B5EF4-FFF2-40B4-BE49-F238E27FC236}">
                <a16:creationId xmlns:a16="http://schemas.microsoft.com/office/drawing/2014/main" id="{2B94170C-4A8B-4E21-A44D-EDC5DFB6F8D0}"/>
              </a:ext>
            </a:extLst>
          </p:cNvPr>
          <p:cNvGrpSpPr>
            <a:grpSpLocks noGrp="1" noUngrp="1" noRot="1" noMove="1" noResize="1"/>
          </p:cNvGrpSpPr>
          <p:nvPr/>
        </p:nvGrpSpPr>
        <p:grpSpPr>
          <a:xfrm>
            <a:off x="9808556" y="7161004"/>
            <a:ext cx="6736808" cy="2043605"/>
            <a:chOff x="9808556" y="7161004"/>
            <a:chExt cx="6736808" cy="2043605"/>
          </a:xfrm>
        </p:grpSpPr>
        <p:grpSp>
          <p:nvGrpSpPr>
            <p:cNvPr id="9" name="グループ化 8">
              <a:extLst>
                <a:ext uri="{FF2B5EF4-FFF2-40B4-BE49-F238E27FC236}">
                  <a16:creationId xmlns:a16="http://schemas.microsoft.com/office/drawing/2014/main" id="{362D27AC-01C4-43C6-572D-ED2B19E4F15D}"/>
                </a:ext>
              </a:extLst>
            </p:cNvPr>
            <p:cNvGrpSpPr>
              <a:grpSpLocks noGrp="1" noUngrp="1" noRot="1" noMove="1" noResize="1"/>
            </p:cNvGrpSpPr>
            <p:nvPr/>
          </p:nvGrpSpPr>
          <p:grpSpPr>
            <a:xfrm>
              <a:off x="9808556" y="7161004"/>
              <a:ext cx="6736808" cy="2043605"/>
              <a:chOff x="9710663" y="7182576"/>
              <a:chExt cx="6736808" cy="2043605"/>
            </a:xfrm>
          </p:grpSpPr>
          <p:sp>
            <p:nvSpPr>
              <p:cNvPr id="7" name="四角形: 対角を丸める 20">
                <a:extLst>
                  <a:ext uri="{FF2B5EF4-FFF2-40B4-BE49-F238E27FC236}">
                    <a16:creationId xmlns:a16="http://schemas.microsoft.com/office/drawing/2014/main" id="{67FA4BCD-8475-AC02-5FA0-06E3970B9DAF}"/>
                  </a:ext>
                </a:extLst>
              </p:cNvPr>
              <p:cNvSpPr>
                <a:spLocks noGrp="1" noRot="1" noMove="1" noResize="1" noEditPoints="1" noAdjustHandles="1" noChangeArrowheads="1" noChangeShapeType="1"/>
              </p:cNvSpPr>
              <p:nvPr/>
            </p:nvSpPr>
            <p:spPr>
              <a:xfrm>
                <a:off x="9710663" y="7182576"/>
                <a:ext cx="6348616" cy="2043605"/>
              </a:xfrm>
              <a:prstGeom prst="round2DiagRect">
                <a:avLst>
                  <a:gd name="adj1" fmla="val 0"/>
                  <a:gd name="adj2" fmla="val 0"/>
                </a:avLst>
              </a:prstGeom>
              <a:solidFill>
                <a:schemeClr val="accent4">
                  <a:lumMod val="20000"/>
                  <a:lumOff val="80000"/>
                  <a:alpha val="42538"/>
                </a:schemeClr>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58" name="Line 33">
                <a:extLst>
                  <a:ext uri="{FF2B5EF4-FFF2-40B4-BE49-F238E27FC236}">
                    <a16:creationId xmlns:a16="http://schemas.microsoft.com/office/drawing/2014/main" id="{EBC97BBE-4CC6-E440-18CE-5C72A06F6C72}"/>
                  </a:ext>
                </a:extLst>
              </p:cNvPr>
              <p:cNvSpPr>
                <a:spLocks noGrp="1" noRot="1" noMove="1" noResize="1" noEditPoints="1" noAdjustHandles="1" noChangeArrowheads="1" noChangeShapeType="1"/>
              </p:cNvSpPr>
              <p:nvPr/>
            </p:nvSpPr>
            <p:spPr bwMode="auto">
              <a:xfrm>
                <a:off x="12370397" y="8228778"/>
                <a:ext cx="2872405"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9" name="Text Box 35">
                <a:extLst>
                  <a:ext uri="{FF2B5EF4-FFF2-40B4-BE49-F238E27FC236}">
                    <a16:creationId xmlns:a16="http://schemas.microsoft.com/office/drawing/2014/main" id="{8EE874D2-A88D-2491-2948-01B779F74862}"/>
                  </a:ext>
                </a:extLst>
              </p:cNvPr>
              <p:cNvSpPr txBox="1">
                <a:spLocks noGrp="1" noRot="1" noMove="1" noResize="1" noEditPoints="1" noAdjustHandles="1" noChangeArrowheads="1" noChangeShapeType="1"/>
              </p:cNvSpPr>
              <p:nvPr/>
            </p:nvSpPr>
            <p:spPr bwMode="auto">
              <a:xfrm>
                <a:off x="12353173" y="8270631"/>
                <a:ext cx="4094298" cy="923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eaLnBrk="1" fontAlgn="base" hangingPunct="1">
                  <a:spcBef>
                    <a:spcPct val="0"/>
                  </a:spcBef>
                  <a:spcAft>
                    <a:spcPct val="0"/>
                  </a:spcAft>
                </a:pPr>
                <a:r>
                  <a:rPr lang="en-US" altLang="ja-JP" sz="5399" dirty="0">
                    <a:solidFill>
                      <a:srgbClr val="000000"/>
                    </a:solidFill>
                    <a:latin typeface="+mn-ea"/>
                    <a:ea typeface="+mn-ea"/>
                  </a:rPr>
                  <a:t>2</a:t>
                </a:r>
                <a:r>
                  <a:rPr lang="en-US" altLang="ja-JP" sz="5399" i="1" dirty="0">
                    <a:solidFill>
                      <a:srgbClr val="000000"/>
                    </a:solidFill>
                    <a:latin typeface="+mn-ea"/>
                    <a:ea typeface="+mn-ea"/>
                  </a:rPr>
                  <a:t>f</a:t>
                </a:r>
                <a:r>
                  <a:rPr lang="en-US" altLang="ja-JP" sz="5399" baseline="-25000" dirty="0">
                    <a:solidFill>
                      <a:srgbClr val="000000"/>
                    </a:solidFill>
                    <a:latin typeface="+mn-ea"/>
                    <a:ea typeface="+mn-ea"/>
                  </a:rPr>
                  <a:t>0</a:t>
                </a:r>
                <a:r>
                  <a:rPr lang="en-US" altLang="ja-JP" sz="5399" i="1" dirty="0">
                    <a:solidFill>
                      <a:srgbClr val="000000"/>
                    </a:solidFill>
                    <a:latin typeface="+mn-ea"/>
                    <a:ea typeface="+mn-ea"/>
                  </a:rPr>
                  <a:t> </a:t>
                </a:r>
                <a:r>
                  <a:rPr lang="en-US" altLang="ja-JP" sz="5399" dirty="0">
                    <a:solidFill>
                      <a:srgbClr val="000000"/>
                    </a:solidFill>
                    <a:latin typeface="+mn-ea"/>
                    <a:ea typeface="+mn-ea"/>
                  </a:rPr>
                  <a:t>cos</a:t>
                </a:r>
                <a:r>
                  <a:rPr lang="en-US" altLang="ja-JP" sz="3600" dirty="0">
                    <a:solidFill>
                      <a:srgbClr val="000000"/>
                    </a:solidFill>
                    <a:latin typeface="+mn-ea"/>
                    <a:ea typeface="+mn-ea"/>
                  </a:rPr>
                  <a:t> </a:t>
                </a:r>
                <a:r>
                  <a:rPr lang="en-US" altLang="ja-JP" sz="5399" b="1" i="1" dirty="0" err="1">
                    <a:solidFill>
                      <a:srgbClr val="000000"/>
                    </a:solidFill>
                    <a:ea typeface="+mn-ea"/>
                  </a:rPr>
                  <a:t>θ</a:t>
                </a:r>
                <a:endParaRPr lang="en-US" altLang="ja-JP" sz="5399" b="1" i="1" dirty="0">
                  <a:solidFill>
                    <a:srgbClr val="000000"/>
                  </a:solidFill>
                  <a:ea typeface="+mn-ea"/>
                </a:endParaRPr>
              </a:p>
            </p:txBody>
          </p:sp>
          <p:sp>
            <p:nvSpPr>
              <p:cNvPr id="60" name="Text Box 34">
                <a:extLst>
                  <a:ext uri="{FF2B5EF4-FFF2-40B4-BE49-F238E27FC236}">
                    <a16:creationId xmlns:a16="http://schemas.microsoft.com/office/drawing/2014/main" id="{24E49B96-D102-58F8-DA71-195F6882319D}"/>
                  </a:ext>
                </a:extLst>
              </p:cNvPr>
              <p:cNvSpPr txBox="1">
                <a:spLocks noGrp="1" noRot="1" noMove="1" noResize="1" noEditPoints="1" noAdjustHandles="1" noChangeArrowheads="1" noChangeShapeType="1"/>
              </p:cNvSpPr>
              <p:nvPr/>
            </p:nvSpPr>
            <p:spPr bwMode="auto">
              <a:xfrm>
                <a:off x="12862996" y="7275038"/>
                <a:ext cx="1247990" cy="923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eaLnBrk="1" fontAlgn="base" hangingPunct="1">
                  <a:spcBef>
                    <a:spcPct val="0"/>
                  </a:spcBef>
                  <a:spcAft>
                    <a:spcPct val="0"/>
                  </a:spcAft>
                </a:pPr>
                <a:r>
                  <a:rPr lang="en-US" altLang="ja-JP" sz="5399" dirty="0" err="1">
                    <a:solidFill>
                      <a:srgbClr val="000000"/>
                    </a:solidFill>
                    <a:latin typeface="+mn-ea"/>
                    <a:ea typeface="+mn-ea"/>
                  </a:rPr>
                  <a:t>Δ</a:t>
                </a:r>
                <a:r>
                  <a:rPr lang="en-US" altLang="ja-JP" sz="5399" i="1" dirty="0" err="1">
                    <a:solidFill>
                      <a:srgbClr val="000000"/>
                    </a:solidFill>
                    <a:latin typeface="+mn-ea"/>
                    <a:ea typeface="+mn-ea"/>
                  </a:rPr>
                  <a:t>f</a:t>
                </a:r>
                <a:r>
                  <a:rPr lang="en-US" altLang="ja-JP" sz="5399" i="1" dirty="0">
                    <a:solidFill>
                      <a:srgbClr val="000000"/>
                    </a:solidFill>
                    <a:latin typeface="+mn-ea"/>
                    <a:ea typeface="+mn-ea"/>
                  </a:rPr>
                  <a:t> </a:t>
                </a:r>
                <a:endParaRPr lang="en-US" altLang="ja-JP" sz="5399" baseline="-25000" dirty="0">
                  <a:solidFill>
                    <a:srgbClr val="000000"/>
                  </a:solidFill>
                  <a:latin typeface="+mn-ea"/>
                  <a:ea typeface="+mn-ea"/>
                </a:endParaRPr>
              </a:p>
            </p:txBody>
          </p:sp>
          <p:sp>
            <p:nvSpPr>
              <p:cNvPr id="87" name="テキスト ボックス 86">
                <a:extLst>
                  <a:ext uri="{FF2B5EF4-FFF2-40B4-BE49-F238E27FC236}">
                    <a16:creationId xmlns:a16="http://schemas.microsoft.com/office/drawing/2014/main" id="{5B0C4613-9807-EA84-5C87-DCAFCE4EEAD4}"/>
                  </a:ext>
                </a:extLst>
              </p:cNvPr>
              <p:cNvSpPr txBox="1">
                <a:spLocks noGrp="1" noRot="1" noMove="1" noResize="1" noEditPoints="1" noAdjustHandles="1" noChangeArrowheads="1" noChangeShapeType="1"/>
              </p:cNvSpPr>
              <p:nvPr/>
            </p:nvSpPr>
            <p:spPr>
              <a:xfrm>
                <a:off x="9746919" y="7286012"/>
                <a:ext cx="2529941" cy="492443"/>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ja-JP" altLang="en-US" sz="3200" b="0" spc="600">
                    <a:solidFill>
                      <a:srgbClr val="36515B"/>
                    </a:solidFill>
                    <a:latin typeface="MS PGothic" panose="020B0600070205080204" pitchFamily="34" charset="-128"/>
                    <a:ea typeface="MS PGothic" panose="020B0600070205080204" pitchFamily="34" charset="-128"/>
                  </a:rPr>
                  <a:t>血流速度</a:t>
                </a:r>
                <a:endParaRPr lang="ja-JP" altLang="en-US" sz="3200" b="0" spc="600" dirty="0">
                  <a:solidFill>
                    <a:srgbClr val="36515B"/>
                  </a:solidFill>
                  <a:latin typeface="MS PGothic" panose="020B0600070205080204" pitchFamily="34" charset="-128"/>
                  <a:ea typeface="MS PGothic" panose="020B0600070205080204" pitchFamily="34" charset="-128"/>
                </a:endParaRPr>
              </a:p>
            </p:txBody>
          </p:sp>
          <p:sp>
            <p:nvSpPr>
              <p:cNvPr id="89" name="Text Box 34">
                <a:extLst>
                  <a:ext uri="{FF2B5EF4-FFF2-40B4-BE49-F238E27FC236}">
                    <a16:creationId xmlns:a16="http://schemas.microsoft.com/office/drawing/2014/main" id="{915AFA27-0EE9-5300-C951-F8BEA0043E3E}"/>
                  </a:ext>
                </a:extLst>
              </p:cNvPr>
              <p:cNvSpPr txBox="1">
                <a:spLocks noGrp="1" noRot="1" noMove="1" noResize="1" noEditPoints="1" noAdjustHandles="1" noChangeArrowheads="1" noChangeShapeType="1"/>
              </p:cNvSpPr>
              <p:nvPr/>
            </p:nvSpPr>
            <p:spPr bwMode="auto">
              <a:xfrm>
                <a:off x="15232886" y="7782820"/>
                <a:ext cx="518167" cy="88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en-US" altLang="ja-JP" sz="5399" i="1" dirty="0">
                    <a:solidFill>
                      <a:srgbClr val="000000"/>
                    </a:solidFill>
                    <a:latin typeface="+mn-ea"/>
                    <a:ea typeface="+mn-ea"/>
                  </a:rPr>
                  <a:t>c</a:t>
                </a:r>
              </a:p>
            </p:txBody>
          </p:sp>
        </p:grpSp>
        <p:sp>
          <p:nvSpPr>
            <p:cNvPr id="13" name="Text Box 36">
              <a:extLst>
                <a:ext uri="{FF2B5EF4-FFF2-40B4-BE49-F238E27FC236}">
                  <a16:creationId xmlns:a16="http://schemas.microsoft.com/office/drawing/2014/main" id="{AFA64702-1A99-2AFE-196F-FBD87B5A25C7}"/>
                </a:ext>
              </a:extLst>
            </p:cNvPr>
            <p:cNvSpPr txBox="1">
              <a:spLocks noGrp="1" noRot="1" noMove="1" noResize="1" noEditPoints="1" noAdjustHandles="1" noChangeArrowheads="1" noChangeShapeType="1"/>
            </p:cNvSpPr>
            <p:nvPr/>
          </p:nvSpPr>
          <p:spPr bwMode="auto">
            <a:xfrm>
              <a:off x="11109782" y="7860319"/>
              <a:ext cx="118864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tabLst>
                  <a:tab pos="992850" algn="l"/>
                </a:tabLst>
              </a:pPr>
              <a:r>
                <a:rPr lang="en-US" altLang="ja-JP" sz="4800" b="1" i="1" dirty="0">
                  <a:solidFill>
                    <a:srgbClr val="000000"/>
                  </a:solidFill>
                  <a:ea typeface="+mn-ea"/>
                </a:rPr>
                <a:t>v</a:t>
              </a:r>
              <a:r>
                <a:rPr lang="en-US" altLang="ja-JP" sz="4800" baseline="-25000" dirty="0">
                  <a:solidFill>
                    <a:srgbClr val="000000"/>
                  </a:solidFill>
                  <a:latin typeface="MS PGothic" panose="020B0600070205080204" pitchFamily="34" charset="-128"/>
                  <a:ea typeface="MS PGothic" panose="020B0600070205080204" pitchFamily="34" charset="-128"/>
                </a:rPr>
                <a:t> </a:t>
              </a:r>
              <a:r>
                <a:rPr lang="ja-JP" altLang="en-US" sz="4800" baseline="-25000">
                  <a:solidFill>
                    <a:srgbClr val="000000"/>
                  </a:solidFill>
                  <a:latin typeface="MS PGothic" panose="020B0600070205080204" pitchFamily="34" charset="-128"/>
                  <a:ea typeface="MS PGothic" panose="020B0600070205080204" pitchFamily="34" charset="-128"/>
                </a:rPr>
                <a:t>　</a:t>
              </a:r>
              <a:r>
                <a:rPr lang="en-US" altLang="ja-JP" sz="4800" dirty="0">
                  <a:solidFill>
                    <a:srgbClr val="000000"/>
                  </a:solidFill>
                  <a:latin typeface="MS PGothic" panose="020B0600070205080204" pitchFamily="34" charset="-128"/>
                  <a:ea typeface="MS PGothic" panose="020B0600070205080204" pitchFamily="34" charset="-128"/>
                </a:rPr>
                <a:t>=</a:t>
              </a:r>
              <a:endParaRPr lang="en-US" altLang="ja-JP" sz="4800" spc="300" dirty="0">
                <a:solidFill>
                  <a:srgbClr val="000000"/>
                </a:solidFill>
                <a:latin typeface="MS PGothic" panose="020B0600070205080204" pitchFamily="34" charset="-128"/>
                <a:ea typeface="MS PGothic" panose="020B0600070205080204" pitchFamily="34" charset="-128"/>
              </a:endParaRPr>
            </a:p>
          </p:txBody>
        </p:sp>
      </p:grpSp>
      <p:grpSp>
        <p:nvGrpSpPr>
          <p:cNvPr id="31" name="グループ化 30">
            <a:extLst>
              <a:ext uri="{FF2B5EF4-FFF2-40B4-BE49-F238E27FC236}">
                <a16:creationId xmlns:a16="http://schemas.microsoft.com/office/drawing/2014/main" id="{E390A1B5-062A-28F2-3BA8-F28F49BC41DB}"/>
              </a:ext>
            </a:extLst>
          </p:cNvPr>
          <p:cNvGrpSpPr>
            <a:grpSpLocks noGrp="1" noUngrp="1" noRot="1" noMove="1" noResize="1"/>
          </p:cNvGrpSpPr>
          <p:nvPr/>
        </p:nvGrpSpPr>
        <p:grpSpPr>
          <a:xfrm>
            <a:off x="8146650" y="4578123"/>
            <a:ext cx="2128627" cy="2128627"/>
            <a:chOff x="8146650" y="4466157"/>
            <a:chExt cx="2128627" cy="2128627"/>
          </a:xfrm>
        </p:grpSpPr>
        <p:sp>
          <p:nvSpPr>
            <p:cNvPr id="57" name="Oval 10">
              <a:extLst>
                <a:ext uri="{FF2B5EF4-FFF2-40B4-BE49-F238E27FC236}">
                  <a16:creationId xmlns:a16="http://schemas.microsoft.com/office/drawing/2014/main" id="{AB99D653-4B1B-E7E9-DF09-98D8A2516837}"/>
                </a:ext>
              </a:extLst>
            </p:cNvPr>
            <p:cNvSpPr>
              <a:spLocks noGrp="1" noRot="1" noMove="1" noResize="1" noEditPoints="1" noAdjustHandles="1" noChangeArrowheads="1" noChangeShapeType="1"/>
            </p:cNvSpPr>
            <p:nvPr/>
          </p:nvSpPr>
          <p:spPr bwMode="auto">
            <a:xfrm rot="9573214">
              <a:off x="8856650" y="4847677"/>
              <a:ext cx="1146184" cy="1146184"/>
            </a:xfrm>
            <a:prstGeom prst="ellipse">
              <a:avLst/>
            </a:prstGeom>
            <a:noFill/>
            <a:ln w="38100">
              <a:solidFill>
                <a:srgbClr val="00B0F0">
                  <a:alpha val="59825"/>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3" name="Oval 11">
              <a:extLst>
                <a:ext uri="{FF2B5EF4-FFF2-40B4-BE49-F238E27FC236}">
                  <a16:creationId xmlns:a16="http://schemas.microsoft.com/office/drawing/2014/main" id="{47248CDA-883A-7F9E-4361-666A2E95A8CF}"/>
                </a:ext>
              </a:extLst>
            </p:cNvPr>
            <p:cNvSpPr>
              <a:spLocks noGrp="1" noRot="1" noMove="1" noResize="1" noEditPoints="1" noAdjustHandles="1" noChangeArrowheads="1" noChangeShapeType="1"/>
            </p:cNvSpPr>
            <p:nvPr/>
          </p:nvSpPr>
          <p:spPr bwMode="auto">
            <a:xfrm rot="9573214">
              <a:off x="8612742" y="4713824"/>
              <a:ext cx="1473665" cy="1473665"/>
            </a:xfrm>
            <a:prstGeom prst="ellipse">
              <a:avLst/>
            </a:prstGeom>
            <a:noFill/>
            <a:ln w="38100">
              <a:solidFill>
                <a:srgbClr val="00B0F0">
                  <a:alpha val="59825"/>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5" name="Oval 12">
              <a:extLst>
                <a:ext uri="{FF2B5EF4-FFF2-40B4-BE49-F238E27FC236}">
                  <a16:creationId xmlns:a16="http://schemas.microsoft.com/office/drawing/2014/main" id="{3A23DCA9-33EE-1E64-4163-7323E292F946}"/>
                </a:ext>
              </a:extLst>
            </p:cNvPr>
            <p:cNvSpPr>
              <a:spLocks noGrp="1" noRot="1" noMove="1" noResize="1" noEditPoints="1" noAdjustHandles="1" noChangeArrowheads="1" noChangeShapeType="1"/>
            </p:cNvSpPr>
            <p:nvPr/>
          </p:nvSpPr>
          <p:spPr bwMode="auto">
            <a:xfrm rot="9573214">
              <a:off x="8375578" y="4588213"/>
              <a:ext cx="1801146" cy="1801146"/>
            </a:xfrm>
            <a:prstGeom prst="ellipse">
              <a:avLst/>
            </a:prstGeom>
            <a:noFill/>
            <a:ln w="38100">
              <a:solidFill>
                <a:srgbClr val="00B0F0">
                  <a:alpha val="59825"/>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7" name="Oval 12">
              <a:extLst>
                <a:ext uri="{FF2B5EF4-FFF2-40B4-BE49-F238E27FC236}">
                  <a16:creationId xmlns:a16="http://schemas.microsoft.com/office/drawing/2014/main" id="{67D2D38F-846D-232B-28CD-EA43008A6789}"/>
                </a:ext>
              </a:extLst>
            </p:cNvPr>
            <p:cNvSpPr>
              <a:spLocks noGrp="1" noRot="1" noMove="1" noResize="1" noEditPoints="1" noAdjustHandles="1" noChangeArrowheads="1" noChangeShapeType="1"/>
            </p:cNvSpPr>
            <p:nvPr/>
          </p:nvSpPr>
          <p:spPr bwMode="auto">
            <a:xfrm rot="9573214">
              <a:off x="8146650" y="4466157"/>
              <a:ext cx="2128627" cy="2128627"/>
            </a:xfrm>
            <a:prstGeom prst="ellipse">
              <a:avLst/>
            </a:prstGeom>
            <a:noFill/>
            <a:ln w="38100">
              <a:solidFill>
                <a:srgbClr val="00B0F0">
                  <a:alpha val="59825"/>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grpSp>
      <p:pic>
        <p:nvPicPr>
          <p:cNvPr id="69" name="図 68">
            <a:extLst>
              <a:ext uri="{FF2B5EF4-FFF2-40B4-BE49-F238E27FC236}">
                <a16:creationId xmlns:a16="http://schemas.microsoft.com/office/drawing/2014/main" id="{E56773E3-0A32-6804-B473-5012B050A054}"/>
              </a:ext>
            </a:extLst>
          </p:cNvPr>
          <p:cNvPicPr>
            <a:picLocks noGrp="1" noRot="1" noChangeAspect="1" noMove="1" noResize="1" noEditPoints="1" noAdjustHandles="1" noChangeArrowheads="1" noChangeShapeType="1" noCrop="1"/>
          </p:cNvPicPr>
          <p:nvPr/>
        </p:nvPicPr>
        <p:blipFill>
          <a:blip r:embed="rId5"/>
          <a:srcRect/>
          <a:stretch/>
        </p:blipFill>
        <p:spPr>
          <a:xfrm rot="5886023">
            <a:off x="8793579" y="4909190"/>
            <a:ext cx="1421513" cy="1160996"/>
          </a:xfrm>
          <a:prstGeom prst="rect">
            <a:avLst/>
          </a:prstGeom>
        </p:spPr>
      </p:pic>
      <p:grpSp>
        <p:nvGrpSpPr>
          <p:cNvPr id="2" name="グループ化 1">
            <a:extLst>
              <a:ext uri="{FF2B5EF4-FFF2-40B4-BE49-F238E27FC236}">
                <a16:creationId xmlns:a16="http://schemas.microsoft.com/office/drawing/2014/main" id="{A1D0232D-8ECC-DAB5-8DAE-02324A1C981E}"/>
              </a:ext>
            </a:extLst>
          </p:cNvPr>
          <p:cNvGrpSpPr>
            <a:grpSpLocks noGrp="1" noUngrp="1" noRot="1" noMove="1" noResize="1"/>
          </p:cNvGrpSpPr>
          <p:nvPr/>
        </p:nvGrpSpPr>
        <p:grpSpPr>
          <a:xfrm>
            <a:off x="9045502" y="3198244"/>
            <a:ext cx="4822843" cy="3166667"/>
            <a:chOff x="9045502" y="3198244"/>
            <a:chExt cx="4822843" cy="3166667"/>
          </a:xfrm>
        </p:grpSpPr>
        <p:sp>
          <p:nvSpPr>
            <p:cNvPr id="18" name="Text Box 18">
              <a:extLst>
                <a:ext uri="{FF2B5EF4-FFF2-40B4-BE49-F238E27FC236}">
                  <a16:creationId xmlns:a16="http://schemas.microsoft.com/office/drawing/2014/main" id="{FD9AD92C-33FA-341D-E80A-DF0290AED1D0}"/>
                </a:ext>
              </a:extLst>
            </p:cNvPr>
            <p:cNvSpPr txBox="1">
              <a:spLocks noGrp="1" noRot="1" noMove="1" noResize="1" noEditPoints="1" noAdjustHandles="1" noChangeArrowheads="1" noChangeShapeType="1"/>
            </p:cNvSpPr>
            <p:nvPr/>
          </p:nvSpPr>
          <p:spPr bwMode="auto">
            <a:xfrm>
              <a:off x="13313385" y="3440074"/>
              <a:ext cx="55496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en-US" altLang="ja-JP" sz="6600" b="1" i="1" dirty="0">
                  <a:solidFill>
                    <a:srgbClr val="000000"/>
                  </a:solidFill>
                </a:rPr>
                <a:t>v</a:t>
              </a:r>
              <a:endParaRPr lang="en-US" altLang="ja-JP" sz="6600" b="1" i="1" dirty="0">
                <a:latin typeface="MS PGothic" panose="020B0600070205080204" pitchFamily="34" charset="-128"/>
                <a:ea typeface="MS PGothic" panose="020B0600070205080204" pitchFamily="34" charset="-128"/>
              </a:endParaRPr>
            </a:p>
          </p:txBody>
        </p:sp>
        <p:grpSp>
          <p:nvGrpSpPr>
            <p:cNvPr id="20" name="グループ化 19">
              <a:extLst>
                <a:ext uri="{FF2B5EF4-FFF2-40B4-BE49-F238E27FC236}">
                  <a16:creationId xmlns:a16="http://schemas.microsoft.com/office/drawing/2014/main" id="{84E4D287-3B48-36A1-CBC8-0F899FE78D01}"/>
                </a:ext>
              </a:extLst>
            </p:cNvPr>
            <p:cNvGrpSpPr>
              <a:grpSpLocks noGrp="1" noUngrp="1" noRot="1" noMove="1" noResize="1"/>
            </p:cNvGrpSpPr>
            <p:nvPr/>
          </p:nvGrpSpPr>
          <p:grpSpPr>
            <a:xfrm>
              <a:off x="9045502" y="3198244"/>
              <a:ext cx="3629667" cy="3166667"/>
              <a:chOff x="13580954" y="3608481"/>
              <a:chExt cx="3629667" cy="3166667"/>
            </a:xfrm>
          </p:grpSpPr>
          <p:sp>
            <p:nvSpPr>
              <p:cNvPr id="21" name="Line 9">
                <a:extLst>
                  <a:ext uri="{FF2B5EF4-FFF2-40B4-BE49-F238E27FC236}">
                    <a16:creationId xmlns:a16="http://schemas.microsoft.com/office/drawing/2014/main" id="{57139C5F-8A90-D5A5-8AF7-6D52A4D196B9}"/>
                  </a:ext>
                </a:extLst>
              </p:cNvPr>
              <p:cNvSpPr>
                <a:spLocks noGrp="1" noRot="1" noMove="1" noResize="1" noEditPoints="1" noAdjustHandles="1" noChangeArrowheads="1" noChangeShapeType="1"/>
              </p:cNvSpPr>
              <p:nvPr/>
            </p:nvSpPr>
            <p:spPr bwMode="auto">
              <a:xfrm rot="2002247" flipV="1">
                <a:off x="14746584" y="3608481"/>
                <a:ext cx="2464037" cy="3166667"/>
              </a:xfrm>
              <a:prstGeom prst="line">
                <a:avLst/>
              </a:prstGeom>
              <a:noFill/>
              <a:ln w="76200">
                <a:solidFill>
                  <a:schemeClr val="hlink"/>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2" name="Line 17">
                <a:extLst>
                  <a:ext uri="{FF2B5EF4-FFF2-40B4-BE49-F238E27FC236}">
                    <a16:creationId xmlns:a16="http://schemas.microsoft.com/office/drawing/2014/main" id="{C4F6847E-A11F-0891-7F97-1EDA2C7C71DC}"/>
                  </a:ext>
                </a:extLst>
              </p:cNvPr>
              <p:cNvSpPr>
                <a:spLocks noGrp="1" noRot="1" noMove="1" noResize="1" noEditPoints="1" noAdjustHandles="1" noChangeArrowheads="1" noChangeShapeType="1"/>
              </p:cNvSpPr>
              <p:nvPr/>
            </p:nvSpPr>
            <p:spPr bwMode="auto">
              <a:xfrm>
                <a:off x="14078788" y="3905824"/>
                <a:ext cx="0" cy="200451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3" name="Text Box 22">
                <a:extLst>
                  <a:ext uri="{FF2B5EF4-FFF2-40B4-BE49-F238E27FC236}">
                    <a16:creationId xmlns:a16="http://schemas.microsoft.com/office/drawing/2014/main" id="{6B51CEF7-E808-3163-CDE0-DE1F278BDC7F}"/>
                  </a:ext>
                </a:extLst>
              </p:cNvPr>
              <p:cNvSpPr txBox="1">
                <a:spLocks noGrp="1" noRot="1" noMove="1" noResize="1" noEditPoints="1" noAdjustHandles="1" noChangeArrowheads="1" noChangeShapeType="1"/>
              </p:cNvSpPr>
              <p:nvPr/>
            </p:nvSpPr>
            <p:spPr bwMode="auto">
              <a:xfrm>
                <a:off x="14235569" y="4635024"/>
                <a:ext cx="76014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en-US" altLang="ja-JP" sz="4400" i="1" dirty="0" err="1">
                    <a:latin typeface="MS PGothic" panose="020B0600070205080204" pitchFamily="34" charset="-128"/>
                    <a:ea typeface="MS PGothic" panose="020B0600070205080204" pitchFamily="34" charset="-128"/>
                  </a:rPr>
                  <a:t>θ</a:t>
                </a:r>
                <a:endParaRPr lang="en-US" altLang="ja-JP" sz="4400" i="1" dirty="0">
                  <a:latin typeface="MS PGothic" panose="020B0600070205080204" pitchFamily="34" charset="-128"/>
                  <a:ea typeface="MS PGothic" panose="020B0600070205080204" pitchFamily="34" charset="-128"/>
                </a:endParaRPr>
              </a:p>
            </p:txBody>
          </p:sp>
          <p:sp>
            <p:nvSpPr>
              <p:cNvPr id="30" name="円弧 29">
                <a:extLst>
                  <a:ext uri="{FF2B5EF4-FFF2-40B4-BE49-F238E27FC236}">
                    <a16:creationId xmlns:a16="http://schemas.microsoft.com/office/drawing/2014/main" id="{D6310E9C-9012-7EA3-2C0D-3853C147B236}"/>
                  </a:ext>
                </a:extLst>
              </p:cNvPr>
              <p:cNvSpPr>
                <a:spLocks noGrp="1" noRot="1" noMove="1" noResize="1" noEditPoints="1" noAdjustHandles="1" noChangeArrowheads="1" noChangeShapeType="1"/>
              </p:cNvSpPr>
              <p:nvPr/>
            </p:nvSpPr>
            <p:spPr>
              <a:xfrm>
                <a:off x="13580954" y="5211510"/>
                <a:ext cx="986657" cy="892215"/>
              </a:xfrm>
              <a:prstGeom prst="arc">
                <a:avLst>
                  <a:gd name="adj1" fmla="val 16200000"/>
                  <a:gd name="adj2" fmla="val 11539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grpSp>
      <p:grpSp>
        <p:nvGrpSpPr>
          <p:cNvPr id="81" name="グループ化 80">
            <a:extLst>
              <a:ext uri="{FF2B5EF4-FFF2-40B4-BE49-F238E27FC236}">
                <a16:creationId xmlns:a16="http://schemas.microsoft.com/office/drawing/2014/main" id="{A61CE834-D5AE-F099-5B8A-5B2DD5F213C3}"/>
              </a:ext>
            </a:extLst>
          </p:cNvPr>
          <p:cNvGrpSpPr>
            <a:grpSpLocks noGrp="1" noUngrp="1" noRot="1" noMove="1" noResize="1"/>
          </p:cNvGrpSpPr>
          <p:nvPr/>
        </p:nvGrpSpPr>
        <p:grpSpPr>
          <a:xfrm>
            <a:off x="8172942" y="3933664"/>
            <a:ext cx="5112379" cy="1566438"/>
            <a:chOff x="8172942" y="3933664"/>
            <a:chExt cx="5112379" cy="1566438"/>
          </a:xfrm>
        </p:grpSpPr>
        <p:sp>
          <p:nvSpPr>
            <p:cNvPr id="84" name="Line 16">
              <a:extLst>
                <a:ext uri="{FF2B5EF4-FFF2-40B4-BE49-F238E27FC236}">
                  <a16:creationId xmlns:a16="http://schemas.microsoft.com/office/drawing/2014/main" id="{B5B126C8-0AEE-23B7-993E-765356252B60}"/>
                </a:ext>
              </a:extLst>
            </p:cNvPr>
            <p:cNvSpPr>
              <a:spLocks noGrp="1" noRot="1" noMove="1" noResize="1" noEditPoints="1" noAdjustHandles="1" noChangeArrowheads="1" noChangeShapeType="1"/>
            </p:cNvSpPr>
            <p:nvPr/>
          </p:nvSpPr>
          <p:spPr bwMode="auto">
            <a:xfrm flipV="1">
              <a:off x="9485691" y="4117999"/>
              <a:ext cx="3799630" cy="50443"/>
            </a:xfrm>
            <a:prstGeom prst="line">
              <a:avLst/>
            </a:prstGeom>
            <a:noFill/>
            <a:ln w="44450">
              <a:solidFill>
                <a:schemeClr val="accent6">
                  <a:lumMod val="75000"/>
                </a:schemeClr>
              </a:solidFill>
              <a:prstDash val="sysDash"/>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grpSp>
          <p:nvGrpSpPr>
            <p:cNvPr id="85" name="グループ化 84">
              <a:extLst>
                <a:ext uri="{FF2B5EF4-FFF2-40B4-BE49-F238E27FC236}">
                  <a16:creationId xmlns:a16="http://schemas.microsoft.com/office/drawing/2014/main" id="{E70701D4-06FC-1DB1-96AF-0B915BA9AC4E}"/>
                </a:ext>
              </a:extLst>
            </p:cNvPr>
            <p:cNvGrpSpPr>
              <a:grpSpLocks noGrp="1" noUngrp="1" noRot="1" noMove="1" noResize="1"/>
            </p:cNvGrpSpPr>
            <p:nvPr/>
          </p:nvGrpSpPr>
          <p:grpSpPr>
            <a:xfrm>
              <a:off x="8172942" y="3933664"/>
              <a:ext cx="1576108" cy="1566438"/>
              <a:chOff x="8172942" y="3933664"/>
              <a:chExt cx="1576108" cy="1566438"/>
            </a:xfrm>
          </p:grpSpPr>
          <p:sp>
            <p:nvSpPr>
              <p:cNvPr id="86" name="正方形/長方形 85">
                <a:extLst>
                  <a:ext uri="{FF2B5EF4-FFF2-40B4-BE49-F238E27FC236}">
                    <a16:creationId xmlns:a16="http://schemas.microsoft.com/office/drawing/2014/main" id="{7C49AC7E-8027-D18F-A584-4F6F7ACF7869}"/>
                  </a:ext>
                </a:extLst>
              </p:cNvPr>
              <p:cNvSpPr>
                <a:spLocks noGrp="1" noRot="1" noMove="1" noResize="1" noEditPoints="1" noAdjustHandles="1" noChangeArrowheads="1" noChangeShapeType="1"/>
              </p:cNvSpPr>
              <p:nvPr/>
            </p:nvSpPr>
            <p:spPr>
              <a:xfrm>
                <a:off x="8172942" y="4198907"/>
                <a:ext cx="1576108" cy="1301195"/>
              </a:xfrm>
              <a:prstGeom prst="rect">
                <a:avLst/>
              </a:prstGeom>
              <a:solidFill>
                <a:schemeClr val="accent4">
                  <a:lumMod val="60000"/>
                  <a:lumOff val="40000"/>
                  <a:alpha val="3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8" name="Text Box 19">
                <a:extLst>
                  <a:ext uri="{FF2B5EF4-FFF2-40B4-BE49-F238E27FC236}">
                    <a16:creationId xmlns:a16="http://schemas.microsoft.com/office/drawing/2014/main" id="{59E3388B-4C35-31B6-E749-D2E601512D4D}"/>
                  </a:ext>
                </a:extLst>
              </p:cNvPr>
              <p:cNvSpPr txBox="1">
                <a:spLocks noGrp="1" noRot="1" noMove="1" noResize="1" noEditPoints="1" noAdjustHandles="1" noChangeArrowheads="1" noChangeShapeType="1"/>
              </p:cNvSpPr>
              <p:nvPr/>
            </p:nvSpPr>
            <p:spPr bwMode="auto">
              <a:xfrm>
                <a:off x="8399683" y="3933664"/>
                <a:ext cx="986874"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en-US" altLang="ja-JP" sz="8000" b="1" i="1" dirty="0">
                    <a:ln w="31750">
                      <a:noFill/>
                    </a:ln>
                  </a:rPr>
                  <a:t>v</a:t>
                </a:r>
                <a:r>
                  <a:rPr lang="en-US" altLang="ja-JP" sz="8000" baseline="-25000" dirty="0">
                    <a:ln w="31750">
                      <a:noFill/>
                    </a:ln>
                    <a:latin typeface="MS PGothic" panose="020B0600070205080204" pitchFamily="34" charset="-128"/>
                    <a:ea typeface="MS PGothic" panose="020B0600070205080204" pitchFamily="34" charset="-128"/>
                  </a:rPr>
                  <a:t>0</a:t>
                </a:r>
              </a:p>
            </p:txBody>
          </p:sp>
          <p:sp>
            <p:nvSpPr>
              <p:cNvPr id="90" name="上矢印 89">
                <a:extLst>
                  <a:ext uri="{FF2B5EF4-FFF2-40B4-BE49-F238E27FC236}">
                    <a16:creationId xmlns:a16="http://schemas.microsoft.com/office/drawing/2014/main" id="{0C6C25EA-0CF1-FD8C-F13C-B4824DC0D975}"/>
                  </a:ext>
                </a:extLst>
              </p:cNvPr>
              <p:cNvSpPr>
                <a:spLocks noGrp="1" noRot="1" noMove="1" noResize="1" noEditPoints="1" noAdjustHandles="1" noChangeArrowheads="1" noChangeShapeType="1"/>
              </p:cNvSpPr>
              <p:nvPr/>
            </p:nvSpPr>
            <p:spPr>
              <a:xfrm>
                <a:off x="9288296" y="4187575"/>
                <a:ext cx="460754" cy="1301195"/>
              </a:xfrm>
              <a:prstGeom prst="upArrow">
                <a:avLst>
                  <a:gd name="adj1" fmla="val 50000"/>
                  <a:gd name="adj2" fmla="val 50000"/>
                </a:avLst>
              </a:prstGeom>
              <a:solidFill>
                <a:srgbClr val="FF0000"/>
              </a:solidFill>
              <a:ln w="317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Tree>
    <p:extLst>
      <p:ext uri="{BB962C8B-B14F-4D97-AF65-F5344CB8AC3E}">
        <p14:creationId xmlns:p14="http://schemas.microsoft.com/office/powerpoint/2010/main" val="3620091819"/>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81"/>
                                        </p:tgtEl>
                                        <p:attrNameLst>
                                          <p:attrName>style.visibility</p:attrName>
                                        </p:attrNameLst>
                                      </p:cBhvr>
                                      <p:to>
                                        <p:strVal val="visible"/>
                                      </p:to>
                                    </p:set>
                                    <p:animEffect transition="in" filter="dissolve">
                                      <p:cBhvr>
                                        <p:cTn id="12" dur="500"/>
                                        <p:tgtEl>
                                          <p:spTgt spid="81"/>
                                        </p:tgtEl>
                                      </p:cBhvr>
                                    </p:animEffect>
                                  </p:childTnLst>
                                </p:cTn>
                              </p:par>
                              <p:par>
                                <p:cTn id="13" presetID="9" presetClass="entr" presetSubtype="0"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dissolve">
                                      <p:cBhvr>
                                        <p:cTn id="15" dur="500"/>
                                        <p:tgtEl>
                                          <p:spTgt spid="26"/>
                                        </p:tgtEl>
                                      </p:cBhvr>
                                    </p:animEffect>
                                  </p:childTnLst>
                                </p:cTn>
                              </p:par>
                              <p:par>
                                <p:cTn id="16" presetID="9" presetClass="entr" presetSubtype="0" fill="hold" nodeType="with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dissolve">
                                      <p:cBhvr>
                                        <p:cTn id="18" dur="500"/>
                                        <p:tgtEl>
                                          <p:spTgt spid="56"/>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dissolv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dissolv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61"/>
                                        </p:tgtEl>
                                        <p:attrNameLst>
                                          <p:attrName>style.visibility</p:attrName>
                                        </p:attrNameLst>
                                      </p:cBhvr>
                                      <p:to>
                                        <p:strVal val="visible"/>
                                      </p:to>
                                    </p:set>
                                    <p:anim calcmode="lin" valueType="num">
                                      <p:cBhvr>
                                        <p:cTn id="33" dur="1000" fill="hold"/>
                                        <p:tgtEl>
                                          <p:spTgt spid="61"/>
                                        </p:tgtEl>
                                        <p:attrNameLst>
                                          <p:attrName>ppt_w</p:attrName>
                                        </p:attrNameLst>
                                      </p:cBhvr>
                                      <p:tavLst>
                                        <p:tav tm="0">
                                          <p:val>
                                            <p:fltVal val="0"/>
                                          </p:val>
                                        </p:tav>
                                        <p:tav tm="100000">
                                          <p:val>
                                            <p:strVal val="#ppt_w"/>
                                          </p:val>
                                        </p:tav>
                                      </p:tavLst>
                                    </p:anim>
                                    <p:anim calcmode="lin" valueType="num">
                                      <p:cBhvr>
                                        <p:cTn id="34" dur="1000" fill="hold"/>
                                        <p:tgtEl>
                                          <p:spTgt spid="61"/>
                                        </p:tgtEl>
                                        <p:attrNameLst>
                                          <p:attrName>ppt_h</p:attrName>
                                        </p:attrNameLst>
                                      </p:cBhvr>
                                      <p:tavLst>
                                        <p:tav tm="0">
                                          <p:val>
                                            <p:fltVal val="0"/>
                                          </p:val>
                                        </p:tav>
                                        <p:tav tm="100000">
                                          <p:val>
                                            <p:strVal val="#ppt_h"/>
                                          </p:val>
                                        </p:tav>
                                      </p:tavLst>
                                    </p:anim>
                                    <p:animEffect transition="in" filter="fade">
                                      <p:cBhvr>
                                        <p:cTn id="35" dur="1000"/>
                                        <p:tgtEl>
                                          <p:spTgt spid="61"/>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55"/>
                                        </p:tgtEl>
                                        <p:attrNameLst>
                                          <p:attrName>style.visibility</p:attrName>
                                        </p:attrNameLst>
                                      </p:cBhvr>
                                      <p:to>
                                        <p:strVal val="visible"/>
                                      </p:to>
                                    </p:set>
                                    <p:anim calcmode="lin" valueType="num">
                                      <p:cBhvr>
                                        <p:cTn id="38" dur="1000" fill="hold"/>
                                        <p:tgtEl>
                                          <p:spTgt spid="55"/>
                                        </p:tgtEl>
                                        <p:attrNameLst>
                                          <p:attrName>ppt_w</p:attrName>
                                        </p:attrNameLst>
                                      </p:cBhvr>
                                      <p:tavLst>
                                        <p:tav tm="0">
                                          <p:val>
                                            <p:fltVal val="0"/>
                                          </p:val>
                                        </p:tav>
                                        <p:tav tm="100000">
                                          <p:val>
                                            <p:strVal val="#ppt_w"/>
                                          </p:val>
                                        </p:tav>
                                      </p:tavLst>
                                    </p:anim>
                                    <p:anim calcmode="lin" valueType="num">
                                      <p:cBhvr>
                                        <p:cTn id="39" dur="1000" fill="hold"/>
                                        <p:tgtEl>
                                          <p:spTgt spid="55"/>
                                        </p:tgtEl>
                                        <p:attrNameLst>
                                          <p:attrName>ppt_h</p:attrName>
                                        </p:attrNameLst>
                                      </p:cBhvr>
                                      <p:tavLst>
                                        <p:tav tm="0">
                                          <p:val>
                                            <p:fltVal val="0"/>
                                          </p:val>
                                        </p:tav>
                                        <p:tav tm="100000">
                                          <p:val>
                                            <p:strVal val="#ppt_h"/>
                                          </p:val>
                                        </p:tav>
                                      </p:tavLst>
                                    </p:anim>
                                    <p:animEffect transition="in" filter="fade">
                                      <p:cBhvr>
                                        <p:cTn id="40"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6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D400E-65AD-2A79-EE9C-8D290BD276F4}"/>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E053A1E1-3A39-9D79-4A6C-D582DC08C204}"/>
              </a:ext>
            </a:extLst>
          </p:cNvPr>
          <p:cNvSpPr>
            <a:spLocks noGrp="1" noRot="1" noMove="1" noResize="1" noEditPoints="1" noAdjustHandles="1" noChangeArrowheads="1" noChangeShapeType="1"/>
          </p:cNvSpPr>
          <p:nvPr/>
        </p:nvSpPr>
        <p:spPr>
          <a:xfrm>
            <a:off x="1050612" y="1549831"/>
            <a:ext cx="16199697" cy="7840749"/>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10" name="正方形/長方形 9">
            <a:extLst>
              <a:ext uri="{FF2B5EF4-FFF2-40B4-BE49-F238E27FC236}">
                <a16:creationId xmlns:a16="http://schemas.microsoft.com/office/drawing/2014/main" id="{093446DE-FC0C-9315-B1AE-A5D6FBF2CFD0}"/>
              </a:ext>
            </a:extLst>
          </p:cNvPr>
          <p:cNvSpPr>
            <a:spLocks noGrp="1" noRot="1" noMove="1" noResize="1" noEditPoints="1" noAdjustHandles="1" noChangeArrowheads="1" noChangeShapeType="1"/>
          </p:cNvSpPr>
          <p:nvPr/>
        </p:nvSpPr>
        <p:spPr>
          <a:xfrm>
            <a:off x="11013012" y="3352801"/>
            <a:ext cx="5887670" cy="4261508"/>
          </a:xfrm>
          <a:prstGeom prst="rect">
            <a:avLst/>
          </a:prstGeom>
          <a:solidFill>
            <a:schemeClr val="accent4">
              <a:lumMod val="20000"/>
              <a:lumOff val="80000"/>
              <a:alpha val="72000"/>
            </a:schemeClr>
          </a:solidFill>
          <a:ln w="19050" cap="rnd">
            <a:solidFill>
              <a:srgbClr val="36515B"/>
            </a:solidFill>
            <a:prstDash val="sysDash"/>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dirty="0">
              <a:solidFill>
                <a:schemeClr val="tx1"/>
              </a:solidFill>
            </a:endParaRPr>
          </a:p>
        </p:txBody>
      </p:sp>
      <p:sp>
        <p:nvSpPr>
          <p:cNvPr id="8" name="テキスト ボックス 7">
            <a:extLst>
              <a:ext uri="{FF2B5EF4-FFF2-40B4-BE49-F238E27FC236}">
                <a16:creationId xmlns:a16="http://schemas.microsoft.com/office/drawing/2014/main" id="{222D7FE3-F3A3-6B50-5DE0-9E1F4C4FF242}"/>
              </a:ext>
            </a:extLst>
          </p:cNvPr>
          <p:cNvSpPr txBox="1">
            <a:spLocks noGrp="1" noRot="1" noMove="1" noResize="1" noEditPoints="1" noAdjustHandles="1" noChangeArrowheads="1" noChangeShapeType="1"/>
          </p:cNvSpPr>
          <p:nvPr/>
        </p:nvSpPr>
        <p:spPr>
          <a:xfrm>
            <a:off x="1050614" y="550800"/>
            <a:ext cx="10145854"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パルスドプラ法の例</a:t>
            </a:r>
          </a:p>
        </p:txBody>
      </p:sp>
      <p:grpSp>
        <p:nvGrpSpPr>
          <p:cNvPr id="4" name="グループ化 3">
            <a:extLst>
              <a:ext uri="{FF2B5EF4-FFF2-40B4-BE49-F238E27FC236}">
                <a16:creationId xmlns:a16="http://schemas.microsoft.com/office/drawing/2014/main" id="{09F7C0CC-8C57-E194-FBC1-DC221C8EDC16}"/>
              </a:ext>
            </a:extLst>
          </p:cNvPr>
          <p:cNvGrpSpPr>
            <a:grpSpLocks noGrp="1" noUngrp="1" noRot="1" noMove="1" noResize="1"/>
          </p:cNvGrpSpPr>
          <p:nvPr/>
        </p:nvGrpSpPr>
        <p:grpSpPr>
          <a:xfrm>
            <a:off x="11334774" y="4299117"/>
            <a:ext cx="5565908" cy="1906099"/>
            <a:chOff x="11410974" y="4299117"/>
            <a:chExt cx="4957178" cy="1906099"/>
          </a:xfrm>
        </p:grpSpPr>
        <p:sp>
          <p:nvSpPr>
            <p:cNvPr id="25" name="コンテンツ プレースホルダー 2">
              <a:extLst>
                <a:ext uri="{FF2B5EF4-FFF2-40B4-BE49-F238E27FC236}">
                  <a16:creationId xmlns:a16="http://schemas.microsoft.com/office/drawing/2014/main" id="{AD5CB956-819A-B8DD-D658-46E202C8CF3A}"/>
                </a:ext>
              </a:extLst>
            </p:cNvPr>
            <p:cNvSpPr txBox="1">
              <a:spLocks noGrp="1" noRot="1" noMove="1" noResize="1" noEditPoints="1" noAdjustHandles="1" noChangeArrowheads="1" noChangeShapeType="1"/>
            </p:cNvSpPr>
            <p:nvPr/>
          </p:nvSpPr>
          <p:spPr>
            <a:xfrm>
              <a:off x="11887693" y="4299117"/>
              <a:ext cx="4480459" cy="1906099"/>
            </a:xfrm>
            <a:prstGeom prst="rect">
              <a:avLst/>
            </a:prstGeom>
          </p:spPr>
          <p:txBody>
            <a:bodyPr wrap="square" lIns="0" tIns="0" rIns="0" bIns="0" anchor="t" anchorCtr="0">
              <a:spAutoFit/>
            </a:bodyPr>
            <a:lstStyle>
              <a:lvl1pPr marL="350992" indent="-350992" algn="l" defTabSz="1403970" rtl="0" eaLnBrk="1" latinLnBrk="0" hangingPunct="1">
                <a:lnSpc>
                  <a:spcPct val="90000"/>
                </a:lnSpc>
                <a:spcBef>
                  <a:spcPts val="1535"/>
                </a:spcBef>
                <a:buFont typeface="Arial" panose="020B0604020202020204" pitchFamily="34" charset="0"/>
                <a:buChar char="•"/>
                <a:defRPr kumimoji="1" sz="4299" kern="1200">
                  <a:solidFill>
                    <a:schemeClr val="tx1"/>
                  </a:solidFill>
                  <a:latin typeface="+mn-lt"/>
                  <a:ea typeface="+mn-ea"/>
                  <a:cs typeface="+mn-cs"/>
                </a:defRPr>
              </a:lvl1pPr>
              <a:lvl2pPr marL="1052977" indent="-350992" algn="l" defTabSz="1403970" rtl="0" eaLnBrk="1" latinLnBrk="0" hangingPunct="1">
                <a:lnSpc>
                  <a:spcPct val="90000"/>
                </a:lnSpc>
                <a:spcBef>
                  <a:spcPts val="768"/>
                </a:spcBef>
                <a:buFont typeface="Arial" panose="020B0604020202020204" pitchFamily="34" charset="0"/>
                <a:buChar char="•"/>
                <a:defRPr kumimoji="1" sz="3685" kern="1200">
                  <a:solidFill>
                    <a:schemeClr val="tx1"/>
                  </a:solidFill>
                  <a:latin typeface="+mn-lt"/>
                  <a:ea typeface="+mn-ea"/>
                  <a:cs typeface="+mn-cs"/>
                </a:defRPr>
              </a:lvl2pPr>
              <a:lvl3pPr marL="1754962" indent="-350992" algn="l" defTabSz="1403970" rtl="0" eaLnBrk="1" latinLnBrk="0" hangingPunct="1">
                <a:lnSpc>
                  <a:spcPct val="90000"/>
                </a:lnSpc>
                <a:spcBef>
                  <a:spcPts val="768"/>
                </a:spcBef>
                <a:buFont typeface="Arial" panose="020B0604020202020204" pitchFamily="34" charset="0"/>
                <a:buChar char="•"/>
                <a:defRPr kumimoji="1" sz="3071" kern="1200">
                  <a:solidFill>
                    <a:schemeClr val="tx1"/>
                  </a:solidFill>
                  <a:latin typeface="+mn-lt"/>
                  <a:ea typeface="+mn-ea"/>
                  <a:cs typeface="+mn-cs"/>
                </a:defRPr>
              </a:lvl3pPr>
              <a:lvl4pPr marL="245694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4pPr>
              <a:lvl5pPr marL="315893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5pPr>
              <a:lvl6pPr marL="386091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6pPr>
              <a:lvl7pPr marL="456290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7pPr>
              <a:lvl8pPr marL="526488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8pPr>
              <a:lvl9pPr marL="5966871"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9pPr>
            </a:lstStyle>
            <a:p>
              <a:pPr marL="0" indent="0">
                <a:lnSpc>
                  <a:spcPct val="120000"/>
                </a:lnSpc>
                <a:spcBef>
                  <a:spcPts val="0"/>
                </a:spcBef>
                <a:buNone/>
              </a:pPr>
              <a:r>
                <a:rPr lang="ja-JP" altLang="en-US" sz="3600" b="1" spc="300" dirty="0">
                  <a:solidFill>
                    <a:srgbClr val="3B565F"/>
                  </a:solidFill>
                  <a:latin typeface="MS PGothic" panose="020B0600070205080204" pitchFamily="34" charset="-128"/>
                  <a:ea typeface="MS PGothic" panose="020B0600070205080204" pitchFamily="34" charset="-128"/>
                </a:rPr>
                <a:t>断層像上にサンプリングポイントを置き解析</a:t>
              </a:r>
            </a:p>
          </p:txBody>
        </p:sp>
        <p:pic>
          <p:nvPicPr>
            <p:cNvPr id="7" name="図 6">
              <a:extLst>
                <a:ext uri="{FF2B5EF4-FFF2-40B4-BE49-F238E27FC236}">
                  <a16:creationId xmlns:a16="http://schemas.microsoft.com/office/drawing/2014/main" id="{781D38F5-83FF-AA8F-4BF2-C9942BBDDFAC}"/>
                </a:ext>
              </a:extLst>
            </p:cNvPr>
            <p:cNvPicPr>
              <a:picLocks noGrp="1" noRot="1" noChangeAspect="1" noMove="1" noResize="1" noEditPoints="1" noAdjustHandles="1" noChangeArrowheads="1" noChangeShapeType="1" noCrop="1"/>
            </p:cNvPicPr>
            <p:nvPr/>
          </p:nvPicPr>
          <p:blipFill rotWithShape="1">
            <a:blip r:embed="rId5"/>
            <a:srcRect b="93507"/>
            <a:stretch/>
          </p:blipFill>
          <p:spPr>
            <a:xfrm>
              <a:off x="11410974" y="4392592"/>
              <a:ext cx="274223" cy="320367"/>
            </a:xfrm>
            <a:prstGeom prst="rect">
              <a:avLst/>
            </a:prstGeom>
          </p:spPr>
        </p:pic>
      </p:grpSp>
      <p:grpSp>
        <p:nvGrpSpPr>
          <p:cNvPr id="5" name="グループ化 4">
            <a:extLst>
              <a:ext uri="{FF2B5EF4-FFF2-40B4-BE49-F238E27FC236}">
                <a16:creationId xmlns:a16="http://schemas.microsoft.com/office/drawing/2014/main" id="{62BCB2F9-C90C-54C3-1761-8A3D490200BD}"/>
              </a:ext>
            </a:extLst>
          </p:cNvPr>
          <p:cNvGrpSpPr>
            <a:grpSpLocks noGrp="1" noUngrp="1" noRot="1" noMove="1" noResize="1"/>
          </p:cNvGrpSpPr>
          <p:nvPr/>
        </p:nvGrpSpPr>
        <p:grpSpPr>
          <a:xfrm>
            <a:off x="11334774" y="6089700"/>
            <a:ext cx="5565908" cy="1241302"/>
            <a:chOff x="11410974" y="6089700"/>
            <a:chExt cx="4957178" cy="1241302"/>
          </a:xfrm>
        </p:grpSpPr>
        <p:sp>
          <p:nvSpPr>
            <p:cNvPr id="17" name="コンテンツ プレースホルダー 2">
              <a:extLst>
                <a:ext uri="{FF2B5EF4-FFF2-40B4-BE49-F238E27FC236}">
                  <a16:creationId xmlns:a16="http://schemas.microsoft.com/office/drawing/2014/main" id="{6911EE4C-E578-7BBD-B50B-19A0624C524A}"/>
                </a:ext>
              </a:extLst>
            </p:cNvPr>
            <p:cNvSpPr txBox="1">
              <a:spLocks noGrp="1" noRot="1" noMove="1" noResize="1" noEditPoints="1" noAdjustHandles="1" noChangeArrowheads="1" noChangeShapeType="1"/>
            </p:cNvSpPr>
            <p:nvPr/>
          </p:nvSpPr>
          <p:spPr>
            <a:xfrm>
              <a:off x="11887693" y="6089700"/>
              <a:ext cx="4480459" cy="1241302"/>
            </a:xfrm>
            <a:prstGeom prst="rect">
              <a:avLst/>
            </a:prstGeom>
          </p:spPr>
          <p:txBody>
            <a:bodyPr wrap="square" lIns="0" tIns="0" rIns="0" bIns="0" anchor="t" anchorCtr="0">
              <a:spAutoFit/>
            </a:bodyPr>
            <a:lstStyle>
              <a:lvl1pPr marL="350992" indent="-350992" algn="l" defTabSz="1403970" rtl="0" eaLnBrk="1" latinLnBrk="0" hangingPunct="1">
                <a:lnSpc>
                  <a:spcPct val="90000"/>
                </a:lnSpc>
                <a:spcBef>
                  <a:spcPts val="1535"/>
                </a:spcBef>
                <a:buFont typeface="Arial" panose="020B0604020202020204" pitchFamily="34" charset="0"/>
                <a:buChar char="•"/>
                <a:defRPr kumimoji="1" sz="4299" kern="1200">
                  <a:solidFill>
                    <a:schemeClr val="tx1"/>
                  </a:solidFill>
                  <a:latin typeface="+mn-lt"/>
                  <a:ea typeface="+mn-ea"/>
                  <a:cs typeface="+mn-cs"/>
                </a:defRPr>
              </a:lvl1pPr>
              <a:lvl2pPr marL="1052977" indent="-350992" algn="l" defTabSz="1403970" rtl="0" eaLnBrk="1" latinLnBrk="0" hangingPunct="1">
                <a:lnSpc>
                  <a:spcPct val="90000"/>
                </a:lnSpc>
                <a:spcBef>
                  <a:spcPts val="768"/>
                </a:spcBef>
                <a:buFont typeface="Arial" panose="020B0604020202020204" pitchFamily="34" charset="0"/>
                <a:buChar char="•"/>
                <a:defRPr kumimoji="1" sz="3685" kern="1200">
                  <a:solidFill>
                    <a:schemeClr val="tx1"/>
                  </a:solidFill>
                  <a:latin typeface="+mn-lt"/>
                  <a:ea typeface="+mn-ea"/>
                  <a:cs typeface="+mn-cs"/>
                </a:defRPr>
              </a:lvl2pPr>
              <a:lvl3pPr marL="1754962" indent="-350992" algn="l" defTabSz="1403970" rtl="0" eaLnBrk="1" latinLnBrk="0" hangingPunct="1">
                <a:lnSpc>
                  <a:spcPct val="90000"/>
                </a:lnSpc>
                <a:spcBef>
                  <a:spcPts val="768"/>
                </a:spcBef>
                <a:buFont typeface="Arial" panose="020B0604020202020204" pitchFamily="34" charset="0"/>
                <a:buChar char="•"/>
                <a:defRPr kumimoji="1" sz="3071" kern="1200">
                  <a:solidFill>
                    <a:schemeClr val="tx1"/>
                  </a:solidFill>
                  <a:latin typeface="+mn-lt"/>
                  <a:ea typeface="+mn-ea"/>
                  <a:cs typeface="+mn-cs"/>
                </a:defRPr>
              </a:lvl3pPr>
              <a:lvl4pPr marL="245694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4pPr>
              <a:lvl5pPr marL="315893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5pPr>
              <a:lvl6pPr marL="386091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6pPr>
              <a:lvl7pPr marL="456290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7pPr>
              <a:lvl8pPr marL="526488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8pPr>
              <a:lvl9pPr marL="5966871"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9pPr>
            </a:lstStyle>
            <a:p>
              <a:pPr marL="0" indent="0">
                <a:lnSpc>
                  <a:spcPct val="120000"/>
                </a:lnSpc>
                <a:spcBef>
                  <a:spcPts val="0"/>
                </a:spcBef>
                <a:buNone/>
              </a:pPr>
              <a:r>
                <a:rPr lang="ja-JP" altLang="en-US" sz="3600" b="1" spc="300" dirty="0">
                  <a:solidFill>
                    <a:srgbClr val="3B565F"/>
                  </a:solidFill>
                  <a:latin typeface="MS PGothic" panose="020B0600070205080204" pitchFamily="34" charset="-128"/>
                  <a:ea typeface="MS PGothic" panose="020B0600070205080204" pitchFamily="34" charset="-128"/>
                </a:rPr>
                <a:t>血流波形が表示される</a:t>
              </a:r>
            </a:p>
          </p:txBody>
        </p:sp>
        <p:pic>
          <p:nvPicPr>
            <p:cNvPr id="9" name="図 8">
              <a:extLst>
                <a:ext uri="{FF2B5EF4-FFF2-40B4-BE49-F238E27FC236}">
                  <a16:creationId xmlns:a16="http://schemas.microsoft.com/office/drawing/2014/main" id="{606089D3-5531-6FAF-1512-2454A6D08144}"/>
                </a:ext>
              </a:extLst>
            </p:cNvPr>
            <p:cNvPicPr>
              <a:picLocks noGrp="1" noRot="1" noChangeAspect="1" noMove="1" noResize="1" noEditPoints="1" noAdjustHandles="1" noChangeArrowheads="1" noChangeShapeType="1" noCrop="1"/>
            </p:cNvPicPr>
            <p:nvPr/>
          </p:nvPicPr>
          <p:blipFill rotWithShape="1">
            <a:blip r:embed="rId5"/>
            <a:srcRect b="93507"/>
            <a:stretch/>
          </p:blipFill>
          <p:spPr>
            <a:xfrm>
              <a:off x="11410974" y="6221843"/>
              <a:ext cx="274223" cy="320367"/>
            </a:xfrm>
            <a:prstGeom prst="rect">
              <a:avLst/>
            </a:prstGeom>
          </p:spPr>
        </p:pic>
      </p:grpSp>
      <p:pic>
        <p:nvPicPr>
          <p:cNvPr id="2" name="3-P19-JSUM">
            <a:hlinkClick r:id="" action="ppaction://media"/>
            <a:extLst>
              <a:ext uri="{FF2B5EF4-FFF2-40B4-BE49-F238E27FC236}">
                <a16:creationId xmlns:a16="http://schemas.microsoft.com/office/drawing/2014/main" id="{E37F27BA-5358-EADC-68C4-1193669F6D51}"/>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6"/>
          <a:stretch>
            <a:fillRect/>
          </a:stretch>
        </p:blipFill>
        <p:spPr>
          <a:xfrm>
            <a:off x="1330168" y="1850046"/>
            <a:ext cx="9522072" cy="7141554"/>
          </a:xfrm>
          <a:prstGeom prst="rect">
            <a:avLst/>
          </a:prstGeom>
        </p:spPr>
      </p:pic>
      <p:grpSp>
        <p:nvGrpSpPr>
          <p:cNvPr id="12" name="グループ化 11">
            <a:extLst>
              <a:ext uri="{FF2B5EF4-FFF2-40B4-BE49-F238E27FC236}">
                <a16:creationId xmlns:a16="http://schemas.microsoft.com/office/drawing/2014/main" id="{0844BDE5-ECD7-FF5E-46ED-78916568E1B0}"/>
              </a:ext>
            </a:extLst>
          </p:cNvPr>
          <p:cNvGrpSpPr>
            <a:grpSpLocks noGrp="1" noUngrp="1" noRot="1" noMove="1" noResize="1"/>
          </p:cNvGrpSpPr>
          <p:nvPr/>
        </p:nvGrpSpPr>
        <p:grpSpPr>
          <a:xfrm>
            <a:off x="4704312" y="2671760"/>
            <a:ext cx="2659484" cy="2127694"/>
            <a:chOff x="4955964" y="2053398"/>
            <a:chExt cx="1678695" cy="1343025"/>
          </a:xfrm>
        </p:grpSpPr>
        <p:sp>
          <p:nvSpPr>
            <p:cNvPr id="13" name="Line 6">
              <a:extLst>
                <a:ext uri="{FF2B5EF4-FFF2-40B4-BE49-F238E27FC236}">
                  <a16:creationId xmlns:a16="http://schemas.microsoft.com/office/drawing/2014/main" id="{CC92D577-2E07-8F7B-B874-098BC71DC294}"/>
                </a:ext>
              </a:extLst>
            </p:cNvPr>
            <p:cNvSpPr>
              <a:spLocks noGrp="1" noRot="1" noMove="1" noResize="1" noEditPoints="1" noAdjustHandles="1" noChangeArrowheads="1" noChangeShapeType="1"/>
            </p:cNvSpPr>
            <p:nvPr/>
          </p:nvSpPr>
          <p:spPr bwMode="auto">
            <a:xfrm>
              <a:off x="4955964" y="2615926"/>
              <a:ext cx="818715" cy="119399"/>
            </a:xfrm>
            <a:prstGeom prst="line">
              <a:avLst/>
            </a:prstGeom>
            <a:noFill/>
            <a:ln w="95250">
              <a:solidFill>
                <a:srgbClr val="FF0000"/>
              </a:solidFill>
              <a:round/>
              <a:headEnd/>
              <a:tailEnd type="triangle" w="lg" len="lg"/>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kumimoji="1" lang="ja-JP" altLang="en-US">
                <a:solidFill>
                  <a:srgbClr val="FFFFFF"/>
                </a:solidFill>
                <a:latin typeface="Garamond" pitchFamily="18" charset="0"/>
                <a:ea typeface="ＭＳ Ｐゴシック" pitchFamily="50" charset="-128"/>
              </a:endParaRPr>
            </a:p>
          </p:txBody>
        </p:sp>
        <p:sp>
          <p:nvSpPr>
            <p:cNvPr id="14" name="楕円 13">
              <a:extLst>
                <a:ext uri="{FF2B5EF4-FFF2-40B4-BE49-F238E27FC236}">
                  <a16:creationId xmlns:a16="http://schemas.microsoft.com/office/drawing/2014/main" id="{F72EC60F-B343-42A0-4F3A-62B3E66B890B}"/>
                </a:ext>
              </a:extLst>
            </p:cNvPr>
            <p:cNvSpPr>
              <a:spLocks noGrp="1" noRot="1" noMove="1" noResize="1" noEditPoints="1" noAdjustHandles="1" noChangeArrowheads="1" noChangeShapeType="1"/>
            </p:cNvSpPr>
            <p:nvPr/>
          </p:nvSpPr>
          <p:spPr>
            <a:xfrm>
              <a:off x="5309691" y="2053398"/>
              <a:ext cx="1324968" cy="1343025"/>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kumimoji="1" lang="ja-JP" altLang="en-US">
                <a:solidFill>
                  <a:srgbClr val="FFFFFF"/>
                </a:solidFill>
                <a:latin typeface="Calibri"/>
                <a:ea typeface="ＭＳ Ｐゴシック" panose="020B0600070205080204" pitchFamily="50" charset="-128"/>
              </a:endParaRPr>
            </a:p>
          </p:txBody>
        </p:sp>
      </p:grpSp>
      <p:sp>
        <p:nvSpPr>
          <p:cNvPr id="3" name="正方形/長方形 2">
            <a:extLst>
              <a:ext uri="{FF2B5EF4-FFF2-40B4-BE49-F238E27FC236}">
                <a16:creationId xmlns:a16="http://schemas.microsoft.com/office/drawing/2014/main" id="{F2480DF4-3D30-145E-F15F-8A8873E5F284}"/>
              </a:ext>
            </a:extLst>
          </p:cNvPr>
          <p:cNvSpPr>
            <a:spLocks noGrp="1" noRot="1" noMove="1" noResize="1" noEditPoints="1" noAdjustHandles="1" noChangeArrowheads="1" noChangeShapeType="1"/>
          </p:cNvSpPr>
          <p:nvPr/>
        </p:nvSpPr>
        <p:spPr>
          <a:xfrm>
            <a:off x="1594884" y="5400899"/>
            <a:ext cx="9068501" cy="3505641"/>
          </a:xfrm>
          <a:prstGeom prst="rect">
            <a:avLst/>
          </a:prstGeom>
          <a:noFill/>
          <a:ln w="381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496071866"/>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333"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par>
                                <p:cTn id="12" presetID="9" presetClass="entr" presetSubtype="0"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dissolve">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dissolve">
                                      <p:cBhvr>
                                        <p:cTn id="19" dur="500"/>
                                        <p:tgtEl>
                                          <p:spTgt spid="5"/>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dissolve">
                                      <p:cBhvr>
                                        <p:cTn id="22" dur="500"/>
                                        <p:tgtEl>
                                          <p:spTgt spid="3"/>
                                        </p:tgtEl>
                                      </p:cBhvr>
                                    </p:animEffect>
                                  </p:childTnLst>
                                </p:cTn>
                              </p:par>
                              <p:par>
                                <p:cTn id="23" presetID="9" presetClass="entr" presetSubtype="0" fill="hold" grpId="1"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dissolv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6" repeatCount="indefinite" fill="hold" display="0">
                  <p:stCondLst>
                    <p:cond delay="indefinite"/>
                  </p:stCondLst>
                </p:cTn>
                <p:tgtEl>
                  <p:spTgt spid="2"/>
                </p:tgtEl>
              </p:cMediaNode>
            </p:video>
            <p:seq concurrent="1" nextAc="seek">
              <p:cTn id="27" restart="whenNotActive" fill="hold" evtFilter="cancelBubble" nodeType="interactiveSeq">
                <p:stCondLst>
                  <p:cond evt="onClick" delay="0">
                    <p:tgtEl>
                      <p:spTgt spid="2"/>
                    </p:tgtEl>
                  </p:cond>
                </p:stCondLst>
                <p:endSync evt="end" delay="0">
                  <p:rtn val="all"/>
                </p:endSync>
                <p:childTnLst>
                  <p:par>
                    <p:cTn id="28" fill="hold">
                      <p:stCondLst>
                        <p:cond delay="0"/>
                      </p:stCondLst>
                      <p:childTnLst>
                        <p:par>
                          <p:cTn id="29" fill="hold">
                            <p:stCondLst>
                              <p:cond delay="0"/>
                            </p:stCondLst>
                            <p:childTnLst>
                              <p:par>
                                <p:cTn id="30" presetID="2" presetClass="mediacall" presetSubtype="0" fill="hold" nodeType="clickEffect">
                                  <p:stCondLst>
                                    <p:cond delay="0"/>
                                  </p:stCondLst>
                                  <p:childTnLst>
                                    <p:cmd type="call" cmd="togglePause">
                                      <p:cBhvr>
                                        <p:cTn id="31" dur="1" fill="hold"/>
                                        <p:tgtEl>
                                          <p:spTgt spid="2"/>
                                        </p:tgtEl>
                                      </p:cBhvr>
                                    </p:cmd>
                                  </p:childTnLst>
                                </p:cTn>
                              </p:par>
                            </p:childTnLst>
                          </p:cTn>
                        </p:par>
                      </p:childTnLst>
                    </p:cTn>
                  </p:par>
                </p:childTnLst>
              </p:cTn>
              <p:nextCondLst>
                <p:cond evt="onClick" delay="0">
                  <p:tgtEl>
                    <p:spTgt spid="2"/>
                  </p:tgtEl>
                </p:cond>
              </p:nextCondLst>
            </p:seq>
          </p:childTnLst>
        </p:cTn>
      </p:par>
    </p:tnLst>
    <p:bldLst>
      <p:bldP spid="3" grpId="0" animBg="1"/>
      <p:bldP spid="3"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D400E-65AD-2A79-EE9C-8D290BD276F4}"/>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E053A1E1-3A39-9D79-4A6C-D582DC08C204}"/>
              </a:ext>
            </a:extLst>
          </p:cNvPr>
          <p:cNvSpPr>
            <a:spLocks noGrp="1" noRot="1" noMove="1" noResize="1" noEditPoints="1" noAdjustHandles="1" noChangeArrowheads="1" noChangeShapeType="1"/>
          </p:cNvSpPr>
          <p:nvPr/>
        </p:nvSpPr>
        <p:spPr>
          <a:xfrm>
            <a:off x="1050612" y="1568029"/>
            <a:ext cx="16199697" cy="7822551"/>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8" name="テキスト ボックス 7">
            <a:extLst>
              <a:ext uri="{FF2B5EF4-FFF2-40B4-BE49-F238E27FC236}">
                <a16:creationId xmlns:a16="http://schemas.microsoft.com/office/drawing/2014/main" id="{222D7FE3-F3A3-6B50-5DE0-9E1F4C4FF242}"/>
              </a:ext>
            </a:extLst>
          </p:cNvPr>
          <p:cNvSpPr txBox="1">
            <a:spLocks noGrp="1" noRot="1" noMove="1" noResize="1" noEditPoints="1" noAdjustHandles="1" noChangeArrowheads="1" noChangeShapeType="1"/>
          </p:cNvSpPr>
          <p:nvPr/>
        </p:nvSpPr>
        <p:spPr>
          <a:xfrm>
            <a:off x="1050614" y="550800"/>
            <a:ext cx="10145854"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カラードプラ法</a:t>
            </a:r>
          </a:p>
        </p:txBody>
      </p:sp>
      <p:grpSp>
        <p:nvGrpSpPr>
          <p:cNvPr id="2" name="グループ化 1">
            <a:extLst>
              <a:ext uri="{FF2B5EF4-FFF2-40B4-BE49-F238E27FC236}">
                <a16:creationId xmlns:a16="http://schemas.microsoft.com/office/drawing/2014/main" id="{8ECBDC44-349D-7FC7-F238-99A13FA76C7F}"/>
              </a:ext>
            </a:extLst>
          </p:cNvPr>
          <p:cNvGrpSpPr>
            <a:grpSpLocks noGrp="1" noUngrp="1" noRot="1" noMove="1" noResize="1"/>
          </p:cNvGrpSpPr>
          <p:nvPr/>
        </p:nvGrpSpPr>
        <p:grpSpPr>
          <a:xfrm>
            <a:off x="2306118" y="1796969"/>
            <a:ext cx="11488893" cy="576504"/>
            <a:chOff x="2306118" y="2230913"/>
            <a:chExt cx="11488893" cy="576504"/>
          </a:xfrm>
        </p:grpSpPr>
        <p:sp>
          <p:nvSpPr>
            <p:cNvPr id="9" name="コンテンツ プレースホルダー 2">
              <a:extLst>
                <a:ext uri="{FF2B5EF4-FFF2-40B4-BE49-F238E27FC236}">
                  <a16:creationId xmlns:a16="http://schemas.microsoft.com/office/drawing/2014/main" id="{C790006E-0F72-DCC1-5B57-91BDAFA4ABE1}"/>
                </a:ext>
              </a:extLst>
            </p:cNvPr>
            <p:cNvSpPr txBox="1">
              <a:spLocks noGrp="1" noRot="1" noMove="1" noResize="1" noEditPoints="1" noAdjustHandles="1" noChangeArrowheads="1" noChangeShapeType="1"/>
            </p:cNvSpPr>
            <p:nvPr/>
          </p:nvSpPr>
          <p:spPr>
            <a:xfrm>
              <a:off x="2759103" y="2230913"/>
              <a:ext cx="11035908" cy="576504"/>
            </a:xfrm>
            <a:prstGeom prst="rect">
              <a:avLst/>
            </a:prstGeom>
          </p:spPr>
          <p:txBody>
            <a:bodyPr lIns="0" tIns="0" rIns="0" bIns="0" anchor="t" anchorCtr="0">
              <a:spAutoFit/>
            </a:bodyPr>
            <a:lstStyle>
              <a:lvl1pPr marL="350992" indent="-350992" algn="l" defTabSz="1403970" rtl="0" eaLnBrk="1" latinLnBrk="0" hangingPunct="1">
                <a:lnSpc>
                  <a:spcPct val="90000"/>
                </a:lnSpc>
                <a:spcBef>
                  <a:spcPts val="1535"/>
                </a:spcBef>
                <a:buFont typeface="Arial" panose="020B0604020202020204" pitchFamily="34" charset="0"/>
                <a:buChar char="•"/>
                <a:defRPr kumimoji="1" sz="4299" kern="1200">
                  <a:solidFill>
                    <a:schemeClr val="tx1"/>
                  </a:solidFill>
                  <a:latin typeface="+mn-lt"/>
                  <a:ea typeface="+mn-ea"/>
                  <a:cs typeface="+mn-cs"/>
                </a:defRPr>
              </a:lvl1pPr>
              <a:lvl2pPr marL="1052977" indent="-350992" algn="l" defTabSz="1403970" rtl="0" eaLnBrk="1" latinLnBrk="0" hangingPunct="1">
                <a:lnSpc>
                  <a:spcPct val="90000"/>
                </a:lnSpc>
                <a:spcBef>
                  <a:spcPts val="768"/>
                </a:spcBef>
                <a:buFont typeface="Arial" panose="020B0604020202020204" pitchFamily="34" charset="0"/>
                <a:buChar char="•"/>
                <a:defRPr kumimoji="1" sz="3685" kern="1200">
                  <a:solidFill>
                    <a:schemeClr val="tx1"/>
                  </a:solidFill>
                  <a:latin typeface="+mn-lt"/>
                  <a:ea typeface="+mn-ea"/>
                  <a:cs typeface="+mn-cs"/>
                </a:defRPr>
              </a:lvl2pPr>
              <a:lvl3pPr marL="1754962" indent="-350992" algn="l" defTabSz="1403970" rtl="0" eaLnBrk="1" latinLnBrk="0" hangingPunct="1">
                <a:lnSpc>
                  <a:spcPct val="90000"/>
                </a:lnSpc>
                <a:spcBef>
                  <a:spcPts val="768"/>
                </a:spcBef>
                <a:buFont typeface="Arial" panose="020B0604020202020204" pitchFamily="34" charset="0"/>
                <a:buChar char="•"/>
                <a:defRPr kumimoji="1" sz="3071" kern="1200">
                  <a:solidFill>
                    <a:schemeClr val="tx1"/>
                  </a:solidFill>
                  <a:latin typeface="+mn-lt"/>
                  <a:ea typeface="+mn-ea"/>
                  <a:cs typeface="+mn-cs"/>
                </a:defRPr>
              </a:lvl3pPr>
              <a:lvl4pPr marL="245694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4pPr>
              <a:lvl5pPr marL="315893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5pPr>
              <a:lvl6pPr marL="386091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6pPr>
              <a:lvl7pPr marL="456290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7pPr>
              <a:lvl8pPr marL="526488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8pPr>
              <a:lvl9pPr marL="5966871"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9pPr>
            </a:lstStyle>
            <a:p>
              <a:pPr marL="0" indent="0">
                <a:lnSpc>
                  <a:spcPct val="120000"/>
                </a:lnSpc>
                <a:spcBef>
                  <a:spcPts val="0"/>
                </a:spcBef>
                <a:buNone/>
              </a:pPr>
              <a:r>
                <a:rPr lang="ja-JP" altLang="en-US" sz="3600" b="1">
                  <a:solidFill>
                    <a:srgbClr val="3B565F"/>
                  </a:solidFill>
                  <a:latin typeface="MS PGothic" panose="020B0600070205080204" pitchFamily="34" charset="-128"/>
                  <a:ea typeface="MS PGothic" panose="020B0600070205080204" pitchFamily="34" charset="-128"/>
                </a:rPr>
                <a:t>断層像内で移動する物体を観察する</a:t>
              </a:r>
              <a:endParaRPr lang="ja-JP" altLang="en-US" sz="3600" b="1" dirty="0">
                <a:solidFill>
                  <a:srgbClr val="3B565F"/>
                </a:solidFill>
                <a:latin typeface="MS PGothic" panose="020B0600070205080204" pitchFamily="34" charset="-128"/>
                <a:ea typeface="MS PGothic" panose="020B0600070205080204" pitchFamily="34" charset="-128"/>
              </a:endParaRPr>
            </a:p>
          </p:txBody>
        </p:sp>
        <p:pic>
          <p:nvPicPr>
            <p:cNvPr id="10" name="図 9">
              <a:extLst>
                <a:ext uri="{FF2B5EF4-FFF2-40B4-BE49-F238E27FC236}">
                  <a16:creationId xmlns:a16="http://schemas.microsoft.com/office/drawing/2014/main" id="{80CB839C-ABF6-5794-42DA-68B23EC22E37}"/>
                </a:ext>
              </a:extLst>
            </p:cNvPr>
            <p:cNvPicPr>
              <a:picLocks noGrp="1" noRot="1" noChangeAspect="1" noMove="1" noResize="1" noEditPoints="1" noAdjustHandles="1" noChangeArrowheads="1" noChangeShapeType="1" noCrop="1"/>
            </p:cNvPicPr>
            <p:nvPr/>
          </p:nvPicPr>
          <p:blipFill rotWithShape="1">
            <a:blip r:embed="rId3"/>
            <a:srcRect b="93507"/>
            <a:stretch/>
          </p:blipFill>
          <p:spPr>
            <a:xfrm>
              <a:off x="2306118" y="2349419"/>
              <a:ext cx="274223" cy="320367"/>
            </a:xfrm>
            <a:prstGeom prst="rect">
              <a:avLst/>
            </a:prstGeom>
          </p:spPr>
        </p:pic>
      </p:grpSp>
      <p:grpSp>
        <p:nvGrpSpPr>
          <p:cNvPr id="3" name="グループ化 2">
            <a:extLst>
              <a:ext uri="{FF2B5EF4-FFF2-40B4-BE49-F238E27FC236}">
                <a16:creationId xmlns:a16="http://schemas.microsoft.com/office/drawing/2014/main" id="{A7D113AB-E16A-B1F8-A763-10A4DD24D39B}"/>
              </a:ext>
            </a:extLst>
          </p:cNvPr>
          <p:cNvGrpSpPr>
            <a:grpSpLocks noGrp="1" noUngrp="1" noRot="1" noMove="1" noResize="1"/>
          </p:cNvGrpSpPr>
          <p:nvPr/>
        </p:nvGrpSpPr>
        <p:grpSpPr>
          <a:xfrm>
            <a:off x="2306118" y="2599840"/>
            <a:ext cx="11488893" cy="576504"/>
            <a:chOff x="2306118" y="2894302"/>
            <a:chExt cx="11488893" cy="576504"/>
          </a:xfrm>
        </p:grpSpPr>
        <p:sp>
          <p:nvSpPr>
            <p:cNvPr id="11" name="コンテンツ プレースホルダー 2">
              <a:extLst>
                <a:ext uri="{FF2B5EF4-FFF2-40B4-BE49-F238E27FC236}">
                  <a16:creationId xmlns:a16="http://schemas.microsoft.com/office/drawing/2014/main" id="{AE6650C3-811B-ACEC-DBCA-E57081B4A94F}"/>
                </a:ext>
              </a:extLst>
            </p:cNvPr>
            <p:cNvSpPr txBox="1">
              <a:spLocks noGrp="1" noRot="1" noMove="1" noResize="1" noEditPoints="1" noAdjustHandles="1" noChangeArrowheads="1" noChangeShapeType="1"/>
            </p:cNvSpPr>
            <p:nvPr/>
          </p:nvSpPr>
          <p:spPr>
            <a:xfrm>
              <a:off x="2759103" y="2894302"/>
              <a:ext cx="11035908" cy="576504"/>
            </a:xfrm>
            <a:prstGeom prst="rect">
              <a:avLst/>
            </a:prstGeom>
          </p:spPr>
          <p:txBody>
            <a:bodyPr lIns="0" tIns="0" rIns="0" bIns="0" anchor="t" anchorCtr="0">
              <a:spAutoFit/>
            </a:bodyPr>
            <a:lstStyle>
              <a:lvl1pPr marL="350992" indent="-350992" algn="l" defTabSz="1403970" rtl="0" eaLnBrk="1" latinLnBrk="0" hangingPunct="1">
                <a:lnSpc>
                  <a:spcPct val="90000"/>
                </a:lnSpc>
                <a:spcBef>
                  <a:spcPts val="1535"/>
                </a:spcBef>
                <a:buFont typeface="Arial" panose="020B0604020202020204" pitchFamily="34" charset="0"/>
                <a:buChar char="•"/>
                <a:defRPr kumimoji="1" sz="4299" kern="1200">
                  <a:solidFill>
                    <a:schemeClr val="tx1"/>
                  </a:solidFill>
                  <a:latin typeface="+mn-lt"/>
                  <a:ea typeface="+mn-ea"/>
                  <a:cs typeface="+mn-cs"/>
                </a:defRPr>
              </a:lvl1pPr>
              <a:lvl2pPr marL="1052977" indent="-350992" algn="l" defTabSz="1403970" rtl="0" eaLnBrk="1" latinLnBrk="0" hangingPunct="1">
                <a:lnSpc>
                  <a:spcPct val="90000"/>
                </a:lnSpc>
                <a:spcBef>
                  <a:spcPts val="768"/>
                </a:spcBef>
                <a:buFont typeface="Arial" panose="020B0604020202020204" pitchFamily="34" charset="0"/>
                <a:buChar char="•"/>
                <a:defRPr kumimoji="1" sz="3685" kern="1200">
                  <a:solidFill>
                    <a:schemeClr val="tx1"/>
                  </a:solidFill>
                  <a:latin typeface="+mn-lt"/>
                  <a:ea typeface="+mn-ea"/>
                  <a:cs typeface="+mn-cs"/>
                </a:defRPr>
              </a:lvl2pPr>
              <a:lvl3pPr marL="1754962" indent="-350992" algn="l" defTabSz="1403970" rtl="0" eaLnBrk="1" latinLnBrk="0" hangingPunct="1">
                <a:lnSpc>
                  <a:spcPct val="90000"/>
                </a:lnSpc>
                <a:spcBef>
                  <a:spcPts val="768"/>
                </a:spcBef>
                <a:buFont typeface="Arial" panose="020B0604020202020204" pitchFamily="34" charset="0"/>
                <a:buChar char="•"/>
                <a:defRPr kumimoji="1" sz="3071" kern="1200">
                  <a:solidFill>
                    <a:schemeClr val="tx1"/>
                  </a:solidFill>
                  <a:latin typeface="+mn-lt"/>
                  <a:ea typeface="+mn-ea"/>
                  <a:cs typeface="+mn-cs"/>
                </a:defRPr>
              </a:lvl3pPr>
              <a:lvl4pPr marL="245694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4pPr>
              <a:lvl5pPr marL="315893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5pPr>
              <a:lvl6pPr marL="386091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6pPr>
              <a:lvl7pPr marL="456290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7pPr>
              <a:lvl8pPr marL="526488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8pPr>
              <a:lvl9pPr marL="5966871"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9pPr>
            </a:lstStyle>
            <a:p>
              <a:pPr marL="0" indent="0">
                <a:lnSpc>
                  <a:spcPct val="120000"/>
                </a:lnSpc>
                <a:spcBef>
                  <a:spcPts val="0"/>
                </a:spcBef>
                <a:buNone/>
              </a:pPr>
              <a:r>
                <a:rPr lang="ja-JP" altLang="en-US" sz="3600" b="1">
                  <a:solidFill>
                    <a:srgbClr val="3B565F"/>
                  </a:solidFill>
                  <a:latin typeface="MS PGothic" panose="020B0600070205080204" pitchFamily="34" charset="-128"/>
                  <a:ea typeface="MS PGothic" panose="020B0600070205080204" pitchFamily="34" charset="-128"/>
                </a:rPr>
                <a:t>プローブに近づくのか、遠ざかるのかを判別</a:t>
              </a:r>
              <a:endParaRPr lang="ja-JP" altLang="en-US" sz="3600" b="1" dirty="0">
                <a:solidFill>
                  <a:srgbClr val="3B565F"/>
                </a:solidFill>
                <a:latin typeface="MS PGothic" panose="020B0600070205080204" pitchFamily="34" charset="-128"/>
                <a:ea typeface="MS PGothic" panose="020B0600070205080204" pitchFamily="34" charset="-128"/>
              </a:endParaRPr>
            </a:p>
          </p:txBody>
        </p:sp>
        <p:pic>
          <p:nvPicPr>
            <p:cNvPr id="12" name="図 11">
              <a:extLst>
                <a:ext uri="{FF2B5EF4-FFF2-40B4-BE49-F238E27FC236}">
                  <a16:creationId xmlns:a16="http://schemas.microsoft.com/office/drawing/2014/main" id="{F08BE704-64C3-1F11-452A-4F09878FDB69}"/>
                </a:ext>
              </a:extLst>
            </p:cNvPr>
            <p:cNvPicPr>
              <a:picLocks noGrp="1" noRot="1" noChangeAspect="1" noMove="1" noResize="1" noEditPoints="1" noAdjustHandles="1" noChangeArrowheads="1" noChangeShapeType="1" noCrop="1"/>
            </p:cNvPicPr>
            <p:nvPr/>
          </p:nvPicPr>
          <p:blipFill rotWithShape="1">
            <a:blip r:embed="rId3"/>
            <a:srcRect b="93507"/>
            <a:stretch/>
          </p:blipFill>
          <p:spPr>
            <a:xfrm>
              <a:off x="2306118" y="3012808"/>
              <a:ext cx="274223" cy="320367"/>
            </a:xfrm>
            <a:prstGeom prst="rect">
              <a:avLst/>
            </a:prstGeom>
          </p:spPr>
        </p:pic>
      </p:grpSp>
      <p:grpSp>
        <p:nvGrpSpPr>
          <p:cNvPr id="4" name="グループ化 3">
            <a:extLst>
              <a:ext uri="{FF2B5EF4-FFF2-40B4-BE49-F238E27FC236}">
                <a16:creationId xmlns:a16="http://schemas.microsoft.com/office/drawing/2014/main" id="{074903DA-E327-40C9-C975-688EB917FE51}"/>
              </a:ext>
            </a:extLst>
          </p:cNvPr>
          <p:cNvGrpSpPr>
            <a:grpSpLocks noGrp="1" noUngrp="1" noRot="1" noMove="1" noResize="1"/>
          </p:cNvGrpSpPr>
          <p:nvPr/>
        </p:nvGrpSpPr>
        <p:grpSpPr>
          <a:xfrm>
            <a:off x="2306118" y="3402711"/>
            <a:ext cx="11488893" cy="576504"/>
            <a:chOff x="2306118" y="3557691"/>
            <a:chExt cx="11488893" cy="576504"/>
          </a:xfrm>
        </p:grpSpPr>
        <p:sp>
          <p:nvSpPr>
            <p:cNvPr id="13" name="コンテンツ プレースホルダー 2">
              <a:extLst>
                <a:ext uri="{FF2B5EF4-FFF2-40B4-BE49-F238E27FC236}">
                  <a16:creationId xmlns:a16="http://schemas.microsoft.com/office/drawing/2014/main" id="{83DE9845-DB68-75EE-6D15-5E7D1572F4CD}"/>
                </a:ext>
              </a:extLst>
            </p:cNvPr>
            <p:cNvSpPr txBox="1">
              <a:spLocks noGrp="1" noRot="1" noMove="1" noResize="1" noEditPoints="1" noAdjustHandles="1" noChangeArrowheads="1" noChangeShapeType="1"/>
            </p:cNvSpPr>
            <p:nvPr/>
          </p:nvSpPr>
          <p:spPr>
            <a:xfrm>
              <a:off x="2759103" y="3557691"/>
              <a:ext cx="11035908" cy="576504"/>
            </a:xfrm>
            <a:prstGeom prst="rect">
              <a:avLst/>
            </a:prstGeom>
          </p:spPr>
          <p:txBody>
            <a:bodyPr lIns="0" tIns="0" rIns="0" bIns="0" anchor="t" anchorCtr="0">
              <a:spAutoFit/>
            </a:bodyPr>
            <a:lstStyle>
              <a:lvl1pPr marL="350992" indent="-350992" algn="l" defTabSz="1403970" rtl="0" eaLnBrk="1" latinLnBrk="0" hangingPunct="1">
                <a:lnSpc>
                  <a:spcPct val="90000"/>
                </a:lnSpc>
                <a:spcBef>
                  <a:spcPts val="1535"/>
                </a:spcBef>
                <a:buFont typeface="Arial" panose="020B0604020202020204" pitchFamily="34" charset="0"/>
                <a:buChar char="•"/>
                <a:defRPr kumimoji="1" sz="4299" kern="1200">
                  <a:solidFill>
                    <a:schemeClr val="tx1"/>
                  </a:solidFill>
                  <a:latin typeface="+mn-lt"/>
                  <a:ea typeface="+mn-ea"/>
                  <a:cs typeface="+mn-cs"/>
                </a:defRPr>
              </a:lvl1pPr>
              <a:lvl2pPr marL="1052977" indent="-350992" algn="l" defTabSz="1403970" rtl="0" eaLnBrk="1" latinLnBrk="0" hangingPunct="1">
                <a:lnSpc>
                  <a:spcPct val="90000"/>
                </a:lnSpc>
                <a:spcBef>
                  <a:spcPts val="768"/>
                </a:spcBef>
                <a:buFont typeface="Arial" panose="020B0604020202020204" pitchFamily="34" charset="0"/>
                <a:buChar char="•"/>
                <a:defRPr kumimoji="1" sz="3685" kern="1200">
                  <a:solidFill>
                    <a:schemeClr val="tx1"/>
                  </a:solidFill>
                  <a:latin typeface="+mn-lt"/>
                  <a:ea typeface="+mn-ea"/>
                  <a:cs typeface="+mn-cs"/>
                </a:defRPr>
              </a:lvl2pPr>
              <a:lvl3pPr marL="1754962" indent="-350992" algn="l" defTabSz="1403970" rtl="0" eaLnBrk="1" latinLnBrk="0" hangingPunct="1">
                <a:lnSpc>
                  <a:spcPct val="90000"/>
                </a:lnSpc>
                <a:spcBef>
                  <a:spcPts val="768"/>
                </a:spcBef>
                <a:buFont typeface="Arial" panose="020B0604020202020204" pitchFamily="34" charset="0"/>
                <a:buChar char="•"/>
                <a:defRPr kumimoji="1" sz="3071" kern="1200">
                  <a:solidFill>
                    <a:schemeClr val="tx1"/>
                  </a:solidFill>
                  <a:latin typeface="+mn-lt"/>
                  <a:ea typeface="+mn-ea"/>
                  <a:cs typeface="+mn-cs"/>
                </a:defRPr>
              </a:lvl3pPr>
              <a:lvl4pPr marL="245694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4pPr>
              <a:lvl5pPr marL="315893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5pPr>
              <a:lvl6pPr marL="386091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6pPr>
              <a:lvl7pPr marL="456290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7pPr>
              <a:lvl8pPr marL="526488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8pPr>
              <a:lvl9pPr marL="5966871"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9pPr>
            </a:lstStyle>
            <a:p>
              <a:pPr marL="0" indent="0">
                <a:lnSpc>
                  <a:spcPct val="120000"/>
                </a:lnSpc>
                <a:spcBef>
                  <a:spcPts val="0"/>
                </a:spcBef>
                <a:buNone/>
              </a:pPr>
              <a:r>
                <a:rPr lang="ja-JP" altLang="en-US" sz="3600" b="1">
                  <a:solidFill>
                    <a:srgbClr val="3B565F"/>
                  </a:solidFill>
                  <a:latin typeface="MS PGothic" panose="020B0600070205080204" pitchFamily="34" charset="-128"/>
                  <a:ea typeface="MS PGothic" panose="020B0600070205080204" pitchFamily="34" charset="-128"/>
                </a:rPr>
                <a:t>大まかな速度とともに</a:t>
              </a:r>
              <a:r>
                <a:rPr lang="en-US" altLang="ja-JP" sz="3600" b="1" dirty="0">
                  <a:solidFill>
                    <a:srgbClr val="3B565F"/>
                  </a:solidFill>
                  <a:latin typeface="MS PGothic" panose="020B0600070205080204" pitchFamily="34" charset="-128"/>
                  <a:ea typeface="MS PGothic" panose="020B0600070205080204" pitchFamily="34" charset="-128"/>
                </a:rPr>
                <a:t>2</a:t>
              </a:r>
              <a:r>
                <a:rPr lang="ja-JP" altLang="en-US" sz="3600" b="1">
                  <a:solidFill>
                    <a:srgbClr val="3B565F"/>
                  </a:solidFill>
                  <a:latin typeface="MS PGothic" panose="020B0600070205080204" pitchFamily="34" charset="-128"/>
                  <a:ea typeface="MS PGothic" panose="020B0600070205080204" pitchFamily="34" charset="-128"/>
                </a:rPr>
                <a:t>次元画像として表示する</a:t>
              </a:r>
              <a:endParaRPr lang="ja-JP" altLang="en-US" sz="3600" b="1" dirty="0">
                <a:solidFill>
                  <a:srgbClr val="3B565F"/>
                </a:solidFill>
                <a:latin typeface="MS PGothic" panose="020B0600070205080204" pitchFamily="34" charset="-128"/>
                <a:ea typeface="MS PGothic" panose="020B0600070205080204" pitchFamily="34" charset="-128"/>
              </a:endParaRPr>
            </a:p>
          </p:txBody>
        </p:sp>
        <p:pic>
          <p:nvPicPr>
            <p:cNvPr id="14" name="図 13">
              <a:extLst>
                <a:ext uri="{FF2B5EF4-FFF2-40B4-BE49-F238E27FC236}">
                  <a16:creationId xmlns:a16="http://schemas.microsoft.com/office/drawing/2014/main" id="{2E667860-0F37-9D59-82F1-0C002824622E}"/>
                </a:ext>
              </a:extLst>
            </p:cNvPr>
            <p:cNvPicPr>
              <a:picLocks noGrp="1" noRot="1" noChangeAspect="1" noMove="1" noResize="1" noEditPoints="1" noAdjustHandles="1" noChangeArrowheads="1" noChangeShapeType="1" noCrop="1"/>
            </p:cNvPicPr>
            <p:nvPr/>
          </p:nvPicPr>
          <p:blipFill rotWithShape="1">
            <a:blip r:embed="rId3"/>
            <a:srcRect b="93507"/>
            <a:stretch/>
          </p:blipFill>
          <p:spPr>
            <a:xfrm>
              <a:off x="2306118" y="3676197"/>
              <a:ext cx="274223" cy="320367"/>
            </a:xfrm>
            <a:prstGeom prst="rect">
              <a:avLst/>
            </a:prstGeom>
          </p:spPr>
        </p:pic>
      </p:grpSp>
      <p:sp>
        <p:nvSpPr>
          <p:cNvPr id="19" name="円柱 18">
            <a:extLst>
              <a:ext uri="{FF2B5EF4-FFF2-40B4-BE49-F238E27FC236}">
                <a16:creationId xmlns:a16="http://schemas.microsoft.com/office/drawing/2014/main" id="{149DC3C2-DA3A-EFD6-3569-BD1300E22AB8}"/>
              </a:ext>
            </a:extLst>
          </p:cNvPr>
          <p:cNvSpPr>
            <a:spLocks noGrp="1" noRot="1" noMove="1" noResize="1" noEditPoints="1" noAdjustHandles="1" noChangeArrowheads="1" noChangeShapeType="1"/>
          </p:cNvSpPr>
          <p:nvPr/>
        </p:nvSpPr>
        <p:spPr>
          <a:xfrm rot="17559368">
            <a:off x="12395338" y="5355973"/>
            <a:ext cx="1081505" cy="4542781"/>
          </a:xfrm>
          <a:prstGeom prst="can">
            <a:avLst/>
          </a:prstGeom>
          <a:solidFill>
            <a:srgbClr val="FFB1B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5230">
              <a:latin typeface="MS PGothic" panose="020B0600070205080204" pitchFamily="34" charset="-128"/>
              <a:ea typeface="MS PGothic" panose="020B0600070205080204" pitchFamily="34" charset="-128"/>
            </a:endParaRPr>
          </a:p>
        </p:txBody>
      </p:sp>
      <p:sp>
        <p:nvSpPr>
          <p:cNvPr id="20" name="Text Box 13">
            <a:extLst>
              <a:ext uri="{FF2B5EF4-FFF2-40B4-BE49-F238E27FC236}">
                <a16:creationId xmlns:a16="http://schemas.microsoft.com/office/drawing/2014/main" id="{F52C814A-4838-5BAC-3AE8-DCE2608953C7}"/>
              </a:ext>
            </a:extLst>
          </p:cNvPr>
          <p:cNvSpPr txBox="1">
            <a:spLocks noGrp="1" noRot="1" noMove="1" noResize="1" noEditPoints="1" noAdjustHandles="1" noChangeArrowheads="1" noChangeShapeType="1"/>
          </p:cNvSpPr>
          <p:nvPr/>
        </p:nvSpPr>
        <p:spPr bwMode="auto">
          <a:xfrm>
            <a:off x="9837092" y="8382827"/>
            <a:ext cx="361797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r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defTabSz="1371417" eaLnBrk="1" fontAlgn="base" hangingPunct="1">
              <a:spcBef>
                <a:spcPct val="0"/>
              </a:spcBef>
              <a:spcAft>
                <a:spcPct val="0"/>
              </a:spcAft>
            </a:pPr>
            <a:r>
              <a:rPr lang="ja-JP" altLang="en-US" sz="2800" dirty="0">
                <a:solidFill>
                  <a:srgbClr val="FF0000"/>
                </a:solidFill>
                <a:latin typeface="MS PGothic" panose="020B0600070205080204" pitchFamily="34" charset="-128"/>
                <a:ea typeface="MS PGothic" panose="020B0600070205080204" pitchFamily="34" charset="-128"/>
              </a:rPr>
              <a:t>プローブに近づく赤血球</a:t>
            </a:r>
          </a:p>
        </p:txBody>
      </p:sp>
      <p:sp>
        <p:nvSpPr>
          <p:cNvPr id="21" name="Line 17">
            <a:extLst>
              <a:ext uri="{FF2B5EF4-FFF2-40B4-BE49-F238E27FC236}">
                <a16:creationId xmlns:a16="http://schemas.microsoft.com/office/drawing/2014/main" id="{2C5F8E33-09AC-C553-D692-B93E7A8579B9}"/>
              </a:ext>
            </a:extLst>
          </p:cNvPr>
          <p:cNvSpPr>
            <a:spLocks noGrp="1" noRot="1" noMove="1" noResize="1" noEditPoints="1" noAdjustHandles="1" noChangeArrowheads="1" noChangeShapeType="1"/>
          </p:cNvSpPr>
          <p:nvPr/>
        </p:nvSpPr>
        <p:spPr bwMode="auto">
          <a:xfrm flipH="1" flipV="1">
            <a:off x="12457985" y="7408858"/>
            <a:ext cx="1024836" cy="461673"/>
          </a:xfrm>
          <a:prstGeom prst="line">
            <a:avLst/>
          </a:prstGeom>
          <a:noFill/>
          <a:ln w="762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22" name="Line 20">
            <a:extLst>
              <a:ext uri="{FF2B5EF4-FFF2-40B4-BE49-F238E27FC236}">
                <a16:creationId xmlns:a16="http://schemas.microsoft.com/office/drawing/2014/main" id="{50361E6E-E687-AB48-CF53-B4FEFAEC175A}"/>
              </a:ext>
            </a:extLst>
          </p:cNvPr>
          <p:cNvSpPr>
            <a:spLocks noGrp="1" noRot="1" noMove="1" noResize="1" noEditPoints="1" noAdjustHandles="1" noChangeArrowheads="1" noChangeShapeType="1"/>
          </p:cNvSpPr>
          <p:nvPr/>
        </p:nvSpPr>
        <p:spPr bwMode="auto">
          <a:xfrm>
            <a:off x="9690411" y="5685215"/>
            <a:ext cx="6087472"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23" name="Line 12">
            <a:extLst>
              <a:ext uri="{FF2B5EF4-FFF2-40B4-BE49-F238E27FC236}">
                <a16:creationId xmlns:a16="http://schemas.microsoft.com/office/drawing/2014/main" id="{6536319F-1130-6663-F374-856880165F03}"/>
              </a:ext>
            </a:extLst>
          </p:cNvPr>
          <p:cNvSpPr>
            <a:spLocks noGrp="1" noRot="1" noMove="1" noResize="1" noEditPoints="1" noAdjustHandles="1" noChangeArrowheads="1" noChangeShapeType="1"/>
          </p:cNvSpPr>
          <p:nvPr/>
        </p:nvSpPr>
        <p:spPr bwMode="auto">
          <a:xfrm flipH="1" flipV="1">
            <a:off x="12997911" y="5845720"/>
            <a:ext cx="3" cy="922403"/>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24" name="Line 12">
            <a:extLst>
              <a:ext uri="{FF2B5EF4-FFF2-40B4-BE49-F238E27FC236}">
                <a16:creationId xmlns:a16="http://schemas.microsoft.com/office/drawing/2014/main" id="{C4B3EDDB-07CA-8F40-786B-DFACDFEBD9C2}"/>
              </a:ext>
            </a:extLst>
          </p:cNvPr>
          <p:cNvSpPr>
            <a:spLocks noGrp="1" noRot="1" noMove="1" noResize="1" noEditPoints="1" noAdjustHandles="1" noChangeArrowheads="1" noChangeShapeType="1"/>
          </p:cNvSpPr>
          <p:nvPr/>
        </p:nvSpPr>
        <p:spPr bwMode="auto">
          <a:xfrm rot="21540000" flipH="1">
            <a:off x="13212538" y="6060347"/>
            <a:ext cx="3" cy="922403"/>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pic>
        <p:nvPicPr>
          <p:cNvPr id="25" name="図 24">
            <a:extLst>
              <a:ext uri="{FF2B5EF4-FFF2-40B4-BE49-F238E27FC236}">
                <a16:creationId xmlns:a16="http://schemas.microsoft.com/office/drawing/2014/main" id="{F17E1BDC-9262-E30F-6D64-7C9F105BBCFB}"/>
              </a:ext>
            </a:extLst>
          </p:cNvPr>
          <p:cNvPicPr>
            <a:picLocks noGrp="1" noRot="1" noChangeAspect="1" noMove="1" noResize="1" noEditPoints="1" noAdjustHandles="1" noChangeArrowheads="1" noChangeShapeType="1" noCrop="1"/>
          </p:cNvPicPr>
          <p:nvPr/>
        </p:nvPicPr>
        <p:blipFill>
          <a:blip r:embed="rId4"/>
          <a:srcRect/>
          <a:stretch/>
        </p:blipFill>
        <p:spPr>
          <a:xfrm rot="1185909">
            <a:off x="13364966" y="7553810"/>
            <a:ext cx="1471057" cy="1201460"/>
          </a:xfrm>
          <a:prstGeom prst="rect">
            <a:avLst/>
          </a:prstGeom>
        </p:spPr>
      </p:pic>
      <p:sp>
        <p:nvSpPr>
          <p:cNvPr id="40" name="円柱 39">
            <a:extLst>
              <a:ext uri="{FF2B5EF4-FFF2-40B4-BE49-F238E27FC236}">
                <a16:creationId xmlns:a16="http://schemas.microsoft.com/office/drawing/2014/main" id="{D2E4B940-C343-2505-F929-CE0E006AFB84}"/>
              </a:ext>
            </a:extLst>
          </p:cNvPr>
          <p:cNvSpPr>
            <a:spLocks noGrp="1" noRot="1" noMove="1" noResize="1" noEditPoints="1" noAdjustHandles="1" noChangeArrowheads="1" noChangeShapeType="1"/>
          </p:cNvSpPr>
          <p:nvPr/>
        </p:nvSpPr>
        <p:spPr>
          <a:xfrm rot="4098488">
            <a:off x="4573676" y="5292656"/>
            <a:ext cx="1081505" cy="4542782"/>
          </a:xfrm>
          <a:prstGeom prst="can">
            <a:avLst/>
          </a:prstGeom>
          <a:solidFill>
            <a:srgbClr val="FFB1B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5230">
              <a:latin typeface="MS PGothic" panose="020B0600070205080204" pitchFamily="34" charset="-128"/>
              <a:ea typeface="MS PGothic" panose="020B0600070205080204" pitchFamily="34" charset="-128"/>
            </a:endParaRPr>
          </a:p>
        </p:txBody>
      </p:sp>
      <p:sp>
        <p:nvSpPr>
          <p:cNvPr id="41" name="Text Box 14">
            <a:extLst>
              <a:ext uri="{FF2B5EF4-FFF2-40B4-BE49-F238E27FC236}">
                <a16:creationId xmlns:a16="http://schemas.microsoft.com/office/drawing/2014/main" id="{66BF5BE0-07DD-989F-CFD5-39D95D3A5825}"/>
              </a:ext>
            </a:extLst>
          </p:cNvPr>
          <p:cNvSpPr txBox="1">
            <a:spLocks noGrp="1" noRot="1" noMove="1" noResize="1" noEditPoints="1" noAdjustHandles="1" noChangeArrowheads="1" noChangeShapeType="1"/>
          </p:cNvSpPr>
          <p:nvPr/>
        </p:nvSpPr>
        <p:spPr bwMode="auto">
          <a:xfrm>
            <a:off x="4285649" y="8370899"/>
            <a:ext cx="44483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r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algn="r" defTabSz="1371417" eaLnBrk="1" fontAlgn="base" hangingPunct="1">
              <a:spcBef>
                <a:spcPct val="0"/>
              </a:spcBef>
              <a:spcAft>
                <a:spcPct val="0"/>
              </a:spcAft>
            </a:pPr>
            <a:r>
              <a:rPr lang="ja-JP" altLang="en-US" sz="2800" b="1" dirty="0">
                <a:solidFill>
                  <a:schemeClr val="accent1">
                    <a:lumMod val="75000"/>
                  </a:schemeClr>
                </a:solidFill>
                <a:latin typeface="MS PGothic" panose="020B0600070205080204" pitchFamily="34" charset="-128"/>
                <a:ea typeface="MS PGothic" panose="020B0600070205080204" pitchFamily="34" charset="-128"/>
              </a:rPr>
              <a:t>プローブから遠ざかる赤血球</a:t>
            </a:r>
          </a:p>
        </p:txBody>
      </p:sp>
      <p:sp>
        <p:nvSpPr>
          <p:cNvPr id="42" name="Line 17">
            <a:extLst>
              <a:ext uri="{FF2B5EF4-FFF2-40B4-BE49-F238E27FC236}">
                <a16:creationId xmlns:a16="http://schemas.microsoft.com/office/drawing/2014/main" id="{5723EF11-C53F-7280-7071-01F0E8FC200C}"/>
              </a:ext>
            </a:extLst>
          </p:cNvPr>
          <p:cNvSpPr>
            <a:spLocks noGrp="1" noRot="1" noMove="1" noResize="1" noEditPoints="1" noAdjustHandles="1" noChangeArrowheads="1" noChangeShapeType="1"/>
          </p:cNvSpPr>
          <p:nvPr/>
        </p:nvSpPr>
        <p:spPr bwMode="auto">
          <a:xfrm rot="17280000" flipH="1" flipV="1">
            <a:off x="4587298" y="7139939"/>
            <a:ext cx="913636" cy="999509"/>
          </a:xfrm>
          <a:prstGeom prst="line">
            <a:avLst/>
          </a:prstGeom>
          <a:noFill/>
          <a:ln w="76200">
            <a:solidFill>
              <a:schemeClr val="accent1">
                <a:lumMod val="75000"/>
              </a:schemeClr>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43" name="Line 12">
            <a:extLst>
              <a:ext uri="{FF2B5EF4-FFF2-40B4-BE49-F238E27FC236}">
                <a16:creationId xmlns:a16="http://schemas.microsoft.com/office/drawing/2014/main" id="{922D7B19-7F4A-1DFF-AF6D-0E3BD25BAEFC}"/>
              </a:ext>
            </a:extLst>
          </p:cNvPr>
          <p:cNvSpPr>
            <a:spLocks noGrp="1" noRot="1" noMove="1" noResize="1" noEditPoints="1" noAdjustHandles="1" noChangeArrowheads="1" noChangeShapeType="1"/>
          </p:cNvSpPr>
          <p:nvPr/>
        </p:nvSpPr>
        <p:spPr bwMode="auto">
          <a:xfrm flipH="1" flipV="1">
            <a:off x="4851281" y="5807020"/>
            <a:ext cx="3" cy="922402"/>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sp>
        <p:nvSpPr>
          <p:cNvPr id="44" name="Line 12">
            <a:extLst>
              <a:ext uri="{FF2B5EF4-FFF2-40B4-BE49-F238E27FC236}">
                <a16:creationId xmlns:a16="http://schemas.microsoft.com/office/drawing/2014/main" id="{D60EDCF3-E356-F051-2044-9C2ED67E9256}"/>
              </a:ext>
            </a:extLst>
          </p:cNvPr>
          <p:cNvSpPr>
            <a:spLocks noGrp="1" noRot="1" noMove="1" noResize="1" noEditPoints="1" noAdjustHandles="1" noChangeArrowheads="1" noChangeShapeType="1"/>
          </p:cNvSpPr>
          <p:nvPr/>
        </p:nvSpPr>
        <p:spPr bwMode="auto">
          <a:xfrm rot="21540000" flipH="1">
            <a:off x="5065907" y="6021647"/>
            <a:ext cx="3" cy="922402"/>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pic>
        <p:nvPicPr>
          <p:cNvPr id="45" name="図 44">
            <a:extLst>
              <a:ext uri="{FF2B5EF4-FFF2-40B4-BE49-F238E27FC236}">
                <a16:creationId xmlns:a16="http://schemas.microsoft.com/office/drawing/2014/main" id="{08CE0DC5-6ED6-2162-1406-1E7609491384}"/>
              </a:ext>
            </a:extLst>
          </p:cNvPr>
          <p:cNvPicPr>
            <a:picLocks noGrp="1" noRot="1" noChangeAspect="1" noMove="1" noResize="1" noEditPoints="1" noAdjustHandles="1" noChangeArrowheads="1" noChangeShapeType="1" noCrop="1"/>
          </p:cNvPicPr>
          <p:nvPr/>
        </p:nvPicPr>
        <p:blipFill>
          <a:blip r:embed="rId4"/>
          <a:srcRect/>
          <a:stretch/>
        </p:blipFill>
        <p:spPr>
          <a:xfrm>
            <a:off x="5516743" y="6566818"/>
            <a:ext cx="1471057" cy="1201460"/>
          </a:xfrm>
          <a:prstGeom prst="rect">
            <a:avLst/>
          </a:prstGeom>
        </p:spPr>
      </p:pic>
      <p:pic>
        <p:nvPicPr>
          <p:cNvPr id="46" name="図 45" descr="花瓶の白黒写真&#10;&#10;自動的に生成された説明">
            <a:extLst>
              <a:ext uri="{FF2B5EF4-FFF2-40B4-BE49-F238E27FC236}">
                <a16:creationId xmlns:a16="http://schemas.microsoft.com/office/drawing/2014/main" id="{BF9F6319-8552-8714-E36F-90064439B9DF}"/>
              </a:ext>
            </a:extLst>
          </p:cNvPr>
          <p:cNvPicPr>
            <a:picLocks noGrp="1" noRot="1" noChangeAspect="1" noMove="1" noResize="1" noEditPoints="1" noAdjustHandles="1" noChangeArrowheads="1" noChangeShapeType="1" noCrop="1"/>
          </p:cNvPicPr>
          <p:nvPr/>
        </p:nvPicPr>
        <p:blipFill>
          <a:blip r:embed="rId5">
            <a:extLst>
              <a:ext uri="{BEBA8EAE-BF5A-486C-A8C5-ECC9F3942E4B}">
                <a14:imgProps xmlns:a14="http://schemas.microsoft.com/office/drawing/2010/main">
                  <a14:imgLayer r:embed="rId6">
                    <a14:imgEffect>
                      <a14:brightnessContrast bright="20000"/>
                    </a14:imgEffect>
                  </a14:imgLayer>
                </a14:imgProps>
              </a:ext>
            </a:extLst>
          </a:blip>
          <a:stretch>
            <a:fillRect/>
          </a:stretch>
        </p:blipFill>
        <p:spPr>
          <a:xfrm>
            <a:off x="4192499" y="4095673"/>
            <a:ext cx="1468075" cy="1899862"/>
          </a:xfrm>
          <a:prstGeom prst="rect">
            <a:avLst/>
          </a:prstGeom>
        </p:spPr>
      </p:pic>
      <p:sp>
        <p:nvSpPr>
          <p:cNvPr id="47" name="Line 20">
            <a:extLst>
              <a:ext uri="{FF2B5EF4-FFF2-40B4-BE49-F238E27FC236}">
                <a16:creationId xmlns:a16="http://schemas.microsoft.com/office/drawing/2014/main" id="{96941D5C-5FC3-C917-D999-C4725FB0BB2D}"/>
              </a:ext>
            </a:extLst>
          </p:cNvPr>
          <p:cNvSpPr>
            <a:spLocks noGrp="1" noRot="1" noMove="1" noResize="1" noEditPoints="1" noAdjustHandles="1" noChangeArrowheads="1" noChangeShapeType="1"/>
          </p:cNvSpPr>
          <p:nvPr/>
        </p:nvSpPr>
        <p:spPr bwMode="auto">
          <a:xfrm>
            <a:off x="2524933" y="5685215"/>
            <a:ext cx="6081185"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MS PGothic" panose="020B0600070205080204" pitchFamily="34" charset="-128"/>
              <a:ea typeface="MS PGothic" panose="020B0600070205080204" pitchFamily="34" charset="-128"/>
            </a:endParaRPr>
          </a:p>
        </p:txBody>
      </p:sp>
      <p:pic>
        <p:nvPicPr>
          <p:cNvPr id="50" name="図 49" descr="花瓶の白黒写真&#10;&#10;自動的に生成された説明">
            <a:extLst>
              <a:ext uri="{FF2B5EF4-FFF2-40B4-BE49-F238E27FC236}">
                <a16:creationId xmlns:a16="http://schemas.microsoft.com/office/drawing/2014/main" id="{A03EF51B-83EA-30D5-AD8E-4EC8776BB3EB}"/>
              </a:ext>
            </a:extLst>
          </p:cNvPr>
          <p:cNvPicPr>
            <a:picLocks noGrp="1" noRot="1" noChangeAspect="1" noMove="1" noResize="1" noEditPoints="1" noAdjustHandles="1" noChangeArrowheads="1" noChangeShapeType="1" noCrop="1"/>
          </p:cNvPicPr>
          <p:nvPr/>
        </p:nvPicPr>
        <p:blipFill>
          <a:blip r:embed="rId5">
            <a:extLst>
              <a:ext uri="{BEBA8EAE-BF5A-486C-A8C5-ECC9F3942E4B}">
                <a14:imgProps xmlns:a14="http://schemas.microsoft.com/office/drawing/2010/main">
                  <a14:imgLayer r:embed="rId6">
                    <a14:imgEffect>
                      <a14:brightnessContrast bright="20000"/>
                    </a14:imgEffect>
                  </a14:imgLayer>
                </a14:imgProps>
              </a:ext>
            </a:extLst>
          </a:blip>
          <a:stretch>
            <a:fillRect/>
          </a:stretch>
        </p:blipFill>
        <p:spPr>
          <a:xfrm>
            <a:off x="12332452" y="4095673"/>
            <a:ext cx="1468075" cy="1899862"/>
          </a:xfrm>
          <a:prstGeom prst="rect">
            <a:avLst/>
          </a:prstGeom>
        </p:spPr>
      </p:pic>
    </p:spTree>
    <p:extLst>
      <p:ext uri="{BB962C8B-B14F-4D97-AF65-F5344CB8AC3E}">
        <p14:creationId xmlns:p14="http://schemas.microsoft.com/office/powerpoint/2010/main" val="4029141794"/>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ssolv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D400E-65AD-2A79-EE9C-8D290BD276F4}"/>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E053A1E1-3A39-9D79-4A6C-D582DC08C204}"/>
              </a:ext>
            </a:extLst>
          </p:cNvPr>
          <p:cNvSpPr>
            <a:spLocks noGrp="1" noRot="1" noMove="1" noResize="1" noEditPoints="1" noAdjustHandles="1" noChangeArrowheads="1" noChangeShapeType="1"/>
          </p:cNvSpPr>
          <p:nvPr/>
        </p:nvSpPr>
        <p:spPr>
          <a:xfrm>
            <a:off x="542441" y="1366408"/>
            <a:ext cx="17404595" cy="8180547"/>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8" name="テキスト ボックス 7">
            <a:extLst>
              <a:ext uri="{FF2B5EF4-FFF2-40B4-BE49-F238E27FC236}">
                <a16:creationId xmlns:a16="http://schemas.microsoft.com/office/drawing/2014/main" id="{222D7FE3-F3A3-6B50-5DE0-9E1F4C4FF242}"/>
              </a:ext>
            </a:extLst>
          </p:cNvPr>
          <p:cNvSpPr txBox="1">
            <a:spLocks noGrp="1" noRot="1" noMove="1" noResize="1" noEditPoints="1" noAdjustHandles="1" noChangeArrowheads="1" noChangeShapeType="1"/>
          </p:cNvSpPr>
          <p:nvPr/>
        </p:nvSpPr>
        <p:spPr>
          <a:xfrm>
            <a:off x="1050614" y="550800"/>
            <a:ext cx="10145854"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カラードプラ法</a:t>
            </a:r>
          </a:p>
        </p:txBody>
      </p:sp>
      <p:sp>
        <p:nvSpPr>
          <p:cNvPr id="61" name="角丸四角形 60">
            <a:extLst>
              <a:ext uri="{FF2B5EF4-FFF2-40B4-BE49-F238E27FC236}">
                <a16:creationId xmlns:a16="http://schemas.microsoft.com/office/drawing/2014/main" id="{619BDD03-8747-3123-C5E9-411A25DCDD51}"/>
              </a:ext>
            </a:extLst>
          </p:cNvPr>
          <p:cNvSpPr>
            <a:spLocks noGrp="1" noRot="1" noMove="1" noResize="1" noEditPoints="1" noAdjustHandles="1" noChangeArrowheads="1" noChangeShapeType="1"/>
          </p:cNvSpPr>
          <p:nvPr/>
        </p:nvSpPr>
        <p:spPr>
          <a:xfrm>
            <a:off x="8655969" y="3705809"/>
            <a:ext cx="8696852" cy="4949936"/>
          </a:xfrm>
          <a:prstGeom prst="roundRect">
            <a:avLst>
              <a:gd name="adj" fmla="val 7349"/>
            </a:avLst>
          </a:prstGeom>
          <a:solidFill>
            <a:schemeClr val="accent1">
              <a:alpha val="14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5230"/>
          </a:p>
        </p:txBody>
      </p:sp>
      <p:sp>
        <p:nvSpPr>
          <p:cNvPr id="62" name="角丸四角形 61">
            <a:extLst>
              <a:ext uri="{FF2B5EF4-FFF2-40B4-BE49-F238E27FC236}">
                <a16:creationId xmlns:a16="http://schemas.microsoft.com/office/drawing/2014/main" id="{A706CC70-888F-EEED-5080-655C5EC18DE5}"/>
              </a:ext>
            </a:extLst>
          </p:cNvPr>
          <p:cNvSpPr>
            <a:spLocks noGrp="1" noRot="1" noMove="1" noResize="1" noEditPoints="1" noAdjustHandles="1" noChangeArrowheads="1" noChangeShapeType="1"/>
          </p:cNvSpPr>
          <p:nvPr/>
        </p:nvSpPr>
        <p:spPr>
          <a:xfrm>
            <a:off x="852234" y="3705809"/>
            <a:ext cx="7587801" cy="4897851"/>
          </a:xfrm>
          <a:prstGeom prst="roundRect">
            <a:avLst>
              <a:gd name="adj" fmla="val 8197"/>
            </a:avLst>
          </a:prstGeom>
          <a:solidFill>
            <a:schemeClr val="accent1">
              <a:alpha val="14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5230"/>
          </a:p>
        </p:txBody>
      </p:sp>
      <p:grpSp>
        <p:nvGrpSpPr>
          <p:cNvPr id="63" name="グループ化 62">
            <a:extLst>
              <a:ext uri="{FF2B5EF4-FFF2-40B4-BE49-F238E27FC236}">
                <a16:creationId xmlns:a16="http://schemas.microsoft.com/office/drawing/2014/main" id="{9697E2FF-9032-FDE7-3B0C-701A7FF6E5C7}"/>
              </a:ext>
            </a:extLst>
          </p:cNvPr>
          <p:cNvGrpSpPr>
            <a:grpSpLocks noGrp="1" noUngrp="1" noRot="1" noMove="1" noResize="1"/>
          </p:cNvGrpSpPr>
          <p:nvPr/>
        </p:nvGrpSpPr>
        <p:grpSpPr>
          <a:xfrm>
            <a:off x="13452955" y="1461062"/>
            <a:ext cx="3899868" cy="2099571"/>
            <a:chOff x="8645727" y="1188577"/>
            <a:chExt cx="2616440" cy="1469697"/>
          </a:xfrm>
        </p:grpSpPr>
        <p:sp>
          <p:nvSpPr>
            <p:cNvPr id="64" name="正方形/長方形 63">
              <a:extLst>
                <a:ext uri="{FF2B5EF4-FFF2-40B4-BE49-F238E27FC236}">
                  <a16:creationId xmlns:a16="http://schemas.microsoft.com/office/drawing/2014/main" id="{D056E753-E228-E416-5BCA-4293E257483F}"/>
                </a:ext>
              </a:extLst>
            </p:cNvPr>
            <p:cNvSpPr>
              <a:spLocks noGrp="1" noRot="1" noMove="1" noResize="1" noEditPoints="1" noAdjustHandles="1" noChangeArrowheads="1" noChangeShapeType="1"/>
            </p:cNvSpPr>
            <p:nvPr/>
          </p:nvSpPr>
          <p:spPr>
            <a:xfrm>
              <a:off x="8645727" y="1188577"/>
              <a:ext cx="2616440" cy="1469697"/>
            </a:xfrm>
            <a:prstGeom prst="rect">
              <a:avLst/>
            </a:prstGeom>
            <a:solidFill>
              <a:schemeClr val="accent2">
                <a:lumMod val="40000"/>
                <a:lumOff val="60000"/>
                <a:alpha val="39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5230"/>
            </a:p>
          </p:txBody>
        </p:sp>
        <p:sp>
          <p:nvSpPr>
            <p:cNvPr id="65" name="テキスト ボックス 64">
              <a:extLst>
                <a:ext uri="{FF2B5EF4-FFF2-40B4-BE49-F238E27FC236}">
                  <a16:creationId xmlns:a16="http://schemas.microsoft.com/office/drawing/2014/main" id="{E29202D5-F908-C6D1-E627-E1DDD3A58422}"/>
                </a:ext>
              </a:extLst>
            </p:cNvPr>
            <p:cNvSpPr txBox="1">
              <a:spLocks noGrp="1" noRot="1" noMove="1" noResize="1" noEditPoints="1" noAdjustHandles="1" noChangeArrowheads="1" noChangeShapeType="1"/>
            </p:cNvSpPr>
            <p:nvPr/>
          </p:nvSpPr>
          <p:spPr>
            <a:xfrm>
              <a:off x="8858491" y="1273727"/>
              <a:ext cx="846604" cy="366253"/>
            </a:xfrm>
            <a:prstGeom prst="rect">
              <a:avLst/>
            </a:prstGeom>
            <a:noFill/>
          </p:spPr>
          <p:txBody>
            <a:bodyPr wrap="none" rtlCol="0">
              <a:spAutoFit/>
            </a:bodyPr>
            <a:lstStyle/>
            <a:p>
              <a:r>
                <a:rPr lang="ja-JP" altLang="en-US" sz="2800">
                  <a:latin typeface="MS PGothic" panose="020B0600070205080204" pitchFamily="34" charset="-128"/>
                  <a:ea typeface="MS PGothic" panose="020B0600070205080204" pitchFamily="34" charset="-128"/>
                </a:rPr>
                <a:t>出力波</a:t>
              </a:r>
            </a:p>
          </p:txBody>
        </p:sp>
        <p:sp>
          <p:nvSpPr>
            <p:cNvPr id="66" name="Freeform 10">
              <a:extLst>
                <a:ext uri="{FF2B5EF4-FFF2-40B4-BE49-F238E27FC236}">
                  <a16:creationId xmlns:a16="http://schemas.microsoft.com/office/drawing/2014/main" id="{D24EE287-558C-C58A-F52F-8A19D4C42FDA}"/>
                </a:ext>
              </a:extLst>
            </p:cNvPr>
            <p:cNvSpPr>
              <a:spLocks noGrp="1" noRot="1" noMove="1" noResize="1" noEditPoints="1" noAdjustHandles="1" noChangeArrowheads="1" noChangeShapeType="1"/>
            </p:cNvSpPr>
            <p:nvPr/>
          </p:nvSpPr>
          <p:spPr bwMode="auto">
            <a:xfrm>
              <a:off x="8864042" y="1650666"/>
              <a:ext cx="805977" cy="923331"/>
            </a:xfrm>
            <a:custGeom>
              <a:avLst/>
              <a:gdLst>
                <a:gd name="T0" fmla="*/ 0 w 424"/>
                <a:gd name="T1" fmla="*/ 2147483647 h 752"/>
                <a:gd name="T2" fmla="*/ 2147483647 w 424"/>
                <a:gd name="T3" fmla="*/ 2147483647 h 752"/>
                <a:gd name="T4" fmla="*/ 2147483647 w 424"/>
                <a:gd name="T5" fmla="*/ 2147483647 h 752"/>
                <a:gd name="T6" fmla="*/ 2147483647 w 424"/>
                <a:gd name="T7" fmla="*/ 2147483647 h 752"/>
                <a:gd name="T8" fmla="*/ 2147483647 w 424"/>
                <a:gd name="T9" fmla="*/ 2147483647 h 752"/>
                <a:gd name="T10" fmla="*/ 2147483647 w 424"/>
                <a:gd name="T11" fmla="*/ 2147483647 h 752"/>
                <a:gd name="T12" fmla="*/ 2147483647 w 424"/>
                <a:gd name="T13" fmla="*/ 2147483647 h 752"/>
                <a:gd name="T14" fmla="*/ 2147483647 w 424"/>
                <a:gd name="T15" fmla="*/ 2147483647 h 752"/>
                <a:gd name="T16" fmla="*/ 2147483647 w 424"/>
                <a:gd name="T17" fmla="*/ 2147483647 h 752"/>
                <a:gd name="T18" fmla="*/ 2147483647 w 424"/>
                <a:gd name="T19" fmla="*/ 0 h 752"/>
                <a:gd name="T20" fmla="*/ 2147483647 w 424"/>
                <a:gd name="T21" fmla="*/ 0 h 752"/>
                <a:gd name="T22" fmla="*/ 2147483647 w 424"/>
                <a:gd name="T23" fmla="*/ 2147483647 h 752"/>
                <a:gd name="T24" fmla="*/ 2147483647 w 424"/>
                <a:gd name="T25" fmla="*/ 2147483647 h 752"/>
                <a:gd name="T26" fmla="*/ 2147483647 w 424"/>
                <a:gd name="T27" fmla="*/ 2147483647 h 752"/>
                <a:gd name="T28" fmla="*/ 2147483647 w 424"/>
                <a:gd name="T29" fmla="*/ 2147483647 h 752"/>
                <a:gd name="T30" fmla="*/ 2147483647 w 424"/>
                <a:gd name="T31" fmla="*/ 2147483647 h 752"/>
                <a:gd name="T32" fmla="*/ 2147483647 w 424"/>
                <a:gd name="T33" fmla="*/ 2147483647 h 752"/>
                <a:gd name="T34" fmla="*/ 2147483647 w 424"/>
                <a:gd name="T35" fmla="*/ 2147483647 h 752"/>
                <a:gd name="T36" fmla="*/ 2147483647 w 424"/>
                <a:gd name="T37" fmla="*/ 2147483647 h 752"/>
                <a:gd name="T38" fmla="*/ 2147483647 w 424"/>
                <a:gd name="T39" fmla="*/ 2147483647 h 752"/>
                <a:gd name="T40" fmla="*/ 2147483647 w 424"/>
                <a:gd name="T41" fmla="*/ 2147483647 h 752"/>
                <a:gd name="T42" fmla="*/ 2147483647 w 424"/>
                <a:gd name="T43" fmla="*/ 2147483647 h 7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4"/>
                <a:gd name="T67" fmla="*/ 0 h 752"/>
                <a:gd name="T68" fmla="*/ 424 w 424"/>
                <a:gd name="T69" fmla="*/ 752 h 7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4" h="752">
                  <a:moveTo>
                    <a:pt x="0" y="584"/>
                  </a:moveTo>
                  <a:lnTo>
                    <a:pt x="32" y="256"/>
                  </a:lnTo>
                  <a:lnTo>
                    <a:pt x="88" y="752"/>
                  </a:lnTo>
                  <a:lnTo>
                    <a:pt x="136" y="216"/>
                  </a:lnTo>
                  <a:lnTo>
                    <a:pt x="176" y="736"/>
                  </a:lnTo>
                  <a:lnTo>
                    <a:pt x="216" y="0"/>
                  </a:lnTo>
                  <a:lnTo>
                    <a:pt x="248" y="744"/>
                  </a:lnTo>
                  <a:lnTo>
                    <a:pt x="280" y="144"/>
                  </a:lnTo>
                  <a:lnTo>
                    <a:pt x="320" y="744"/>
                  </a:lnTo>
                  <a:lnTo>
                    <a:pt x="392" y="24"/>
                  </a:lnTo>
                  <a:lnTo>
                    <a:pt x="400" y="672"/>
                  </a:lnTo>
                  <a:lnTo>
                    <a:pt x="424" y="432"/>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defTabSz="1371417" fontAlgn="base">
                <a:spcBef>
                  <a:spcPct val="0"/>
                </a:spcBef>
                <a:spcAft>
                  <a:spcPct val="0"/>
                </a:spcAft>
              </a:pPr>
              <a:endParaRPr lang="ja-JP" altLang="en-US" sz="5230">
                <a:solidFill>
                  <a:srgbClr val="FFFFFF"/>
                </a:solidFill>
                <a:latin typeface="ＭＳ Ｐゴシック" pitchFamily="50" charset="-128"/>
                <a:ea typeface="ＭＳ Ｐゴシック" pitchFamily="50" charset="-128"/>
              </a:endParaRPr>
            </a:p>
          </p:txBody>
        </p:sp>
      </p:grpSp>
      <p:pic>
        <p:nvPicPr>
          <p:cNvPr id="68" name="赤血球-動き有り_v2-JSUM">
            <a:hlinkClick r:id="" action="ppaction://media"/>
            <a:extLst>
              <a:ext uri="{FF2B5EF4-FFF2-40B4-BE49-F238E27FC236}">
                <a16:creationId xmlns:a16="http://schemas.microsoft.com/office/drawing/2014/main" id="{4A344534-ED95-0486-5E58-4C27C90CB1B9}"/>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5"/>
          <a:stretch>
            <a:fillRect/>
          </a:stretch>
        </p:blipFill>
        <p:spPr>
          <a:xfrm rot="19639784">
            <a:off x="13120252" y="6423039"/>
            <a:ext cx="3541853" cy="1297488"/>
          </a:xfrm>
          <a:prstGeom prst="rect">
            <a:avLst/>
          </a:prstGeom>
        </p:spPr>
      </p:pic>
      <p:pic>
        <p:nvPicPr>
          <p:cNvPr id="69" name="赤血球-動き有り_v2-JSUM">
            <a:hlinkClick r:id="" action="ppaction://media"/>
            <a:extLst>
              <a:ext uri="{FF2B5EF4-FFF2-40B4-BE49-F238E27FC236}">
                <a16:creationId xmlns:a16="http://schemas.microsoft.com/office/drawing/2014/main" id="{C7851B60-E013-0493-D837-C8DA658C6C53}"/>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5"/>
          <a:stretch>
            <a:fillRect/>
          </a:stretch>
        </p:blipFill>
        <p:spPr>
          <a:xfrm rot="2024962">
            <a:off x="9163300" y="6185413"/>
            <a:ext cx="3605677" cy="1248490"/>
          </a:xfrm>
          <a:prstGeom prst="rect">
            <a:avLst/>
          </a:prstGeom>
        </p:spPr>
      </p:pic>
      <p:pic>
        <p:nvPicPr>
          <p:cNvPr id="71" name="赤血球-動き有り_v2-JSUM">
            <a:hlinkClick r:id="" action="ppaction://media"/>
            <a:extLst>
              <a:ext uri="{FF2B5EF4-FFF2-40B4-BE49-F238E27FC236}">
                <a16:creationId xmlns:a16="http://schemas.microsoft.com/office/drawing/2014/main" id="{31339ABA-63AA-2860-E8F4-5C5170818859}"/>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5"/>
          <a:stretch>
            <a:fillRect/>
          </a:stretch>
        </p:blipFill>
        <p:spPr>
          <a:xfrm>
            <a:off x="3888951" y="6147284"/>
            <a:ext cx="3930593" cy="1771375"/>
          </a:xfrm>
          <a:prstGeom prst="rect">
            <a:avLst/>
          </a:prstGeom>
        </p:spPr>
      </p:pic>
      <p:pic>
        <p:nvPicPr>
          <p:cNvPr id="72" name="図 71">
            <a:extLst>
              <a:ext uri="{FF2B5EF4-FFF2-40B4-BE49-F238E27FC236}">
                <a16:creationId xmlns:a16="http://schemas.microsoft.com/office/drawing/2014/main" id="{17FBB0CE-97FD-2114-B4AA-688A7DDCBBE4}"/>
              </a:ext>
            </a:extLst>
          </p:cNvPr>
          <p:cNvPicPr>
            <a:picLocks noGrp="1" noRot="1" noChangeAspect="1" noMove="1" noResize="1" noEditPoints="1" noAdjustHandles="1" noChangeArrowheads="1" noChangeShapeType="1" noCrop="1"/>
          </p:cNvPicPr>
          <p:nvPr/>
        </p:nvPicPr>
        <p:blipFill rotWithShape="1">
          <a:blip r:embed="rId6"/>
          <a:srcRect l="22540" r="22540"/>
          <a:stretch/>
        </p:blipFill>
        <p:spPr>
          <a:xfrm>
            <a:off x="1400047" y="6135607"/>
            <a:ext cx="2159667" cy="1799310"/>
          </a:xfrm>
          <a:prstGeom prst="rect">
            <a:avLst/>
          </a:prstGeom>
        </p:spPr>
      </p:pic>
      <p:grpSp>
        <p:nvGrpSpPr>
          <p:cNvPr id="73" name="Group 24">
            <a:extLst>
              <a:ext uri="{FF2B5EF4-FFF2-40B4-BE49-F238E27FC236}">
                <a16:creationId xmlns:a16="http://schemas.microsoft.com/office/drawing/2014/main" id="{2BE04A4E-74DF-1CFC-FDBB-29A7E502D39C}"/>
              </a:ext>
            </a:extLst>
          </p:cNvPr>
          <p:cNvGrpSpPr>
            <a:grpSpLocks noGrp="1" noUngrp="1" noRot="1" noMove="1" noResize="1"/>
          </p:cNvGrpSpPr>
          <p:nvPr/>
        </p:nvGrpSpPr>
        <p:grpSpPr bwMode="auto">
          <a:xfrm rot="5400000" flipH="1">
            <a:off x="2164746" y="4652350"/>
            <a:ext cx="650160" cy="442060"/>
            <a:chOff x="1335" y="662"/>
            <a:chExt cx="335" cy="227"/>
          </a:xfrm>
        </p:grpSpPr>
        <p:sp>
          <p:nvSpPr>
            <p:cNvPr id="74" name="Freeform 25">
              <a:extLst>
                <a:ext uri="{FF2B5EF4-FFF2-40B4-BE49-F238E27FC236}">
                  <a16:creationId xmlns:a16="http://schemas.microsoft.com/office/drawing/2014/main" id="{88AAABAE-A71C-E2DC-3A7D-1D0C7AB193B9}"/>
                </a:ext>
              </a:extLst>
            </p:cNvPr>
            <p:cNvSpPr>
              <a:spLocks noGrp="1" noRot="1" noMove="1" noResize="1" noEditPoints="1" noAdjustHandles="1" noChangeArrowheads="1" noChangeShapeType="1"/>
            </p:cNvSpPr>
            <p:nvPr/>
          </p:nvSpPr>
          <p:spPr bwMode="auto">
            <a:xfrm>
              <a:off x="1453" y="662"/>
              <a:ext cx="100" cy="227"/>
            </a:xfrm>
            <a:custGeom>
              <a:avLst/>
              <a:gdLst>
                <a:gd name="T0" fmla="*/ 0 w 3447"/>
                <a:gd name="T1" fmla="*/ 537 h 1043"/>
                <a:gd name="T2" fmla="*/ 136 w 3447"/>
                <a:gd name="T3" fmla="*/ 854 h 1043"/>
                <a:gd name="T4" fmla="*/ 318 w 3447"/>
                <a:gd name="T5" fmla="*/ 1036 h 1043"/>
                <a:gd name="T6" fmla="*/ 454 w 3447"/>
                <a:gd name="T7" fmla="*/ 809 h 1043"/>
                <a:gd name="T8" fmla="*/ 590 w 3447"/>
                <a:gd name="T9" fmla="*/ 491 h 1043"/>
                <a:gd name="T10" fmla="*/ 726 w 3447"/>
                <a:gd name="T11" fmla="*/ 174 h 1043"/>
                <a:gd name="T12" fmla="*/ 862 w 3447"/>
                <a:gd name="T13" fmla="*/ 38 h 1043"/>
                <a:gd name="T14" fmla="*/ 998 w 3447"/>
                <a:gd name="T15" fmla="*/ 129 h 1043"/>
                <a:gd name="T16" fmla="*/ 1134 w 3447"/>
                <a:gd name="T17" fmla="*/ 491 h 1043"/>
                <a:gd name="T18" fmla="*/ 1315 w 3447"/>
                <a:gd name="T19" fmla="*/ 854 h 1043"/>
                <a:gd name="T20" fmla="*/ 1406 w 3447"/>
                <a:gd name="T21" fmla="*/ 990 h 1043"/>
                <a:gd name="T22" fmla="*/ 1542 w 3447"/>
                <a:gd name="T23" fmla="*/ 945 h 1043"/>
                <a:gd name="T24" fmla="*/ 1724 w 3447"/>
                <a:gd name="T25" fmla="*/ 491 h 1043"/>
                <a:gd name="T26" fmla="*/ 1905 w 3447"/>
                <a:gd name="T27" fmla="*/ 129 h 1043"/>
                <a:gd name="T28" fmla="*/ 1996 w 3447"/>
                <a:gd name="T29" fmla="*/ 38 h 1043"/>
                <a:gd name="T30" fmla="*/ 2132 w 3447"/>
                <a:gd name="T31" fmla="*/ 83 h 1043"/>
                <a:gd name="T32" fmla="*/ 2313 w 3447"/>
                <a:gd name="T33" fmla="*/ 491 h 1043"/>
                <a:gd name="T34" fmla="*/ 2449 w 3447"/>
                <a:gd name="T35" fmla="*/ 854 h 1043"/>
                <a:gd name="T36" fmla="*/ 2631 w 3447"/>
                <a:gd name="T37" fmla="*/ 990 h 1043"/>
                <a:gd name="T38" fmla="*/ 2858 w 3447"/>
                <a:gd name="T39" fmla="*/ 582 h 1043"/>
                <a:gd name="T40" fmla="*/ 2994 w 3447"/>
                <a:gd name="T41" fmla="*/ 219 h 1043"/>
                <a:gd name="T42" fmla="*/ 3130 w 3447"/>
                <a:gd name="T43" fmla="*/ 38 h 1043"/>
                <a:gd name="T44" fmla="*/ 3221 w 3447"/>
                <a:gd name="T45" fmla="*/ 38 h 1043"/>
                <a:gd name="T46" fmla="*/ 3357 w 3447"/>
                <a:gd name="T47" fmla="*/ 265 h 1043"/>
                <a:gd name="T48" fmla="*/ 3447 w 3447"/>
                <a:gd name="T49" fmla="*/ 537 h 1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47" h="1043">
                  <a:moveTo>
                    <a:pt x="0" y="537"/>
                  </a:moveTo>
                  <a:cubicBezTo>
                    <a:pt x="41" y="654"/>
                    <a:pt x="83" y="771"/>
                    <a:pt x="136" y="854"/>
                  </a:cubicBezTo>
                  <a:cubicBezTo>
                    <a:pt x="189" y="937"/>
                    <a:pt x="265" y="1043"/>
                    <a:pt x="318" y="1036"/>
                  </a:cubicBezTo>
                  <a:cubicBezTo>
                    <a:pt x="371" y="1029"/>
                    <a:pt x="409" y="900"/>
                    <a:pt x="454" y="809"/>
                  </a:cubicBezTo>
                  <a:cubicBezTo>
                    <a:pt x="499" y="718"/>
                    <a:pt x="545" y="597"/>
                    <a:pt x="590" y="491"/>
                  </a:cubicBezTo>
                  <a:cubicBezTo>
                    <a:pt x="635" y="385"/>
                    <a:pt x="681" y="249"/>
                    <a:pt x="726" y="174"/>
                  </a:cubicBezTo>
                  <a:cubicBezTo>
                    <a:pt x="771" y="99"/>
                    <a:pt x="817" y="45"/>
                    <a:pt x="862" y="38"/>
                  </a:cubicBezTo>
                  <a:cubicBezTo>
                    <a:pt x="907" y="31"/>
                    <a:pt x="953" y="54"/>
                    <a:pt x="998" y="129"/>
                  </a:cubicBezTo>
                  <a:cubicBezTo>
                    <a:pt x="1043" y="204"/>
                    <a:pt x="1081" y="370"/>
                    <a:pt x="1134" y="491"/>
                  </a:cubicBezTo>
                  <a:cubicBezTo>
                    <a:pt x="1187" y="612"/>
                    <a:pt x="1270" y="771"/>
                    <a:pt x="1315" y="854"/>
                  </a:cubicBezTo>
                  <a:cubicBezTo>
                    <a:pt x="1360" y="937"/>
                    <a:pt x="1368" y="975"/>
                    <a:pt x="1406" y="990"/>
                  </a:cubicBezTo>
                  <a:cubicBezTo>
                    <a:pt x="1444" y="1005"/>
                    <a:pt x="1489" y="1028"/>
                    <a:pt x="1542" y="945"/>
                  </a:cubicBezTo>
                  <a:cubicBezTo>
                    <a:pt x="1595" y="862"/>
                    <a:pt x="1664" y="627"/>
                    <a:pt x="1724" y="491"/>
                  </a:cubicBezTo>
                  <a:cubicBezTo>
                    <a:pt x="1784" y="355"/>
                    <a:pt x="1860" y="204"/>
                    <a:pt x="1905" y="129"/>
                  </a:cubicBezTo>
                  <a:cubicBezTo>
                    <a:pt x="1950" y="54"/>
                    <a:pt x="1958" y="46"/>
                    <a:pt x="1996" y="38"/>
                  </a:cubicBezTo>
                  <a:cubicBezTo>
                    <a:pt x="2034" y="30"/>
                    <a:pt x="2079" y="8"/>
                    <a:pt x="2132" y="83"/>
                  </a:cubicBezTo>
                  <a:cubicBezTo>
                    <a:pt x="2185" y="158"/>
                    <a:pt x="2260" y="363"/>
                    <a:pt x="2313" y="491"/>
                  </a:cubicBezTo>
                  <a:cubicBezTo>
                    <a:pt x="2366" y="619"/>
                    <a:pt x="2396" y="771"/>
                    <a:pt x="2449" y="854"/>
                  </a:cubicBezTo>
                  <a:cubicBezTo>
                    <a:pt x="2502" y="937"/>
                    <a:pt x="2563" y="1035"/>
                    <a:pt x="2631" y="990"/>
                  </a:cubicBezTo>
                  <a:cubicBezTo>
                    <a:pt x="2699" y="945"/>
                    <a:pt x="2798" y="710"/>
                    <a:pt x="2858" y="582"/>
                  </a:cubicBezTo>
                  <a:cubicBezTo>
                    <a:pt x="2918" y="454"/>
                    <a:pt x="2949" y="310"/>
                    <a:pt x="2994" y="219"/>
                  </a:cubicBezTo>
                  <a:cubicBezTo>
                    <a:pt x="3039" y="128"/>
                    <a:pt x="3092" y="68"/>
                    <a:pt x="3130" y="38"/>
                  </a:cubicBezTo>
                  <a:cubicBezTo>
                    <a:pt x="3168" y="8"/>
                    <a:pt x="3183" y="0"/>
                    <a:pt x="3221" y="38"/>
                  </a:cubicBezTo>
                  <a:cubicBezTo>
                    <a:pt x="3259" y="76"/>
                    <a:pt x="3319" y="182"/>
                    <a:pt x="3357" y="265"/>
                  </a:cubicBezTo>
                  <a:cubicBezTo>
                    <a:pt x="3395" y="348"/>
                    <a:pt x="3421" y="442"/>
                    <a:pt x="3447" y="537"/>
                  </a:cubicBezTo>
                </a:path>
              </a:pathLst>
            </a:custGeom>
            <a:noFill/>
            <a:ln w="9525">
              <a:solidFill>
                <a:schemeClr val="tx1"/>
              </a:solidFill>
              <a:round/>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37139" tIns="68569" rIns="137139" bIns="68569" numCol="1" anchor="t" anchorCtr="0" compatLnSpc="1">
              <a:prstTxWarp prst="textNoShape">
                <a:avLst/>
              </a:prstTxWarp>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5" name="Line 26">
              <a:extLst>
                <a:ext uri="{FF2B5EF4-FFF2-40B4-BE49-F238E27FC236}">
                  <a16:creationId xmlns:a16="http://schemas.microsoft.com/office/drawing/2014/main" id="{978679EF-DF3E-038E-097C-E13F3121A7EB}"/>
                </a:ext>
              </a:extLst>
            </p:cNvPr>
            <p:cNvSpPr>
              <a:spLocks noGrp="1" noRot="1" noMove="1" noResize="1" noEditPoints="1" noAdjustHandles="1" noChangeArrowheads="1" noChangeShapeType="1"/>
            </p:cNvSpPr>
            <p:nvPr/>
          </p:nvSpPr>
          <p:spPr bwMode="auto">
            <a:xfrm flipH="1">
              <a:off x="1335" y="778"/>
              <a:ext cx="1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vert="horz" wrap="square" lIns="137139" tIns="68569" rIns="137139" bIns="68569" numCol="1" anchor="t" anchorCtr="0" compatLnSpc="1">
              <a:prstTxWarp prst="textNoShape">
                <a:avLst/>
              </a:prstTxWarp>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6" name="Line 27">
              <a:extLst>
                <a:ext uri="{FF2B5EF4-FFF2-40B4-BE49-F238E27FC236}">
                  <a16:creationId xmlns:a16="http://schemas.microsoft.com/office/drawing/2014/main" id="{73DA31A9-7EC7-A20B-2464-E183713CA309}"/>
                </a:ext>
              </a:extLst>
            </p:cNvPr>
            <p:cNvSpPr>
              <a:spLocks noGrp="1" noRot="1" noMove="1" noResize="1" noEditPoints="1" noAdjustHandles="1" noChangeArrowheads="1" noChangeShapeType="1"/>
            </p:cNvSpPr>
            <p:nvPr/>
          </p:nvSpPr>
          <p:spPr bwMode="auto">
            <a:xfrm flipH="1">
              <a:off x="1555" y="779"/>
              <a:ext cx="1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vert="horz" wrap="square" lIns="137139" tIns="68569" rIns="137139" bIns="68569" numCol="1" anchor="t" anchorCtr="0" compatLnSpc="1">
              <a:prstTxWarp prst="textNoShape">
                <a:avLst/>
              </a:prstTxWarp>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grpSp>
      <p:grpSp>
        <p:nvGrpSpPr>
          <p:cNvPr id="77" name="Group 24">
            <a:extLst>
              <a:ext uri="{FF2B5EF4-FFF2-40B4-BE49-F238E27FC236}">
                <a16:creationId xmlns:a16="http://schemas.microsoft.com/office/drawing/2014/main" id="{42283E3D-872B-AAAA-CD85-E8B2C7D0C9A2}"/>
              </a:ext>
            </a:extLst>
          </p:cNvPr>
          <p:cNvGrpSpPr>
            <a:grpSpLocks noGrp="1" noUngrp="1" noRot="1" noMove="1" noResize="1"/>
          </p:cNvGrpSpPr>
          <p:nvPr/>
        </p:nvGrpSpPr>
        <p:grpSpPr bwMode="auto">
          <a:xfrm rot="5400000" flipH="1">
            <a:off x="5409802" y="4672432"/>
            <a:ext cx="650160" cy="442060"/>
            <a:chOff x="1335" y="662"/>
            <a:chExt cx="335" cy="227"/>
          </a:xfrm>
        </p:grpSpPr>
        <p:sp>
          <p:nvSpPr>
            <p:cNvPr id="78" name="Freeform 25">
              <a:extLst>
                <a:ext uri="{FF2B5EF4-FFF2-40B4-BE49-F238E27FC236}">
                  <a16:creationId xmlns:a16="http://schemas.microsoft.com/office/drawing/2014/main" id="{D50DB376-5684-2A8D-C6BB-E54FEAE88CE9}"/>
                </a:ext>
              </a:extLst>
            </p:cNvPr>
            <p:cNvSpPr>
              <a:spLocks noGrp="1" noRot="1" noMove="1" noResize="1" noEditPoints="1" noAdjustHandles="1" noChangeArrowheads="1" noChangeShapeType="1"/>
            </p:cNvSpPr>
            <p:nvPr/>
          </p:nvSpPr>
          <p:spPr bwMode="auto">
            <a:xfrm>
              <a:off x="1453" y="662"/>
              <a:ext cx="100" cy="227"/>
            </a:xfrm>
            <a:custGeom>
              <a:avLst/>
              <a:gdLst>
                <a:gd name="T0" fmla="*/ 0 w 3447"/>
                <a:gd name="T1" fmla="*/ 537 h 1043"/>
                <a:gd name="T2" fmla="*/ 136 w 3447"/>
                <a:gd name="T3" fmla="*/ 854 h 1043"/>
                <a:gd name="T4" fmla="*/ 318 w 3447"/>
                <a:gd name="T5" fmla="*/ 1036 h 1043"/>
                <a:gd name="T6" fmla="*/ 454 w 3447"/>
                <a:gd name="T7" fmla="*/ 809 h 1043"/>
                <a:gd name="T8" fmla="*/ 590 w 3447"/>
                <a:gd name="T9" fmla="*/ 491 h 1043"/>
                <a:gd name="T10" fmla="*/ 726 w 3447"/>
                <a:gd name="T11" fmla="*/ 174 h 1043"/>
                <a:gd name="T12" fmla="*/ 862 w 3447"/>
                <a:gd name="T13" fmla="*/ 38 h 1043"/>
                <a:gd name="T14" fmla="*/ 998 w 3447"/>
                <a:gd name="T15" fmla="*/ 129 h 1043"/>
                <a:gd name="T16" fmla="*/ 1134 w 3447"/>
                <a:gd name="T17" fmla="*/ 491 h 1043"/>
                <a:gd name="T18" fmla="*/ 1315 w 3447"/>
                <a:gd name="T19" fmla="*/ 854 h 1043"/>
                <a:gd name="T20" fmla="*/ 1406 w 3447"/>
                <a:gd name="T21" fmla="*/ 990 h 1043"/>
                <a:gd name="T22" fmla="*/ 1542 w 3447"/>
                <a:gd name="T23" fmla="*/ 945 h 1043"/>
                <a:gd name="T24" fmla="*/ 1724 w 3447"/>
                <a:gd name="T25" fmla="*/ 491 h 1043"/>
                <a:gd name="T26" fmla="*/ 1905 w 3447"/>
                <a:gd name="T27" fmla="*/ 129 h 1043"/>
                <a:gd name="T28" fmla="*/ 1996 w 3447"/>
                <a:gd name="T29" fmla="*/ 38 h 1043"/>
                <a:gd name="T30" fmla="*/ 2132 w 3447"/>
                <a:gd name="T31" fmla="*/ 83 h 1043"/>
                <a:gd name="T32" fmla="*/ 2313 w 3447"/>
                <a:gd name="T33" fmla="*/ 491 h 1043"/>
                <a:gd name="T34" fmla="*/ 2449 w 3447"/>
                <a:gd name="T35" fmla="*/ 854 h 1043"/>
                <a:gd name="T36" fmla="*/ 2631 w 3447"/>
                <a:gd name="T37" fmla="*/ 990 h 1043"/>
                <a:gd name="T38" fmla="*/ 2858 w 3447"/>
                <a:gd name="T39" fmla="*/ 582 h 1043"/>
                <a:gd name="T40" fmla="*/ 2994 w 3447"/>
                <a:gd name="T41" fmla="*/ 219 h 1043"/>
                <a:gd name="T42" fmla="*/ 3130 w 3447"/>
                <a:gd name="T43" fmla="*/ 38 h 1043"/>
                <a:gd name="T44" fmla="*/ 3221 w 3447"/>
                <a:gd name="T45" fmla="*/ 38 h 1043"/>
                <a:gd name="T46" fmla="*/ 3357 w 3447"/>
                <a:gd name="T47" fmla="*/ 265 h 1043"/>
                <a:gd name="T48" fmla="*/ 3447 w 3447"/>
                <a:gd name="T49" fmla="*/ 537 h 1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47" h="1043">
                  <a:moveTo>
                    <a:pt x="0" y="537"/>
                  </a:moveTo>
                  <a:cubicBezTo>
                    <a:pt x="41" y="654"/>
                    <a:pt x="83" y="771"/>
                    <a:pt x="136" y="854"/>
                  </a:cubicBezTo>
                  <a:cubicBezTo>
                    <a:pt x="189" y="937"/>
                    <a:pt x="265" y="1043"/>
                    <a:pt x="318" y="1036"/>
                  </a:cubicBezTo>
                  <a:cubicBezTo>
                    <a:pt x="371" y="1029"/>
                    <a:pt x="409" y="900"/>
                    <a:pt x="454" y="809"/>
                  </a:cubicBezTo>
                  <a:cubicBezTo>
                    <a:pt x="499" y="718"/>
                    <a:pt x="545" y="597"/>
                    <a:pt x="590" y="491"/>
                  </a:cubicBezTo>
                  <a:cubicBezTo>
                    <a:pt x="635" y="385"/>
                    <a:pt x="681" y="249"/>
                    <a:pt x="726" y="174"/>
                  </a:cubicBezTo>
                  <a:cubicBezTo>
                    <a:pt x="771" y="99"/>
                    <a:pt x="817" y="45"/>
                    <a:pt x="862" y="38"/>
                  </a:cubicBezTo>
                  <a:cubicBezTo>
                    <a:pt x="907" y="31"/>
                    <a:pt x="953" y="54"/>
                    <a:pt x="998" y="129"/>
                  </a:cubicBezTo>
                  <a:cubicBezTo>
                    <a:pt x="1043" y="204"/>
                    <a:pt x="1081" y="370"/>
                    <a:pt x="1134" y="491"/>
                  </a:cubicBezTo>
                  <a:cubicBezTo>
                    <a:pt x="1187" y="612"/>
                    <a:pt x="1270" y="771"/>
                    <a:pt x="1315" y="854"/>
                  </a:cubicBezTo>
                  <a:cubicBezTo>
                    <a:pt x="1360" y="937"/>
                    <a:pt x="1368" y="975"/>
                    <a:pt x="1406" y="990"/>
                  </a:cubicBezTo>
                  <a:cubicBezTo>
                    <a:pt x="1444" y="1005"/>
                    <a:pt x="1489" y="1028"/>
                    <a:pt x="1542" y="945"/>
                  </a:cubicBezTo>
                  <a:cubicBezTo>
                    <a:pt x="1595" y="862"/>
                    <a:pt x="1664" y="627"/>
                    <a:pt x="1724" y="491"/>
                  </a:cubicBezTo>
                  <a:cubicBezTo>
                    <a:pt x="1784" y="355"/>
                    <a:pt x="1860" y="204"/>
                    <a:pt x="1905" y="129"/>
                  </a:cubicBezTo>
                  <a:cubicBezTo>
                    <a:pt x="1950" y="54"/>
                    <a:pt x="1958" y="46"/>
                    <a:pt x="1996" y="38"/>
                  </a:cubicBezTo>
                  <a:cubicBezTo>
                    <a:pt x="2034" y="30"/>
                    <a:pt x="2079" y="8"/>
                    <a:pt x="2132" y="83"/>
                  </a:cubicBezTo>
                  <a:cubicBezTo>
                    <a:pt x="2185" y="158"/>
                    <a:pt x="2260" y="363"/>
                    <a:pt x="2313" y="491"/>
                  </a:cubicBezTo>
                  <a:cubicBezTo>
                    <a:pt x="2366" y="619"/>
                    <a:pt x="2396" y="771"/>
                    <a:pt x="2449" y="854"/>
                  </a:cubicBezTo>
                  <a:cubicBezTo>
                    <a:pt x="2502" y="937"/>
                    <a:pt x="2563" y="1035"/>
                    <a:pt x="2631" y="990"/>
                  </a:cubicBezTo>
                  <a:cubicBezTo>
                    <a:pt x="2699" y="945"/>
                    <a:pt x="2798" y="710"/>
                    <a:pt x="2858" y="582"/>
                  </a:cubicBezTo>
                  <a:cubicBezTo>
                    <a:pt x="2918" y="454"/>
                    <a:pt x="2949" y="310"/>
                    <a:pt x="2994" y="219"/>
                  </a:cubicBezTo>
                  <a:cubicBezTo>
                    <a:pt x="3039" y="128"/>
                    <a:pt x="3092" y="68"/>
                    <a:pt x="3130" y="38"/>
                  </a:cubicBezTo>
                  <a:cubicBezTo>
                    <a:pt x="3168" y="8"/>
                    <a:pt x="3183" y="0"/>
                    <a:pt x="3221" y="38"/>
                  </a:cubicBezTo>
                  <a:cubicBezTo>
                    <a:pt x="3259" y="76"/>
                    <a:pt x="3319" y="182"/>
                    <a:pt x="3357" y="265"/>
                  </a:cubicBezTo>
                  <a:cubicBezTo>
                    <a:pt x="3395" y="348"/>
                    <a:pt x="3421" y="442"/>
                    <a:pt x="3447" y="537"/>
                  </a:cubicBezTo>
                </a:path>
              </a:pathLst>
            </a:custGeom>
            <a:noFill/>
            <a:ln w="9525">
              <a:solidFill>
                <a:schemeClr val="tx1"/>
              </a:solidFill>
              <a:round/>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37139" tIns="68569" rIns="137139" bIns="68569" numCol="1" anchor="t" anchorCtr="0" compatLnSpc="1">
              <a:prstTxWarp prst="textNoShape">
                <a:avLst/>
              </a:prstTxWarp>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9" name="Line 26">
              <a:extLst>
                <a:ext uri="{FF2B5EF4-FFF2-40B4-BE49-F238E27FC236}">
                  <a16:creationId xmlns:a16="http://schemas.microsoft.com/office/drawing/2014/main" id="{0B9E8354-7570-2589-1ECF-2D8245A4CBBE}"/>
                </a:ext>
              </a:extLst>
            </p:cNvPr>
            <p:cNvSpPr>
              <a:spLocks noGrp="1" noRot="1" noMove="1" noResize="1" noEditPoints="1" noAdjustHandles="1" noChangeArrowheads="1" noChangeShapeType="1"/>
            </p:cNvSpPr>
            <p:nvPr/>
          </p:nvSpPr>
          <p:spPr bwMode="auto">
            <a:xfrm flipH="1">
              <a:off x="1335" y="778"/>
              <a:ext cx="1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vert="horz" wrap="square" lIns="137139" tIns="68569" rIns="137139" bIns="68569" numCol="1" anchor="t" anchorCtr="0" compatLnSpc="1">
              <a:prstTxWarp prst="textNoShape">
                <a:avLst/>
              </a:prstTxWarp>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0" name="Line 27">
              <a:extLst>
                <a:ext uri="{FF2B5EF4-FFF2-40B4-BE49-F238E27FC236}">
                  <a16:creationId xmlns:a16="http://schemas.microsoft.com/office/drawing/2014/main" id="{8EF426CA-AAD9-5CE5-CF95-FE9CA67BB581}"/>
                </a:ext>
              </a:extLst>
            </p:cNvPr>
            <p:cNvSpPr>
              <a:spLocks noGrp="1" noRot="1" noMove="1" noResize="1" noEditPoints="1" noAdjustHandles="1" noChangeArrowheads="1" noChangeShapeType="1"/>
            </p:cNvSpPr>
            <p:nvPr/>
          </p:nvSpPr>
          <p:spPr bwMode="auto">
            <a:xfrm flipH="1">
              <a:off x="1555" y="779"/>
              <a:ext cx="1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vert="horz" wrap="square" lIns="137139" tIns="68569" rIns="137139" bIns="68569" numCol="1" anchor="t" anchorCtr="0" compatLnSpc="1">
              <a:prstTxWarp prst="textNoShape">
                <a:avLst/>
              </a:prstTxWarp>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grpSp>
      <p:grpSp>
        <p:nvGrpSpPr>
          <p:cNvPr id="81" name="Group 24">
            <a:extLst>
              <a:ext uri="{FF2B5EF4-FFF2-40B4-BE49-F238E27FC236}">
                <a16:creationId xmlns:a16="http://schemas.microsoft.com/office/drawing/2014/main" id="{1EC3D21F-48D8-076B-8408-64489C8F3008}"/>
              </a:ext>
            </a:extLst>
          </p:cNvPr>
          <p:cNvGrpSpPr>
            <a:grpSpLocks noGrp="1" noUngrp="1" noRot="1" noMove="1" noResize="1"/>
          </p:cNvGrpSpPr>
          <p:nvPr/>
        </p:nvGrpSpPr>
        <p:grpSpPr bwMode="auto">
          <a:xfrm rot="5400000" flipH="1">
            <a:off x="11008647" y="4642862"/>
            <a:ext cx="650160" cy="442060"/>
            <a:chOff x="1335" y="662"/>
            <a:chExt cx="335" cy="227"/>
          </a:xfrm>
        </p:grpSpPr>
        <p:sp>
          <p:nvSpPr>
            <p:cNvPr id="82" name="Freeform 25">
              <a:extLst>
                <a:ext uri="{FF2B5EF4-FFF2-40B4-BE49-F238E27FC236}">
                  <a16:creationId xmlns:a16="http://schemas.microsoft.com/office/drawing/2014/main" id="{EDDF7608-5A08-AC53-06CA-C25ACAC10536}"/>
                </a:ext>
              </a:extLst>
            </p:cNvPr>
            <p:cNvSpPr>
              <a:spLocks noGrp="1" noRot="1" noMove="1" noResize="1" noEditPoints="1" noAdjustHandles="1" noChangeArrowheads="1" noChangeShapeType="1"/>
            </p:cNvSpPr>
            <p:nvPr/>
          </p:nvSpPr>
          <p:spPr bwMode="auto">
            <a:xfrm>
              <a:off x="1453" y="662"/>
              <a:ext cx="100" cy="227"/>
            </a:xfrm>
            <a:custGeom>
              <a:avLst/>
              <a:gdLst>
                <a:gd name="T0" fmla="*/ 0 w 3447"/>
                <a:gd name="T1" fmla="*/ 537 h 1043"/>
                <a:gd name="T2" fmla="*/ 136 w 3447"/>
                <a:gd name="T3" fmla="*/ 854 h 1043"/>
                <a:gd name="T4" fmla="*/ 318 w 3447"/>
                <a:gd name="T5" fmla="*/ 1036 h 1043"/>
                <a:gd name="T6" fmla="*/ 454 w 3447"/>
                <a:gd name="T7" fmla="*/ 809 h 1043"/>
                <a:gd name="T8" fmla="*/ 590 w 3447"/>
                <a:gd name="T9" fmla="*/ 491 h 1043"/>
                <a:gd name="T10" fmla="*/ 726 w 3447"/>
                <a:gd name="T11" fmla="*/ 174 h 1043"/>
                <a:gd name="T12" fmla="*/ 862 w 3447"/>
                <a:gd name="T13" fmla="*/ 38 h 1043"/>
                <a:gd name="T14" fmla="*/ 998 w 3447"/>
                <a:gd name="T15" fmla="*/ 129 h 1043"/>
                <a:gd name="T16" fmla="*/ 1134 w 3447"/>
                <a:gd name="T17" fmla="*/ 491 h 1043"/>
                <a:gd name="T18" fmla="*/ 1315 w 3447"/>
                <a:gd name="T19" fmla="*/ 854 h 1043"/>
                <a:gd name="T20" fmla="*/ 1406 w 3447"/>
                <a:gd name="T21" fmla="*/ 990 h 1043"/>
                <a:gd name="T22" fmla="*/ 1542 w 3447"/>
                <a:gd name="T23" fmla="*/ 945 h 1043"/>
                <a:gd name="T24" fmla="*/ 1724 w 3447"/>
                <a:gd name="T25" fmla="*/ 491 h 1043"/>
                <a:gd name="T26" fmla="*/ 1905 w 3447"/>
                <a:gd name="T27" fmla="*/ 129 h 1043"/>
                <a:gd name="T28" fmla="*/ 1996 w 3447"/>
                <a:gd name="T29" fmla="*/ 38 h 1043"/>
                <a:gd name="T30" fmla="*/ 2132 w 3447"/>
                <a:gd name="T31" fmla="*/ 83 h 1043"/>
                <a:gd name="T32" fmla="*/ 2313 w 3447"/>
                <a:gd name="T33" fmla="*/ 491 h 1043"/>
                <a:gd name="T34" fmla="*/ 2449 w 3447"/>
                <a:gd name="T35" fmla="*/ 854 h 1043"/>
                <a:gd name="T36" fmla="*/ 2631 w 3447"/>
                <a:gd name="T37" fmla="*/ 990 h 1043"/>
                <a:gd name="T38" fmla="*/ 2858 w 3447"/>
                <a:gd name="T39" fmla="*/ 582 h 1043"/>
                <a:gd name="T40" fmla="*/ 2994 w 3447"/>
                <a:gd name="T41" fmla="*/ 219 h 1043"/>
                <a:gd name="T42" fmla="*/ 3130 w 3447"/>
                <a:gd name="T43" fmla="*/ 38 h 1043"/>
                <a:gd name="T44" fmla="*/ 3221 w 3447"/>
                <a:gd name="T45" fmla="*/ 38 h 1043"/>
                <a:gd name="T46" fmla="*/ 3357 w 3447"/>
                <a:gd name="T47" fmla="*/ 265 h 1043"/>
                <a:gd name="T48" fmla="*/ 3447 w 3447"/>
                <a:gd name="T49" fmla="*/ 537 h 1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47" h="1043">
                  <a:moveTo>
                    <a:pt x="0" y="537"/>
                  </a:moveTo>
                  <a:cubicBezTo>
                    <a:pt x="41" y="654"/>
                    <a:pt x="83" y="771"/>
                    <a:pt x="136" y="854"/>
                  </a:cubicBezTo>
                  <a:cubicBezTo>
                    <a:pt x="189" y="937"/>
                    <a:pt x="265" y="1043"/>
                    <a:pt x="318" y="1036"/>
                  </a:cubicBezTo>
                  <a:cubicBezTo>
                    <a:pt x="371" y="1029"/>
                    <a:pt x="409" y="900"/>
                    <a:pt x="454" y="809"/>
                  </a:cubicBezTo>
                  <a:cubicBezTo>
                    <a:pt x="499" y="718"/>
                    <a:pt x="545" y="597"/>
                    <a:pt x="590" y="491"/>
                  </a:cubicBezTo>
                  <a:cubicBezTo>
                    <a:pt x="635" y="385"/>
                    <a:pt x="681" y="249"/>
                    <a:pt x="726" y="174"/>
                  </a:cubicBezTo>
                  <a:cubicBezTo>
                    <a:pt x="771" y="99"/>
                    <a:pt x="817" y="45"/>
                    <a:pt x="862" y="38"/>
                  </a:cubicBezTo>
                  <a:cubicBezTo>
                    <a:pt x="907" y="31"/>
                    <a:pt x="953" y="54"/>
                    <a:pt x="998" y="129"/>
                  </a:cubicBezTo>
                  <a:cubicBezTo>
                    <a:pt x="1043" y="204"/>
                    <a:pt x="1081" y="370"/>
                    <a:pt x="1134" y="491"/>
                  </a:cubicBezTo>
                  <a:cubicBezTo>
                    <a:pt x="1187" y="612"/>
                    <a:pt x="1270" y="771"/>
                    <a:pt x="1315" y="854"/>
                  </a:cubicBezTo>
                  <a:cubicBezTo>
                    <a:pt x="1360" y="937"/>
                    <a:pt x="1368" y="975"/>
                    <a:pt x="1406" y="990"/>
                  </a:cubicBezTo>
                  <a:cubicBezTo>
                    <a:pt x="1444" y="1005"/>
                    <a:pt x="1489" y="1028"/>
                    <a:pt x="1542" y="945"/>
                  </a:cubicBezTo>
                  <a:cubicBezTo>
                    <a:pt x="1595" y="862"/>
                    <a:pt x="1664" y="627"/>
                    <a:pt x="1724" y="491"/>
                  </a:cubicBezTo>
                  <a:cubicBezTo>
                    <a:pt x="1784" y="355"/>
                    <a:pt x="1860" y="204"/>
                    <a:pt x="1905" y="129"/>
                  </a:cubicBezTo>
                  <a:cubicBezTo>
                    <a:pt x="1950" y="54"/>
                    <a:pt x="1958" y="46"/>
                    <a:pt x="1996" y="38"/>
                  </a:cubicBezTo>
                  <a:cubicBezTo>
                    <a:pt x="2034" y="30"/>
                    <a:pt x="2079" y="8"/>
                    <a:pt x="2132" y="83"/>
                  </a:cubicBezTo>
                  <a:cubicBezTo>
                    <a:pt x="2185" y="158"/>
                    <a:pt x="2260" y="363"/>
                    <a:pt x="2313" y="491"/>
                  </a:cubicBezTo>
                  <a:cubicBezTo>
                    <a:pt x="2366" y="619"/>
                    <a:pt x="2396" y="771"/>
                    <a:pt x="2449" y="854"/>
                  </a:cubicBezTo>
                  <a:cubicBezTo>
                    <a:pt x="2502" y="937"/>
                    <a:pt x="2563" y="1035"/>
                    <a:pt x="2631" y="990"/>
                  </a:cubicBezTo>
                  <a:cubicBezTo>
                    <a:pt x="2699" y="945"/>
                    <a:pt x="2798" y="710"/>
                    <a:pt x="2858" y="582"/>
                  </a:cubicBezTo>
                  <a:cubicBezTo>
                    <a:pt x="2918" y="454"/>
                    <a:pt x="2949" y="310"/>
                    <a:pt x="2994" y="219"/>
                  </a:cubicBezTo>
                  <a:cubicBezTo>
                    <a:pt x="3039" y="128"/>
                    <a:pt x="3092" y="68"/>
                    <a:pt x="3130" y="38"/>
                  </a:cubicBezTo>
                  <a:cubicBezTo>
                    <a:pt x="3168" y="8"/>
                    <a:pt x="3183" y="0"/>
                    <a:pt x="3221" y="38"/>
                  </a:cubicBezTo>
                  <a:cubicBezTo>
                    <a:pt x="3259" y="76"/>
                    <a:pt x="3319" y="182"/>
                    <a:pt x="3357" y="265"/>
                  </a:cubicBezTo>
                  <a:cubicBezTo>
                    <a:pt x="3395" y="348"/>
                    <a:pt x="3421" y="442"/>
                    <a:pt x="3447" y="537"/>
                  </a:cubicBezTo>
                </a:path>
              </a:pathLst>
            </a:custGeom>
            <a:noFill/>
            <a:ln w="9525">
              <a:solidFill>
                <a:schemeClr val="tx1"/>
              </a:solidFill>
              <a:round/>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37139" tIns="68569" rIns="137139" bIns="68569" numCol="1" anchor="t" anchorCtr="0" compatLnSpc="1">
              <a:prstTxWarp prst="textNoShape">
                <a:avLst/>
              </a:prstTxWarp>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3" name="Line 26">
              <a:extLst>
                <a:ext uri="{FF2B5EF4-FFF2-40B4-BE49-F238E27FC236}">
                  <a16:creationId xmlns:a16="http://schemas.microsoft.com/office/drawing/2014/main" id="{76EFABCA-2394-B886-7B25-D52ADA481CC3}"/>
                </a:ext>
              </a:extLst>
            </p:cNvPr>
            <p:cNvSpPr>
              <a:spLocks noGrp="1" noRot="1" noMove="1" noResize="1" noEditPoints="1" noAdjustHandles="1" noChangeArrowheads="1" noChangeShapeType="1"/>
            </p:cNvSpPr>
            <p:nvPr/>
          </p:nvSpPr>
          <p:spPr bwMode="auto">
            <a:xfrm flipH="1">
              <a:off x="1335" y="778"/>
              <a:ext cx="1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vert="horz" wrap="square" lIns="137139" tIns="68569" rIns="137139" bIns="68569" numCol="1" anchor="t" anchorCtr="0" compatLnSpc="1">
              <a:prstTxWarp prst="textNoShape">
                <a:avLst/>
              </a:prstTxWarp>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4" name="Line 27">
              <a:extLst>
                <a:ext uri="{FF2B5EF4-FFF2-40B4-BE49-F238E27FC236}">
                  <a16:creationId xmlns:a16="http://schemas.microsoft.com/office/drawing/2014/main" id="{073E6AD2-D2A1-A1BB-86E2-3AB362D6E896}"/>
                </a:ext>
              </a:extLst>
            </p:cNvPr>
            <p:cNvSpPr>
              <a:spLocks noGrp="1" noRot="1" noMove="1" noResize="1" noEditPoints="1" noAdjustHandles="1" noChangeArrowheads="1" noChangeShapeType="1"/>
            </p:cNvSpPr>
            <p:nvPr/>
          </p:nvSpPr>
          <p:spPr bwMode="auto">
            <a:xfrm flipH="1">
              <a:off x="1555" y="779"/>
              <a:ext cx="1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vert="horz" wrap="square" lIns="137139" tIns="68569" rIns="137139" bIns="68569" numCol="1" anchor="t" anchorCtr="0" compatLnSpc="1">
              <a:prstTxWarp prst="textNoShape">
                <a:avLst/>
              </a:prstTxWarp>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grpSp>
      <p:grpSp>
        <p:nvGrpSpPr>
          <p:cNvPr id="85" name="Group 24">
            <a:extLst>
              <a:ext uri="{FF2B5EF4-FFF2-40B4-BE49-F238E27FC236}">
                <a16:creationId xmlns:a16="http://schemas.microsoft.com/office/drawing/2014/main" id="{83386B83-AB74-F424-7576-8E90C05D7D43}"/>
              </a:ext>
            </a:extLst>
          </p:cNvPr>
          <p:cNvGrpSpPr>
            <a:grpSpLocks noGrp="1" noUngrp="1" noRot="1" noMove="1" noResize="1"/>
          </p:cNvGrpSpPr>
          <p:nvPr/>
        </p:nvGrpSpPr>
        <p:grpSpPr bwMode="auto">
          <a:xfrm rot="5400000" flipH="1">
            <a:off x="14516404" y="4738930"/>
            <a:ext cx="650160" cy="442060"/>
            <a:chOff x="1335" y="662"/>
            <a:chExt cx="335" cy="227"/>
          </a:xfrm>
        </p:grpSpPr>
        <p:sp>
          <p:nvSpPr>
            <p:cNvPr id="86" name="Freeform 25">
              <a:extLst>
                <a:ext uri="{FF2B5EF4-FFF2-40B4-BE49-F238E27FC236}">
                  <a16:creationId xmlns:a16="http://schemas.microsoft.com/office/drawing/2014/main" id="{FE3C353E-A63B-18D8-A7F4-D7142BA13CD3}"/>
                </a:ext>
              </a:extLst>
            </p:cNvPr>
            <p:cNvSpPr>
              <a:spLocks noGrp="1" noRot="1" noMove="1" noResize="1" noEditPoints="1" noAdjustHandles="1" noChangeArrowheads="1" noChangeShapeType="1"/>
            </p:cNvSpPr>
            <p:nvPr/>
          </p:nvSpPr>
          <p:spPr bwMode="auto">
            <a:xfrm>
              <a:off x="1453" y="662"/>
              <a:ext cx="100" cy="227"/>
            </a:xfrm>
            <a:custGeom>
              <a:avLst/>
              <a:gdLst>
                <a:gd name="T0" fmla="*/ 0 w 3447"/>
                <a:gd name="T1" fmla="*/ 537 h 1043"/>
                <a:gd name="T2" fmla="*/ 136 w 3447"/>
                <a:gd name="T3" fmla="*/ 854 h 1043"/>
                <a:gd name="T4" fmla="*/ 318 w 3447"/>
                <a:gd name="T5" fmla="*/ 1036 h 1043"/>
                <a:gd name="T6" fmla="*/ 454 w 3447"/>
                <a:gd name="T7" fmla="*/ 809 h 1043"/>
                <a:gd name="T8" fmla="*/ 590 w 3447"/>
                <a:gd name="T9" fmla="*/ 491 h 1043"/>
                <a:gd name="T10" fmla="*/ 726 w 3447"/>
                <a:gd name="T11" fmla="*/ 174 h 1043"/>
                <a:gd name="T12" fmla="*/ 862 w 3447"/>
                <a:gd name="T13" fmla="*/ 38 h 1043"/>
                <a:gd name="T14" fmla="*/ 998 w 3447"/>
                <a:gd name="T15" fmla="*/ 129 h 1043"/>
                <a:gd name="T16" fmla="*/ 1134 w 3447"/>
                <a:gd name="T17" fmla="*/ 491 h 1043"/>
                <a:gd name="T18" fmla="*/ 1315 w 3447"/>
                <a:gd name="T19" fmla="*/ 854 h 1043"/>
                <a:gd name="T20" fmla="*/ 1406 w 3447"/>
                <a:gd name="T21" fmla="*/ 990 h 1043"/>
                <a:gd name="T22" fmla="*/ 1542 w 3447"/>
                <a:gd name="T23" fmla="*/ 945 h 1043"/>
                <a:gd name="T24" fmla="*/ 1724 w 3447"/>
                <a:gd name="T25" fmla="*/ 491 h 1043"/>
                <a:gd name="T26" fmla="*/ 1905 w 3447"/>
                <a:gd name="T27" fmla="*/ 129 h 1043"/>
                <a:gd name="T28" fmla="*/ 1996 w 3447"/>
                <a:gd name="T29" fmla="*/ 38 h 1043"/>
                <a:gd name="T30" fmla="*/ 2132 w 3447"/>
                <a:gd name="T31" fmla="*/ 83 h 1043"/>
                <a:gd name="T32" fmla="*/ 2313 w 3447"/>
                <a:gd name="T33" fmla="*/ 491 h 1043"/>
                <a:gd name="T34" fmla="*/ 2449 w 3447"/>
                <a:gd name="T35" fmla="*/ 854 h 1043"/>
                <a:gd name="T36" fmla="*/ 2631 w 3447"/>
                <a:gd name="T37" fmla="*/ 990 h 1043"/>
                <a:gd name="T38" fmla="*/ 2858 w 3447"/>
                <a:gd name="T39" fmla="*/ 582 h 1043"/>
                <a:gd name="T40" fmla="*/ 2994 w 3447"/>
                <a:gd name="T41" fmla="*/ 219 h 1043"/>
                <a:gd name="T42" fmla="*/ 3130 w 3447"/>
                <a:gd name="T43" fmla="*/ 38 h 1043"/>
                <a:gd name="T44" fmla="*/ 3221 w 3447"/>
                <a:gd name="T45" fmla="*/ 38 h 1043"/>
                <a:gd name="T46" fmla="*/ 3357 w 3447"/>
                <a:gd name="T47" fmla="*/ 265 h 1043"/>
                <a:gd name="T48" fmla="*/ 3447 w 3447"/>
                <a:gd name="T49" fmla="*/ 537 h 1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47" h="1043">
                  <a:moveTo>
                    <a:pt x="0" y="537"/>
                  </a:moveTo>
                  <a:cubicBezTo>
                    <a:pt x="41" y="654"/>
                    <a:pt x="83" y="771"/>
                    <a:pt x="136" y="854"/>
                  </a:cubicBezTo>
                  <a:cubicBezTo>
                    <a:pt x="189" y="937"/>
                    <a:pt x="265" y="1043"/>
                    <a:pt x="318" y="1036"/>
                  </a:cubicBezTo>
                  <a:cubicBezTo>
                    <a:pt x="371" y="1029"/>
                    <a:pt x="409" y="900"/>
                    <a:pt x="454" y="809"/>
                  </a:cubicBezTo>
                  <a:cubicBezTo>
                    <a:pt x="499" y="718"/>
                    <a:pt x="545" y="597"/>
                    <a:pt x="590" y="491"/>
                  </a:cubicBezTo>
                  <a:cubicBezTo>
                    <a:pt x="635" y="385"/>
                    <a:pt x="681" y="249"/>
                    <a:pt x="726" y="174"/>
                  </a:cubicBezTo>
                  <a:cubicBezTo>
                    <a:pt x="771" y="99"/>
                    <a:pt x="817" y="45"/>
                    <a:pt x="862" y="38"/>
                  </a:cubicBezTo>
                  <a:cubicBezTo>
                    <a:pt x="907" y="31"/>
                    <a:pt x="953" y="54"/>
                    <a:pt x="998" y="129"/>
                  </a:cubicBezTo>
                  <a:cubicBezTo>
                    <a:pt x="1043" y="204"/>
                    <a:pt x="1081" y="370"/>
                    <a:pt x="1134" y="491"/>
                  </a:cubicBezTo>
                  <a:cubicBezTo>
                    <a:pt x="1187" y="612"/>
                    <a:pt x="1270" y="771"/>
                    <a:pt x="1315" y="854"/>
                  </a:cubicBezTo>
                  <a:cubicBezTo>
                    <a:pt x="1360" y="937"/>
                    <a:pt x="1368" y="975"/>
                    <a:pt x="1406" y="990"/>
                  </a:cubicBezTo>
                  <a:cubicBezTo>
                    <a:pt x="1444" y="1005"/>
                    <a:pt x="1489" y="1028"/>
                    <a:pt x="1542" y="945"/>
                  </a:cubicBezTo>
                  <a:cubicBezTo>
                    <a:pt x="1595" y="862"/>
                    <a:pt x="1664" y="627"/>
                    <a:pt x="1724" y="491"/>
                  </a:cubicBezTo>
                  <a:cubicBezTo>
                    <a:pt x="1784" y="355"/>
                    <a:pt x="1860" y="204"/>
                    <a:pt x="1905" y="129"/>
                  </a:cubicBezTo>
                  <a:cubicBezTo>
                    <a:pt x="1950" y="54"/>
                    <a:pt x="1958" y="46"/>
                    <a:pt x="1996" y="38"/>
                  </a:cubicBezTo>
                  <a:cubicBezTo>
                    <a:pt x="2034" y="30"/>
                    <a:pt x="2079" y="8"/>
                    <a:pt x="2132" y="83"/>
                  </a:cubicBezTo>
                  <a:cubicBezTo>
                    <a:pt x="2185" y="158"/>
                    <a:pt x="2260" y="363"/>
                    <a:pt x="2313" y="491"/>
                  </a:cubicBezTo>
                  <a:cubicBezTo>
                    <a:pt x="2366" y="619"/>
                    <a:pt x="2396" y="771"/>
                    <a:pt x="2449" y="854"/>
                  </a:cubicBezTo>
                  <a:cubicBezTo>
                    <a:pt x="2502" y="937"/>
                    <a:pt x="2563" y="1035"/>
                    <a:pt x="2631" y="990"/>
                  </a:cubicBezTo>
                  <a:cubicBezTo>
                    <a:pt x="2699" y="945"/>
                    <a:pt x="2798" y="710"/>
                    <a:pt x="2858" y="582"/>
                  </a:cubicBezTo>
                  <a:cubicBezTo>
                    <a:pt x="2918" y="454"/>
                    <a:pt x="2949" y="310"/>
                    <a:pt x="2994" y="219"/>
                  </a:cubicBezTo>
                  <a:cubicBezTo>
                    <a:pt x="3039" y="128"/>
                    <a:pt x="3092" y="68"/>
                    <a:pt x="3130" y="38"/>
                  </a:cubicBezTo>
                  <a:cubicBezTo>
                    <a:pt x="3168" y="8"/>
                    <a:pt x="3183" y="0"/>
                    <a:pt x="3221" y="38"/>
                  </a:cubicBezTo>
                  <a:cubicBezTo>
                    <a:pt x="3259" y="76"/>
                    <a:pt x="3319" y="182"/>
                    <a:pt x="3357" y="265"/>
                  </a:cubicBezTo>
                  <a:cubicBezTo>
                    <a:pt x="3395" y="348"/>
                    <a:pt x="3421" y="442"/>
                    <a:pt x="3447" y="537"/>
                  </a:cubicBezTo>
                </a:path>
              </a:pathLst>
            </a:custGeom>
            <a:noFill/>
            <a:ln w="9525">
              <a:solidFill>
                <a:schemeClr val="tx1"/>
              </a:solidFill>
              <a:round/>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37139" tIns="68569" rIns="137139" bIns="68569" numCol="1" anchor="t" anchorCtr="0" compatLnSpc="1">
              <a:prstTxWarp prst="textNoShape">
                <a:avLst/>
              </a:prstTxWarp>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7" name="Line 26">
              <a:extLst>
                <a:ext uri="{FF2B5EF4-FFF2-40B4-BE49-F238E27FC236}">
                  <a16:creationId xmlns:a16="http://schemas.microsoft.com/office/drawing/2014/main" id="{98529299-F5F7-2CDF-D5CA-3345698FF3F7}"/>
                </a:ext>
              </a:extLst>
            </p:cNvPr>
            <p:cNvSpPr>
              <a:spLocks noGrp="1" noRot="1" noMove="1" noResize="1" noEditPoints="1" noAdjustHandles="1" noChangeArrowheads="1" noChangeShapeType="1"/>
            </p:cNvSpPr>
            <p:nvPr/>
          </p:nvSpPr>
          <p:spPr bwMode="auto">
            <a:xfrm flipH="1">
              <a:off x="1335" y="778"/>
              <a:ext cx="1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vert="horz" wrap="square" lIns="137139" tIns="68569" rIns="137139" bIns="68569" numCol="1" anchor="t" anchorCtr="0" compatLnSpc="1">
              <a:prstTxWarp prst="textNoShape">
                <a:avLst/>
              </a:prstTxWarp>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8" name="Line 27">
              <a:extLst>
                <a:ext uri="{FF2B5EF4-FFF2-40B4-BE49-F238E27FC236}">
                  <a16:creationId xmlns:a16="http://schemas.microsoft.com/office/drawing/2014/main" id="{BA1AB9E6-F7A7-4159-EF9B-3C572488122F}"/>
                </a:ext>
              </a:extLst>
            </p:cNvPr>
            <p:cNvSpPr>
              <a:spLocks noGrp="1" noRot="1" noMove="1" noResize="1" noEditPoints="1" noAdjustHandles="1" noChangeArrowheads="1" noChangeShapeType="1"/>
            </p:cNvSpPr>
            <p:nvPr/>
          </p:nvSpPr>
          <p:spPr bwMode="auto">
            <a:xfrm flipH="1">
              <a:off x="1555" y="779"/>
              <a:ext cx="1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vert="horz" wrap="square" lIns="137139" tIns="68569" rIns="137139" bIns="68569" numCol="1" anchor="t" anchorCtr="0" compatLnSpc="1">
              <a:prstTxWarp prst="textNoShape">
                <a:avLst/>
              </a:prstTxWarp>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grpSp>
      <p:sp>
        <p:nvSpPr>
          <p:cNvPr id="89" name="テキスト ボックス 88">
            <a:extLst>
              <a:ext uri="{FF2B5EF4-FFF2-40B4-BE49-F238E27FC236}">
                <a16:creationId xmlns:a16="http://schemas.microsoft.com/office/drawing/2014/main" id="{B38DC691-B398-6A02-C520-5E86C3DCC1F1}"/>
              </a:ext>
            </a:extLst>
          </p:cNvPr>
          <p:cNvSpPr txBox="1">
            <a:spLocks noGrp="1" noRot="1" noMove="1" noResize="1" noEditPoints="1" noAdjustHandles="1" noChangeArrowheads="1" noChangeShapeType="1"/>
          </p:cNvSpPr>
          <p:nvPr/>
        </p:nvSpPr>
        <p:spPr>
          <a:xfrm>
            <a:off x="950715" y="7940111"/>
            <a:ext cx="3046517" cy="523220"/>
          </a:xfrm>
          <a:prstGeom prst="rect">
            <a:avLst/>
          </a:prstGeom>
          <a:noFill/>
        </p:spPr>
        <p:txBody>
          <a:bodyPr wrap="square" rtlCol="0">
            <a:spAutoFit/>
          </a:bodyPr>
          <a:lstStyle/>
          <a:p>
            <a:r>
              <a:rPr lang="en-US" altLang="ja-JP" sz="2800" dirty="0">
                <a:latin typeface="MS PGothic" panose="020B0600070205080204" pitchFamily="34" charset="-128"/>
                <a:ea typeface="MS PGothic" panose="020B0600070205080204" pitchFamily="34" charset="-128"/>
              </a:rPr>
              <a:t>①</a:t>
            </a:r>
            <a:r>
              <a:rPr lang="ja-JP" altLang="en-US" sz="2800">
                <a:latin typeface="MS PGothic" panose="020B0600070205080204" pitchFamily="34" charset="-128"/>
                <a:ea typeface="MS PGothic" panose="020B0600070205080204" pitchFamily="34" charset="-128"/>
              </a:rPr>
              <a:t>静止する赤血球</a:t>
            </a:r>
          </a:p>
        </p:txBody>
      </p:sp>
      <p:sp>
        <p:nvSpPr>
          <p:cNvPr id="90" name="テキスト ボックス 89">
            <a:extLst>
              <a:ext uri="{FF2B5EF4-FFF2-40B4-BE49-F238E27FC236}">
                <a16:creationId xmlns:a16="http://schemas.microsoft.com/office/drawing/2014/main" id="{8FB8C10F-2895-D46B-BB0D-901C950FB834}"/>
              </a:ext>
            </a:extLst>
          </p:cNvPr>
          <p:cNvSpPr txBox="1">
            <a:spLocks noGrp="1" noRot="1" noMove="1" noResize="1" noEditPoints="1" noAdjustHandles="1" noChangeArrowheads="1" noChangeShapeType="1"/>
          </p:cNvSpPr>
          <p:nvPr/>
        </p:nvSpPr>
        <p:spPr>
          <a:xfrm>
            <a:off x="4046846" y="7921559"/>
            <a:ext cx="3711272" cy="523220"/>
          </a:xfrm>
          <a:prstGeom prst="rect">
            <a:avLst/>
          </a:prstGeom>
          <a:noFill/>
        </p:spPr>
        <p:txBody>
          <a:bodyPr wrap="none" rtlCol="0">
            <a:spAutoFit/>
          </a:bodyPr>
          <a:lstStyle/>
          <a:p>
            <a:r>
              <a:rPr lang="en-US" altLang="ja-JP" sz="2800" dirty="0">
                <a:latin typeface="MS PGothic" panose="020B0600070205080204" pitchFamily="34" charset="-128"/>
                <a:ea typeface="MS PGothic" panose="020B0600070205080204" pitchFamily="34" charset="-128"/>
              </a:rPr>
              <a:t>②</a:t>
            </a:r>
            <a:r>
              <a:rPr lang="ja-JP" altLang="en-US" sz="2800">
                <a:latin typeface="MS PGothic" panose="020B0600070205080204" pitchFamily="34" charset="-128"/>
                <a:ea typeface="MS PGothic" panose="020B0600070205080204" pitchFamily="34" charset="-128"/>
              </a:rPr>
              <a:t>水平移動する赤血球</a:t>
            </a:r>
          </a:p>
        </p:txBody>
      </p:sp>
      <p:sp>
        <p:nvSpPr>
          <p:cNvPr id="91" name="テキスト ボックス 90">
            <a:extLst>
              <a:ext uri="{FF2B5EF4-FFF2-40B4-BE49-F238E27FC236}">
                <a16:creationId xmlns:a16="http://schemas.microsoft.com/office/drawing/2014/main" id="{895C6294-09D8-667D-61B7-7007FAEBC176}"/>
              </a:ext>
            </a:extLst>
          </p:cNvPr>
          <p:cNvSpPr txBox="1">
            <a:spLocks noGrp="1" noRot="1" noMove="1" noResize="1" noEditPoints="1" noAdjustHandles="1" noChangeArrowheads="1" noChangeShapeType="1"/>
          </p:cNvSpPr>
          <p:nvPr/>
        </p:nvSpPr>
        <p:spPr>
          <a:xfrm>
            <a:off x="8998292" y="7403413"/>
            <a:ext cx="1888658" cy="954107"/>
          </a:xfrm>
          <a:prstGeom prst="rect">
            <a:avLst/>
          </a:prstGeom>
          <a:noFill/>
        </p:spPr>
        <p:txBody>
          <a:bodyPr wrap="none" rtlCol="0">
            <a:spAutoFit/>
          </a:bodyPr>
          <a:lstStyle/>
          <a:p>
            <a:pPr algn="r"/>
            <a:r>
              <a:rPr lang="en-US" altLang="ja-JP" sz="2800" dirty="0">
                <a:latin typeface="MS PGothic" panose="020B0600070205080204" pitchFamily="34" charset="-128"/>
                <a:ea typeface="MS PGothic" panose="020B0600070205080204" pitchFamily="34" charset="-128"/>
              </a:rPr>
              <a:t>③</a:t>
            </a:r>
            <a:r>
              <a:rPr lang="ja-JP" altLang="en-US" sz="2800">
                <a:latin typeface="MS PGothic" panose="020B0600070205080204" pitchFamily="34" charset="-128"/>
                <a:ea typeface="MS PGothic" panose="020B0600070205080204" pitchFamily="34" charset="-128"/>
              </a:rPr>
              <a:t>遠ざかる</a:t>
            </a:r>
            <a:endParaRPr lang="en-US" altLang="ja-JP" sz="2800" dirty="0">
              <a:latin typeface="MS PGothic" panose="020B0600070205080204" pitchFamily="34" charset="-128"/>
              <a:ea typeface="MS PGothic" panose="020B0600070205080204" pitchFamily="34" charset="-128"/>
            </a:endParaRPr>
          </a:p>
          <a:p>
            <a:pPr algn="r"/>
            <a:r>
              <a:rPr lang="ja-JP" altLang="en-US" sz="2800">
                <a:latin typeface="MS PGothic" panose="020B0600070205080204" pitchFamily="34" charset="-128"/>
                <a:ea typeface="MS PGothic" panose="020B0600070205080204" pitchFamily="34" charset="-128"/>
              </a:rPr>
              <a:t>　赤血球</a:t>
            </a:r>
            <a:endParaRPr lang="en-US" altLang="ja-JP" sz="2800" dirty="0">
              <a:latin typeface="MS PGothic" panose="020B0600070205080204" pitchFamily="34" charset="-128"/>
              <a:ea typeface="MS PGothic" panose="020B0600070205080204" pitchFamily="34" charset="-128"/>
            </a:endParaRPr>
          </a:p>
        </p:txBody>
      </p:sp>
      <p:sp>
        <p:nvSpPr>
          <p:cNvPr id="92" name="テキスト ボックス 91">
            <a:extLst>
              <a:ext uri="{FF2B5EF4-FFF2-40B4-BE49-F238E27FC236}">
                <a16:creationId xmlns:a16="http://schemas.microsoft.com/office/drawing/2014/main" id="{AD5DF253-BCF5-3BD2-4B6D-DDF9A5B7C64D}"/>
              </a:ext>
            </a:extLst>
          </p:cNvPr>
          <p:cNvSpPr txBox="1">
            <a:spLocks noGrp="1" noRot="1" noMove="1" noResize="1" noEditPoints="1" noAdjustHandles="1" noChangeArrowheads="1" noChangeShapeType="1"/>
          </p:cNvSpPr>
          <p:nvPr/>
        </p:nvSpPr>
        <p:spPr>
          <a:xfrm>
            <a:off x="15367746" y="7568936"/>
            <a:ext cx="1500732" cy="954107"/>
          </a:xfrm>
          <a:prstGeom prst="rect">
            <a:avLst/>
          </a:prstGeom>
          <a:noFill/>
        </p:spPr>
        <p:txBody>
          <a:bodyPr wrap="none" rtlCol="0">
            <a:spAutoFit/>
          </a:bodyPr>
          <a:lstStyle/>
          <a:p>
            <a:r>
              <a:rPr lang="en-US" altLang="ja-JP" sz="2800" dirty="0">
                <a:latin typeface="MS PGothic" panose="020B0600070205080204" pitchFamily="34" charset="-128"/>
                <a:ea typeface="MS PGothic" panose="020B0600070205080204" pitchFamily="34" charset="-128"/>
              </a:rPr>
              <a:t>④</a:t>
            </a:r>
            <a:r>
              <a:rPr lang="ja-JP" altLang="en-US" sz="2800">
                <a:latin typeface="MS PGothic" panose="020B0600070205080204" pitchFamily="34" charset="-128"/>
                <a:ea typeface="MS PGothic" panose="020B0600070205080204" pitchFamily="34" charset="-128"/>
              </a:rPr>
              <a:t>近づく</a:t>
            </a:r>
            <a:endParaRPr lang="en-US" altLang="ja-JP" sz="2800" dirty="0">
              <a:latin typeface="MS PGothic" panose="020B0600070205080204" pitchFamily="34" charset="-128"/>
              <a:ea typeface="MS PGothic" panose="020B0600070205080204" pitchFamily="34" charset="-128"/>
            </a:endParaRPr>
          </a:p>
          <a:p>
            <a:r>
              <a:rPr lang="ja-JP" altLang="en-US" sz="2800">
                <a:latin typeface="MS PGothic" panose="020B0600070205080204" pitchFamily="34" charset="-128"/>
                <a:ea typeface="MS PGothic" panose="020B0600070205080204" pitchFamily="34" charset="-128"/>
              </a:rPr>
              <a:t>　赤血球</a:t>
            </a:r>
            <a:endParaRPr lang="en-US" altLang="ja-JP" sz="2800" dirty="0">
              <a:latin typeface="MS PGothic" panose="020B0600070205080204" pitchFamily="34" charset="-128"/>
              <a:ea typeface="MS PGothic" panose="020B0600070205080204" pitchFamily="34" charset="-128"/>
            </a:endParaRPr>
          </a:p>
        </p:txBody>
      </p:sp>
      <p:grpSp>
        <p:nvGrpSpPr>
          <p:cNvPr id="93" name="グループ化 92">
            <a:extLst>
              <a:ext uri="{FF2B5EF4-FFF2-40B4-BE49-F238E27FC236}">
                <a16:creationId xmlns:a16="http://schemas.microsoft.com/office/drawing/2014/main" id="{C6D35FDC-7372-03F3-3696-B1837CF4A823}"/>
              </a:ext>
            </a:extLst>
          </p:cNvPr>
          <p:cNvGrpSpPr>
            <a:grpSpLocks noGrp="1" noUngrp="1" noRot="1" noMove="1" noResize="1"/>
          </p:cNvGrpSpPr>
          <p:nvPr/>
        </p:nvGrpSpPr>
        <p:grpSpPr>
          <a:xfrm>
            <a:off x="2457441" y="1461062"/>
            <a:ext cx="4474694" cy="2064116"/>
            <a:chOff x="1637606" y="1234300"/>
            <a:chExt cx="2983590" cy="1399548"/>
          </a:xfrm>
        </p:grpSpPr>
        <p:sp>
          <p:nvSpPr>
            <p:cNvPr id="94" name="正方形/長方形 93">
              <a:extLst>
                <a:ext uri="{FF2B5EF4-FFF2-40B4-BE49-F238E27FC236}">
                  <a16:creationId xmlns:a16="http://schemas.microsoft.com/office/drawing/2014/main" id="{A88D3AB1-CED8-822A-B675-54977D5C8478}"/>
                </a:ext>
              </a:extLst>
            </p:cNvPr>
            <p:cNvSpPr>
              <a:spLocks noGrp="1" noRot="1" noMove="1" noResize="1" noEditPoints="1" noAdjustHandles="1" noChangeArrowheads="1" noChangeShapeType="1"/>
            </p:cNvSpPr>
            <p:nvPr/>
          </p:nvSpPr>
          <p:spPr>
            <a:xfrm>
              <a:off x="1637606" y="1234300"/>
              <a:ext cx="2983590" cy="1399548"/>
            </a:xfrm>
            <a:prstGeom prst="rect">
              <a:avLst/>
            </a:prstGeom>
            <a:solidFill>
              <a:schemeClr val="accent2">
                <a:lumMod val="40000"/>
                <a:lumOff val="60000"/>
                <a:alpha val="39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5230"/>
            </a:p>
          </p:txBody>
        </p:sp>
        <p:sp>
          <p:nvSpPr>
            <p:cNvPr id="95" name="テキスト ボックス 94">
              <a:extLst>
                <a:ext uri="{FF2B5EF4-FFF2-40B4-BE49-F238E27FC236}">
                  <a16:creationId xmlns:a16="http://schemas.microsoft.com/office/drawing/2014/main" id="{19D63D00-45FF-9822-7D93-22925DE0DF08}"/>
                </a:ext>
              </a:extLst>
            </p:cNvPr>
            <p:cNvSpPr txBox="1">
              <a:spLocks noGrp="1" noRot="1" noMove="1" noResize="1" noEditPoints="1" noAdjustHandles="1" noChangeArrowheads="1" noChangeShapeType="1"/>
            </p:cNvSpPr>
            <p:nvPr/>
          </p:nvSpPr>
          <p:spPr>
            <a:xfrm>
              <a:off x="1923670" y="1272752"/>
              <a:ext cx="841386" cy="354763"/>
            </a:xfrm>
            <a:prstGeom prst="rect">
              <a:avLst/>
            </a:prstGeom>
            <a:noFill/>
          </p:spPr>
          <p:txBody>
            <a:bodyPr wrap="none" rtlCol="0">
              <a:spAutoFit/>
            </a:bodyPr>
            <a:lstStyle/>
            <a:p>
              <a:r>
                <a:rPr lang="ja-JP" altLang="en-US" sz="2800">
                  <a:latin typeface="MS PGothic" panose="020B0600070205080204" pitchFamily="34" charset="-128"/>
                  <a:ea typeface="MS PGothic" panose="020B0600070205080204" pitchFamily="34" charset="-128"/>
                </a:rPr>
                <a:t>出力波</a:t>
              </a:r>
            </a:p>
          </p:txBody>
        </p:sp>
        <p:sp>
          <p:nvSpPr>
            <p:cNvPr id="96" name="Freeform 10">
              <a:extLst>
                <a:ext uri="{FF2B5EF4-FFF2-40B4-BE49-F238E27FC236}">
                  <a16:creationId xmlns:a16="http://schemas.microsoft.com/office/drawing/2014/main" id="{0E5B0ACB-1583-887E-C8F0-ABB100FDD094}"/>
                </a:ext>
              </a:extLst>
            </p:cNvPr>
            <p:cNvSpPr>
              <a:spLocks noGrp="1" noRot="1" noMove="1" noResize="1" noEditPoints="1" noAdjustHandles="1" noChangeArrowheads="1" noChangeShapeType="1"/>
            </p:cNvSpPr>
            <p:nvPr/>
          </p:nvSpPr>
          <p:spPr bwMode="auto">
            <a:xfrm>
              <a:off x="1961201" y="1650170"/>
              <a:ext cx="805977" cy="923331"/>
            </a:xfrm>
            <a:custGeom>
              <a:avLst/>
              <a:gdLst>
                <a:gd name="T0" fmla="*/ 0 w 424"/>
                <a:gd name="T1" fmla="*/ 2147483647 h 752"/>
                <a:gd name="T2" fmla="*/ 2147483647 w 424"/>
                <a:gd name="T3" fmla="*/ 2147483647 h 752"/>
                <a:gd name="T4" fmla="*/ 2147483647 w 424"/>
                <a:gd name="T5" fmla="*/ 2147483647 h 752"/>
                <a:gd name="T6" fmla="*/ 2147483647 w 424"/>
                <a:gd name="T7" fmla="*/ 2147483647 h 752"/>
                <a:gd name="T8" fmla="*/ 2147483647 w 424"/>
                <a:gd name="T9" fmla="*/ 2147483647 h 752"/>
                <a:gd name="T10" fmla="*/ 2147483647 w 424"/>
                <a:gd name="T11" fmla="*/ 2147483647 h 752"/>
                <a:gd name="T12" fmla="*/ 2147483647 w 424"/>
                <a:gd name="T13" fmla="*/ 2147483647 h 752"/>
                <a:gd name="T14" fmla="*/ 2147483647 w 424"/>
                <a:gd name="T15" fmla="*/ 2147483647 h 752"/>
                <a:gd name="T16" fmla="*/ 2147483647 w 424"/>
                <a:gd name="T17" fmla="*/ 2147483647 h 752"/>
                <a:gd name="T18" fmla="*/ 2147483647 w 424"/>
                <a:gd name="T19" fmla="*/ 0 h 752"/>
                <a:gd name="T20" fmla="*/ 2147483647 w 424"/>
                <a:gd name="T21" fmla="*/ 0 h 752"/>
                <a:gd name="T22" fmla="*/ 2147483647 w 424"/>
                <a:gd name="T23" fmla="*/ 2147483647 h 752"/>
                <a:gd name="T24" fmla="*/ 2147483647 w 424"/>
                <a:gd name="T25" fmla="*/ 2147483647 h 752"/>
                <a:gd name="T26" fmla="*/ 2147483647 w 424"/>
                <a:gd name="T27" fmla="*/ 2147483647 h 752"/>
                <a:gd name="T28" fmla="*/ 2147483647 w 424"/>
                <a:gd name="T29" fmla="*/ 2147483647 h 752"/>
                <a:gd name="T30" fmla="*/ 2147483647 w 424"/>
                <a:gd name="T31" fmla="*/ 2147483647 h 752"/>
                <a:gd name="T32" fmla="*/ 2147483647 w 424"/>
                <a:gd name="T33" fmla="*/ 2147483647 h 752"/>
                <a:gd name="T34" fmla="*/ 2147483647 w 424"/>
                <a:gd name="T35" fmla="*/ 2147483647 h 752"/>
                <a:gd name="T36" fmla="*/ 2147483647 w 424"/>
                <a:gd name="T37" fmla="*/ 2147483647 h 752"/>
                <a:gd name="T38" fmla="*/ 2147483647 w 424"/>
                <a:gd name="T39" fmla="*/ 2147483647 h 752"/>
                <a:gd name="T40" fmla="*/ 2147483647 w 424"/>
                <a:gd name="T41" fmla="*/ 2147483647 h 752"/>
                <a:gd name="T42" fmla="*/ 2147483647 w 424"/>
                <a:gd name="T43" fmla="*/ 2147483647 h 7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4"/>
                <a:gd name="T67" fmla="*/ 0 h 752"/>
                <a:gd name="T68" fmla="*/ 424 w 424"/>
                <a:gd name="T69" fmla="*/ 752 h 7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4" h="752">
                  <a:moveTo>
                    <a:pt x="0" y="584"/>
                  </a:moveTo>
                  <a:lnTo>
                    <a:pt x="32" y="256"/>
                  </a:lnTo>
                  <a:lnTo>
                    <a:pt x="88" y="752"/>
                  </a:lnTo>
                  <a:lnTo>
                    <a:pt x="136" y="216"/>
                  </a:lnTo>
                  <a:lnTo>
                    <a:pt x="176" y="736"/>
                  </a:lnTo>
                  <a:lnTo>
                    <a:pt x="216" y="0"/>
                  </a:lnTo>
                  <a:lnTo>
                    <a:pt x="248" y="744"/>
                  </a:lnTo>
                  <a:lnTo>
                    <a:pt x="280" y="144"/>
                  </a:lnTo>
                  <a:lnTo>
                    <a:pt x="320" y="744"/>
                  </a:lnTo>
                  <a:lnTo>
                    <a:pt x="392" y="24"/>
                  </a:lnTo>
                  <a:lnTo>
                    <a:pt x="400" y="672"/>
                  </a:lnTo>
                  <a:lnTo>
                    <a:pt x="424" y="432"/>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defTabSz="1371417" fontAlgn="base">
                <a:spcBef>
                  <a:spcPct val="0"/>
                </a:spcBef>
                <a:spcAft>
                  <a:spcPct val="0"/>
                </a:spcAft>
              </a:pPr>
              <a:endParaRPr lang="ja-JP" altLang="en-US" sz="5230">
                <a:solidFill>
                  <a:srgbClr val="FFFFFF"/>
                </a:solidFill>
                <a:latin typeface="ＭＳ Ｐゴシック" pitchFamily="50" charset="-128"/>
                <a:ea typeface="ＭＳ Ｐゴシック" pitchFamily="50" charset="-128"/>
              </a:endParaRPr>
            </a:p>
          </p:txBody>
        </p:sp>
      </p:grpSp>
      <p:grpSp>
        <p:nvGrpSpPr>
          <p:cNvPr id="97" name="グループ化 96">
            <a:extLst>
              <a:ext uri="{FF2B5EF4-FFF2-40B4-BE49-F238E27FC236}">
                <a16:creationId xmlns:a16="http://schemas.microsoft.com/office/drawing/2014/main" id="{243C81F5-4F04-A308-2EE6-4A802A175E99}"/>
              </a:ext>
            </a:extLst>
          </p:cNvPr>
          <p:cNvGrpSpPr>
            <a:grpSpLocks noGrp="1" noUngrp="1" noRot="1" noMove="1" noResize="1"/>
          </p:cNvGrpSpPr>
          <p:nvPr/>
        </p:nvGrpSpPr>
        <p:grpSpPr>
          <a:xfrm>
            <a:off x="8539454" y="1464618"/>
            <a:ext cx="4665291" cy="2099571"/>
            <a:chOff x="5692907" y="1190948"/>
            <a:chExt cx="3089016" cy="1469697"/>
          </a:xfrm>
        </p:grpSpPr>
        <p:sp>
          <p:nvSpPr>
            <p:cNvPr id="98" name="正方形/長方形 97">
              <a:extLst>
                <a:ext uri="{FF2B5EF4-FFF2-40B4-BE49-F238E27FC236}">
                  <a16:creationId xmlns:a16="http://schemas.microsoft.com/office/drawing/2014/main" id="{6CB3D4CC-8BBA-19DD-0986-3CAD3D7F5003}"/>
                </a:ext>
              </a:extLst>
            </p:cNvPr>
            <p:cNvSpPr>
              <a:spLocks noGrp="1" noRot="1" noMove="1" noResize="1" noEditPoints="1" noAdjustHandles="1" noChangeArrowheads="1" noChangeShapeType="1"/>
            </p:cNvSpPr>
            <p:nvPr/>
          </p:nvSpPr>
          <p:spPr>
            <a:xfrm>
              <a:off x="5692907" y="1190948"/>
              <a:ext cx="3089016" cy="1469697"/>
            </a:xfrm>
            <a:prstGeom prst="rect">
              <a:avLst/>
            </a:prstGeom>
            <a:solidFill>
              <a:schemeClr val="accent2">
                <a:lumMod val="40000"/>
                <a:lumOff val="60000"/>
                <a:alpha val="39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5230"/>
            </a:p>
          </p:txBody>
        </p:sp>
        <p:sp>
          <p:nvSpPr>
            <p:cNvPr id="99" name="テキスト ボックス 98">
              <a:extLst>
                <a:ext uri="{FF2B5EF4-FFF2-40B4-BE49-F238E27FC236}">
                  <a16:creationId xmlns:a16="http://schemas.microsoft.com/office/drawing/2014/main" id="{92E4029F-7925-2377-CDD0-5F180838AABE}"/>
                </a:ext>
              </a:extLst>
            </p:cNvPr>
            <p:cNvSpPr txBox="1">
              <a:spLocks noGrp="1" noRot="1" noMove="1" noResize="1" noEditPoints="1" noAdjustHandles="1" noChangeArrowheads="1" noChangeShapeType="1"/>
            </p:cNvSpPr>
            <p:nvPr/>
          </p:nvSpPr>
          <p:spPr>
            <a:xfrm>
              <a:off x="5839334" y="1275728"/>
              <a:ext cx="835528" cy="366253"/>
            </a:xfrm>
            <a:prstGeom prst="rect">
              <a:avLst/>
            </a:prstGeom>
            <a:noFill/>
          </p:spPr>
          <p:txBody>
            <a:bodyPr wrap="none" rtlCol="0">
              <a:spAutoFit/>
            </a:bodyPr>
            <a:lstStyle/>
            <a:p>
              <a:r>
                <a:rPr lang="ja-JP" altLang="en-US" sz="2800">
                  <a:latin typeface="MS PGothic" panose="020B0600070205080204" pitchFamily="34" charset="-128"/>
                  <a:ea typeface="MS PGothic" panose="020B0600070205080204" pitchFamily="34" charset="-128"/>
                </a:rPr>
                <a:t>出力波</a:t>
              </a:r>
            </a:p>
          </p:txBody>
        </p:sp>
        <p:sp>
          <p:nvSpPr>
            <p:cNvPr id="100" name="Freeform 10">
              <a:extLst>
                <a:ext uri="{FF2B5EF4-FFF2-40B4-BE49-F238E27FC236}">
                  <a16:creationId xmlns:a16="http://schemas.microsoft.com/office/drawing/2014/main" id="{6217EE8B-F104-A4E9-D126-22D2C58963FC}"/>
                </a:ext>
              </a:extLst>
            </p:cNvPr>
            <p:cNvSpPr>
              <a:spLocks noGrp="1" noRot="1" noMove="1" noResize="1" noEditPoints="1" noAdjustHandles="1" noChangeArrowheads="1" noChangeShapeType="1"/>
            </p:cNvSpPr>
            <p:nvPr/>
          </p:nvSpPr>
          <p:spPr bwMode="auto">
            <a:xfrm>
              <a:off x="5844885" y="1652667"/>
              <a:ext cx="805977" cy="923331"/>
            </a:xfrm>
            <a:custGeom>
              <a:avLst/>
              <a:gdLst>
                <a:gd name="T0" fmla="*/ 0 w 424"/>
                <a:gd name="T1" fmla="*/ 2147483647 h 752"/>
                <a:gd name="T2" fmla="*/ 2147483647 w 424"/>
                <a:gd name="T3" fmla="*/ 2147483647 h 752"/>
                <a:gd name="T4" fmla="*/ 2147483647 w 424"/>
                <a:gd name="T5" fmla="*/ 2147483647 h 752"/>
                <a:gd name="T6" fmla="*/ 2147483647 w 424"/>
                <a:gd name="T7" fmla="*/ 2147483647 h 752"/>
                <a:gd name="T8" fmla="*/ 2147483647 w 424"/>
                <a:gd name="T9" fmla="*/ 2147483647 h 752"/>
                <a:gd name="T10" fmla="*/ 2147483647 w 424"/>
                <a:gd name="T11" fmla="*/ 2147483647 h 752"/>
                <a:gd name="T12" fmla="*/ 2147483647 w 424"/>
                <a:gd name="T13" fmla="*/ 2147483647 h 752"/>
                <a:gd name="T14" fmla="*/ 2147483647 w 424"/>
                <a:gd name="T15" fmla="*/ 2147483647 h 752"/>
                <a:gd name="T16" fmla="*/ 2147483647 w 424"/>
                <a:gd name="T17" fmla="*/ 2147483647 h 752"/>
                <a:gd name="T18" fmla="*/ 2147483647 w 424"/>
                <a:gd name="T19" fmla="*/ 0 h 752"/>
                <a:gd name="T20" fmla="*/ 2147483647 w 424"/>
                <a:gd name="T21" fmla="*/ 0 h 752"/>
                <a:gd name="T22" fmla="*/ 2147483647 w 424"/>
                <a:gd name="T23" fmla="*/ 2147483647 h 752"/>
                <a:gd name="T24" fmla="*/ 2147483647 w 424"/>
                <a:gd name="T25" fmla="*/ 2147483647 h 752"/>
                <a:gd name="T26" fmla="*/ 2147483647 w 424"/>
                <a:gd name="T27" fmla="*/ 2147483647 h 752"/>
                <a:gd name="T28" fmla="*/ 2147483647 w 424"/>
                <a:gd name="T29" fmla="*/ 2147483647 h 752"/>
                <a:gd name="T30" fmla="*/ 2147483647 w 424"/>
                <a:gd name="T31" fmla="*/ 2147483647 h 752"/>
                <a:gd name="T32" fmla="*/ 2147483647 w 424"/>
                <a:gd name="T33" fmla="*/ 2147483647 h 752"/>
                <a:gd name="T34" fmla="*/ 2147483647 w 424"/>
                <a:gd name="T35" fmla="*/ 2147483647 h 752"/>
                <a:gd name="T36" fmla="*/ 2147483647 w 424"/>
                <a:gd name="T37" fmla="*/ 2147483647 h 752"/>
                <a:gd name="T38" fmla="*/ 2147483647 w 424"/>
                <a:gd name="T39" fmla="*/ 2147483647 h 752"/>
                <a:gd name="T40" fmla="*/ 2147483647 w 424"/>
                <a:gd name="T41" fmla="*/ 2147483647 h 752"/>
                <a:gd name="T42" fmla="*/ 2147483647 w 424"/>
                <a:gd name="T43" fmla="*/ 2147483647 h 7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4"/>
                <a:gd name="T67" fmla="*/ 0 h 752"/>
                <a:gd name="T68" fmla="*/ 424 w 424"/>
                <a:gd name="T69" fmla="*/ 752 h 7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4" h="752">
                  <a:moveTo>
                    <a:pt x="0" y="584"/>
                  </a:moveTo>
                  <a:lnTo>
                    <a:pt x="32" y="256"/>
                  </a:lnTo>
                  <a:lnTo>
                    <a:pt x="88" y="752"/>
                  </a:lnTo>
                  <a:lnTo>
                    <a:pt x="136" y="216"/>
                  </a:lnTo>
                  <a:lnTo>
                    <a:pt x="176" y="736"/>
                  </a:lnTo>
                  <a:lnTo>
                    <a:pt x="216" y="0"/>
                  </a:lnTo>
                  <a:lnTo>
                    <a:pt x="248" y="744"/>
                  </a:lnTo>
                  <a:lnTo>
                    <a:pt x="280" y="144"/>
                  </a:lnTo>
                  <a:lnTo>
                    <a:pt x="320" y="744"/>
                  </a:lnTo>
                  <a:lnTo>
                    <a:pt x="392" y="24"/>
                  </a:lnTo>
                  <a:lnTo>
                    <a:pt x="400" y="672"/>
                  </a:lnTo>
                  <a:lnTo>
                    <a:pt x="424" y="432"/>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defTabSz="1371417" fontAlgn="base">
                <a:spcBef>
                  <a:spcPct val="0"/>
                </a:spcBef>
                <a:spcAft>
                  <a:spcPct val="0"/>
                </a:spcAft>
              </a:pPr>
              <a:endParaRPr lang="ja-JP" altLang="en-US" sz="5230">
                <a:solidFill>
                  <a:srgbClr val="FFFFFF"/>
                </a:solidFill>
                <a:latin typeface="ＭＳ Ｐゴシック" pitchFamily="50" charset="-128"/>
                <a:ea typeface="ＭＳ Ｐゴシック" pitchFamily="50" charset="-128"/>
              </a:endParaRPr>
            </a:p>
          </p:txBody>
        </p:sp>
      </p:grpSp>
      <p:grpSp>
        <p:nvGrpSpPr>
          <p:cNvPr id="101" name="グループ化 100">
            <a:extLst>
              <a:ext uri="{FF2B5EF4-FFF2-40B4-BE49-F238E27FC236}">
                <a16:creationId xmlns:a16="http://schemas.microsoft.com/office/drawing/2014/main" id="{DAAAE101-ADB7-C772-B845-321AAFE44983}"/>
              </a:ext>
            </a:extLst>
          </p:cNvPr>
          <p:cNvGrpSpPr>
            <a:grpSpLocks noGrp="1" noUngrp="1" noRot="1" noMove="1" noResize="1"/>
          </p:cNvGrpSpPr>
          <p:nvPr/>
        </p:nvGrpSpPr>
        <p:grpSpPr>
          <a:xfrm>
            <a:off x="4367271" y="1486156"/>
            <a:ext cx="2150840" cy="1949855"/>
            <a:chOff x="2896668" y="1282948"/>
            <a:chExt cx="1434115" cy="1322075"/>
          </a:xfrm>
        </p:grpSpPr>
        <p:sp>
          <p:nvSpPr>
            <p:cNvPr id="102" name="テキスト ボックス 101">
              <a:extLst>
                <a:ext uri="{FF2B5EF4-FFF2-40B4-BE49-F238E27FC236}">
                  <a16:creationId xmlns:a16="http://schemas.microsoft.com/office/drawing/2014/main" id="{44BBB07E-E550-8AC0-87C3-74292D85061E}"/>
                </a:ext>
              </a:extLst>
            </p:cNvPr>
            <p:cNvSpPr txBox="1">
              <a:spLocks noGrp="1" noRot="1" noMove="1" noResize="1" noEditPoints="1" noAdjustHandles="1" noChangeArrowheads="1" noChangeShapeType="1"/>
            </p:cNvSpPr>
            <p:nvPr/>
          </p:nvSpPr>
          <p:spPr>
            <a:xfrm>
              <a:off x="3333348" y="1282948"/>
              <a:ext cx="997435" cy="354763"/>
            </a:xfrm>
            <a:prstGeom prst="rect">
              <a:avLst/>
            </a:prstGeom>
            <a:noFill/>
          </p:spPr>
          <p:txBody>
            <a:bodyPr wrap="none" rtlCol="0">
              <a:spAutoFit/>
            </a:bodyPr>
            <a:lstStyle/>
            <a:p>
              <a:r>
                <a:rPr lang="ja-JP" altLang="en-US" sz="2800">
                  <a:latin typeface="MS PGothic" panose="020B0600070205080204" pitchFamily="34" charset="-128"/>
                  <a:ea typeface="MS PGothic" panose="020B0600070205080204" pitchFamily="34" charset="-128"/>
                </a:rPr>
                <a:t>エコー波</a:t>
              </a:r>
            </a:p>
          </p:txBody>
        </p:sp>
        <p:sp>
          <p:nvSpPr>
            <p:cNvPr id="103" name="Freeform 10">
              <a:extLst>
                <a:ext uri="{FF2B5EF4-FFF2-40B4-BE49-F238E27FC236}">
                  <a16:creationId xmlns:a16="http://schemas.microsoft.com/office/drawing/2014/main" id="{D9D0342E-EF4A-A8D8-228A-75C4A8A7FE51}"/>
                </a:ext>
              </a:extLst>
            </p:cNvPr>
            <p:cNvSpPr>
              <a:spLocks noGrp="1" noRot="1" noMove="1" noResize="1" noEditPoints="1" noAdjustHandles="1" noChangeArrowheads="1" noChangeShapeType="1"/>
            </p:cNvSpPr>
            <p:nvPr/>
          </p:nvSpPr>
          <p:spPr bwMode="auto">
            <a:xfrm>
              <a:off x="3457756" y="1681692"/>
              <a:ext cx="805977" cy="923331"/>
            </a:xfrm>
            <a:custGeom>
              <a:avLst/>
              <a:gdLst>
                <a:gd name="T0" fmla="*/ 0 w 424"/>
                <a:gd name="T1" fmla="*/ 2147483647 h 752"/>
                <a:gd name="T2" fmla="*/ 2147483647 w 424"/>
                <a:gd name="T3" fmla="*/ 2147483647 h 752"/>
                <a:gd name="T4" fmla="*/ 2147483647 w 424"/>
                <a:gd name="T5" fmla="*/ 2147483647 h 752"/>
                <a:gd name="T6" fmla="*/ 2147483647 w 424"/>
                <a:gd name="T7" fmla="*/ 2147483647 h 752"/>
                <a:gd name="T8" fmla="*/ 2147483647 w 424"/>
                <a:gd name="T9" fmla="*/ 2147483647 h 752"/>
                <a:gd name="T10" fmla="*/ 2147483647 w 424"/>
                <a:gd name="T11" fmla="*/ 2147483647 h 752"/>
                <a:gd name="T12" fmla="*/ 2147483647 w 424"/>
                <a:gd name="T13" fmla="*/ 2147483647 h 752"/>
                <a:gd name="T14" fmla="*/ 2147483647 w 424"/>
                <a:gd name="T15" fmla="*/ 2147483647 h 752"/>
                <a:gd name="T16" fmla="*/ 2147483647 w 424"/>
                <a:gd name="T17" fmla="*/ 2147483647 h 752"/>
                <a:gd name="T18" fmla="*/ 2147483647 w 424"/>
                <a:gd name="T19" fmla="*/ 0 h 752"/>
                <a:gd name="T20" fmla="*/ 2147483647 w 424"/>
                <a:gd name="T21" fmla="*/ 0 h 752"/>
                <a:gd name="T22" fmla="*/ 2147483647 w 424"/>
                <a:gd name="T23" fmla="*/ 2147483647 h 752"/>
                <a:gd name="T24" fmla="*/ 2147483647 w 424"/>
                <a:gd name="T25" fmla="*/ 2147483647 h 752"/>
                <a:gd name="T26" fmla="*/ 2147483647 w 424"/>
                <a:gd name="T27" fmla="*/ 2147483647 h 752"/>
                <a:gd name="T28" fmla="*/ 2147483647 w 424"/>
                <a:gd name="T29" fmla="*/ 2147483647 h 752"/>
                <a:gd name="T30" fmla="*/ 2147483647 w 424"/>
                <a:gd name="T31" fmla="*/ 2147483647 h 752"/>
                <a:gd name="T32" fmla="*/ 2147483647 w 424"/>
                <a:gd name="T33" fmla="*/ 2147483647 h 752"/>
                <a:gd name="T34" fmla="*/ 2147483647 w 424"/>
                <a:gd name="T35" fmla="*/ 2147483647 h 752"/>
                <a:gd name="T36" fmla="*/ 2147483647 w 424"/>
                <a:gd name="T37" fmla="*/ 2147483647 h 752"/>
                <a:gd name="T38" fmla="*/ 2147483647 w 424"/>
                <a:gd name="T39" fmla="*/ 2147483647 h 752"/>
                <a:gd name="T40" fmla="*/ 2147483647 w 424"/>
                <a:gd name="T41" fmla="*/ 2147483647 h 752"/>
                <a:gd name="T42" fmla="*/ 2147483647 w 424"/>
                <a:gd name="T43" fmla="*/ 2147483647 h 7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4"/>
                <a:gd name="T67" fmla="*/ 0 h 752"/>
                <a:gd name="T68" fmla="*/ 424 w 424"/>
                <a:gd name="T69" fmla="*/ 752 h 7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4" h="752">
                  <a:moveTo>
                    <a:pt x="0" y="584"/>
                  </a:moveTo>
                  <a:lnTo>
                    <a:pt x="32" y="256"/>
                  </a:lnTo>
                  <a:lnTo>
                    <a:pt x="88" y="752"/>
                  </a:lnTo>
                  <a:lnTo>
                    <a:pt x="136" y="216"/>
                  </a:lnTo>
                  <a:lnTo>
                    <a:pt x="176" y="736"/>
                  </a:lnTo>
                  <a:lnTo>
                    <a:pt x="216" y="0"/>
                  </a:lnTo>
                  <a:lnTo>
                    <a:pt x="248" y="744"/>
                  </a:lnTo>
                  <a:lnTo>
                    <a:pt x="280" y="144"/>
                  </a:lnTo>
                  <a:lnTo>
                    <a:pt x="320" y="744"/>
                  </a:lnTo>
                  <a:lnTo>
                    <a:pt x="392" y="24"/>
                  </a:lnTo>
                  <a:lnTo>
                    <a:pt x="400" y="672"/>
                  </a:lnTo>
                  <a:lnTo>
                    <a:pt x="424" y="432"/>
                  </a:ln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defTabSz="1371417" fontAlgn="base">
                <a:spcBef>
                  <a:spcPct val="0"/>
                </a:spcBef>
                <a:spcAft>
                  <a:spcPct val="0"/>
                </a:spcAft>
              </a:pPr>
              <a:endParaRPr lang="ja-JP" altLang="en-US" sz="5230">
                <a:solidFill>
                  <a:srgbClr val="FFFFFF"/>
                </a:solidFill>
                <a:latin typeface="ＭＳ Ｐゴシック" pitchFamily="50" charset="-128"/>
                <a:ea typeface="ＭＳ Ｐゴシック" pitchFamily="50" charset="-128"/>
              </a:endParaRPr>
            </a:p>
          </p:txBody>
        </p:sp>
        <p:sp>
          <p:nvSpPr>
            <p:cNvPr id="104" name="テキスト ボックス 103">
              <a:extLst>
                <a:ext uri="{FF2B5EF4-FFF2-40B4-BE49-F238E27FC236}">
                  <a16:creationId xmlns:a16="http://schemas.microsoft.com/office/drawing/2014/main" id="{D8C73185-6A30-2E8B-8BF6-17D9F600D9B7}"/>
                </a:ext>
              </a:extLst>
            </p:cNvPr>
            <p:cNvSpPr txBox="1">
              <a:spLocks noGrp="1" noRot="1" noMove="1" noResize="1" noEditPoints="1" noAdjustHandles="1" noChangeArrowheads="1" noChangeShapeType="1"/>
            </p:cNvSpPr>
            <p:nvPr/>
          </p:nvSpPr>
          <p:spPr>
            <a:xfrm>
              <a:off x="2896668" y="1866111"/>
              <a:ext cx="503634" cy="688570"/>
            </a:xfrm>
            <a:prstGeom prst="rect">
              <a:avLst/>
            </a:prstGeom>
            <a:noFill/>
          </p:spPr>
          <p:txBody>
            <a:bodyPr wrap="none" rtlCol="0">
              <a:spAutoFit/>
            </a:bodyPr>
            <a:lstStyle/>
            <a:p>
              <a:r>
                <a:rPr lang="en-US" altLang="ja-JP" sz="5999" b="1" dirty="0">
                  <a:solidFill>
                    <a:srgbClr val="FF0000"/>
                  </a:solidFill>
                </a:rPr>
                <a:t>=</a:t>
              </a:r>
              <a:endParaRPr lang="ja-JP" altLang="en-US" sz="5999" b="1">
                <a:solidFill>
                  <a:srgbClr val="FF0000"/>
                </a:solidFill>
              </a:endParaRPr>
            </a:p>
          </p:txBody>
        </p:sp>
      </p:grpSp>
      <p:grpSp>
        <p:nvGrpSpPr>
          <p:cNvPr id="105" name="グループ化 104">
            <a:extLst>
              <a:ext uri="{FF2B5EF4-FFF2-40B4-BE49-F238E27FC236}">
                <a16:creationId xmlns:a16="http://schemas.microsoft.com/office/drawing/2014/main" id="{DBC5670C-3A55-C00D-D46E-B3AC2AD05F4F}"/>
              </a:ext>
            </a:extLst>
          </p:cNvPr>
          <p:cNvGrpSpPr>
            <a:grpSpLocks noGrp="1" noUngrp="1" noRot="1" noMove="1" noResize="1"/>
          </p:cNvGrpSpPr>
          <p:nvPr/>
        </p:nvGrpSpPr>
        <p:grpSpPr>
          <a:xfrm>
            <a:off x="10013784" y="1573909"/>
            <a:ext cx="2902292" cy="1840783"/>
            <a:chOff x="6675944" y="1272419"/>
            <a:chExt cx="1747702" cy="1288546"/>
          </a:xfrm>
        </p:grpSpPr>
        <p:sp>
          <p:nvSpPr>
            <p:cNvPr id="106" name="Freeform 10">
              <a:extLst>
                <a:ext uri="{FF2B5EF4-FFF2-40B4-BE49-F238E27FC236}">
                  <a16:creationId xmlns:a16="http://schemas.microsoft.com/office/drawing/2014/main" id="{E9F109C7-F69B-0518-C4F2-611D698C01FE}"/>
                </a:ext>
              </a:extLst>
            </p:cNvPr>
            <p:cNvSpPr>
              <a:spLocks noGrp="1" noRot="1" noMove="1" noResize="1" noEditPoints="1" noAdjustHandles="1" noChangeArrowheads="1" noChangeShapeType="1"/>
            </p:cNvSpPr>
            <p:nvPr/>
          </p:nvSpPr>
          <p:spPr bwMode="auto">
            <a:xfrm>
              <a:off x="7270230" y="1637634"/>
              <a:ext cx="1153416" cy="923331"/>
            </a:xfrm>
            <a:custGeom>
              <a:avLst/>
              <a:gdLst>
                <a:gd name="T0" fmla="*/ 0 w 424"/>
                <a:gd name="T1" fmla="*/ 2147483647 h 752"/>
                <a:gd name="T2" fmla="*/ 2147483647 w 424"/>
                <a:gd name="T3" fmla="*/ 2147483647 h 752"/>
                <a:gd name="T4" fmla="*/ 2147483647 w 424"/>
                <a:gd name="T5" fmla="*/ 2147483647 h 752"/>
                <a:gd name="T6" fmla="*/ 2147483647 w 424"/>
                <a:gd name="T7" fmla="*/ 2147483647 h 752"/>
                <a:gd name="T8" fmla="*/ 2147483647 w 424"/>
                <a:gd name="T9" fmla="*/ 2147483647 h 752"/>
                <a:gd name="T10" fmla="*/ 2147483647 w 424"/>
                <a:gd name="T11" fmla="*/ 2147483647 h 752"/>
                <a:gd name="T12" fmla="*/ 2147483647 w 424"/>
                <a:gd name="T13" fmla="*/ 2147483647 h 752"/>
                <a:gd name="T14" fmla="*/ 2147483647 w 424"/>
                <a:gd name="T15" fmla="*/ 2147483647 h 752"/>
                <a:gd name="T16" fmla="*/ 2147483647 w 424"/>
                <a:gd name="T17" fmla="*/ 2147483647 h 752"/>
                <a:gd name="T18" fmla="*/ 2147483647 w 424"/>
                <a:gd name="T19" fmla="*/ 0 h 752"/>
                <a:gd name="T20" fmla="*/ 2147483647 w 424"/>
                <a:gd name="T21" fmla="*/ 0 h 752"/>
                <a:gd name="T22" fmla="*/ 2147483647 w 424"/>
                <a:gd name="T23" fmla="*/ 2147483647 h 752"/>
                <a:gd name="T24" fmla="*/ 2147483647 w 424"/>
                <a:gd name="T25" fmla="*/ 2147483647 h 752"/>
                <a:gd name="T26" fmla="*/ 2147483647 w 424"/>
                <a:gd name="T27" fmla="*/ 2147483647 h 752"/>
                <a:gd name="T28" fmla="*/ 2147483647 w 424"/>
                <a:gd name="T29" fmla="*/ 2147483647 h 752"/>
                <a:gd name="T30" fmla="*/ 2147483647 w 424"/>
                <a:gd name="T31" fmla="*/ 2147483647 h 752"/>
                <a:gd name="T32" fmla="*/ 2147483647 w 424"/>
                <a:gd name="T33" fmla="*/ 2147483647 h 752"/>
                <a:gd name="T34" fmla="*/ 2147483647 w 424"/>
                <a:gd name="T35" fmla="*/ 2147483647 h 752"/>
                <a:gd name="T36" fmla="*/ 2147483647 w 424"/>
                <a:gd name="T37" fmla="*/ 2147483647 h 752"/>
                <a:gd name="T38" fmla="*/ 2147483647 w 424"/>
                <a:gd name="T39" fmla="*/ 2147483647 h 752"/>
                <a:gd name="T40" fmla="*/ 2147483647 w 424"/>
                <a:gd name="T41" fmla="*/ 2147483647 h 752"/>
                <a:gd name="T42" fmla="*/ 2147483647 w 424"/>
                <a:gd name="T43" fmla="*/ 2147483647 h 7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4"/>
                <a:gd name="T67" fmla="*/ 0 h 752"/>
                <a:gd name="T68" fmla="*/ 424 w 424"/>
                <a:gd name="T69" fmla="*/ 752 h 7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4" h="752">
                  <a:moveTo>
                    <a:pt x="0" y="584"/>
                  </a:moveTo>
                  <a:lnTo>
                    <a:pt x="32" y="256"/>
                  </a:lnTo>
                  <a:lnTo>
                    <a:pt x="88" y="752"/>
                  </a:lnTo>
                  <a:lnTo>
                    <a:pt x="136" y="216"/>
                  </a:lnTo>
                  <a:lnTo>
                    <a:pt x="176" y="736"/>
                  </a:lnTo>
                  <a:lnTo>
                    <a:pt x="216" y="0"/>
                  </a:lnTo>
                  <a:lnTo>
                    <a:pt x="248" y="744"/>
                  </a:lnTo>
                  <a:lnTo>
                    <a:pt x="280" y="144"/>
                  </a:lnTo>
                  <a:lnTo>
                    <a:pt x="320" y="744"/>
                  </a:lnTo>
                  <a:lnTo>
                    <a:pt x="392" y="24"/>
                  </a:lnTo>
                  <a:lnTo>
                    <a:pt x="400" y="672"/>
                  </a:lnTo>
                  <a:lnTo>
                    <a:pt x="424" y="432"/>
                  </a:lnTo>
                </a:path>
              </a:pathLst>
            </a:custGeom>
            <a:noFill/>
            <a:ln w="25400">
              <a:solidFill>
                <a:srgbClr val="0432FF"/>
              </a:solidFill>
              <a:round/>
              <a:headEnd/>
              <a:tailEnd/>
            </a:ln>
            <a:extLst>
              <a:ext uri="{909E8E84-426E-40DD-AFC4-6F175D3DCCD1}">
                <a14:hiddenFill xmlns:a14="http://schemas.microsoft.com/office/drawing/2010/main">
                  <a:solidFill>
                    <a:srgbClr val="FFFFFF"/>
                  </a:solidFill>
                </a14:hiddenFill>
              </a:ext>
            </a:extLst>
          </p:spPr>
          <p:txBody>
            <a:bodyPr/>
            <a:lstStyle/>
            <a:p>
              <a:pPr defTabSz="1371417" fontAlgn="base">
                <a:spcBef>
                  <a:spcPct val="0"/>
                </a:spcBef>
                <a:spcAft>
                  <a:spcPct val="0"/>
                </a:spcAft>
              </a:pPr>
              <a:endParaRPr lang="ja-JP" altLang="en-US" sz="5230">
                <a:solidFill>
                  <a:srgbClr val="FFFFFF"/>
                </a:solidFill>
                <a:latin typeface="ＭＳ Ｐゴシック" pitchFamily="50" charset="-128"/>
                <a:ea typeface="ＭＳ Ｐゴシック" pitchFamily="50" charset="-128"/>
              </a:endParaRPr>
            </a:p>
          </p:txBody>
        </p:sp>
        <p:sp>
          <p:nvSpPr>
            <p:cNvPr id="107" name="テキスト ボックス 106">
              <a:extLst>
                <a:ext uri="{FF2B5EF4-FFF2-40B4-BE49-F238E27FC236}">
                  <a16:creationId xmlns:a16="http://schemas.microsoft.com/office/drawing/2014/main" id="{FF63862E-F5ED-6300-2483-2BA6C200B7B6}"/>
                </a:ext>
              </a:extLst>
            </p:cNvPr>
            <p:cNvSpPr txBox="1">
              <a:spLocks noGrp="1" noRot="1" noMove="1" noResize="1" noEditPoints="1" noAdjustHandles="1" noChangeArrowheads="1" noChangeShapeType="1"/>
            </p:cNvSpPr>
            <p:nvPr/>
          </p:nvSpPr>
          <p:spPr>
            <a:xfrm>
              <a:off x="7272873" y="1272419"/>
              <a:ext cx="900814" cy="366253"/>
            </a:xfrm>
            <a:prstGeom prst="rect">
              <a:avLst/>
            </a:prstGeom>
            <a:noFill/>
          </p:spPr>
          <p:txBody>
            <a:bodyPr wrap="none" rtlCol="0">
              <a:spAutoFit/>
            </a:bodyPr>
            <a:lstStyle/>
            <a:p>
              <a:r>
                <a:rPr lang="ja-JP" altLang="en-US" sz="2800">
                  <a:latin typeface="MS PGothic" panose="020B0600070205080204" pitchFamily="34" charset="-128"/>
                  <a:ea typeface="MS PGothic" panose="020B0600070205080204" pitchFamily="34" charset="-128"/>
                </a:rPr>
                <a:t>エコー波</a:t>
              </a:r>
            </a:p>
          </p:txBody>
        </p:sp>
        <p:sp>
          <p:nvSpPr>
            <p:cNvPr id="108" name="テキスト ボックス 107">
              <a:extLst>
                <a:ext uri="{FF2B5EF4-FFF2-40B4-BE49-F238E27FC236}">
                  <a16:creationId xmlns:a16="http://schemas.microsoft.com/office/drawing/2014/main" id="{8FC07C2E-62D9-2260-4038-CC303226FF62}"/>
                </a:ext>
              </a:extLst>
            </p:cNvPr>
            <p:cNvSpPr txBox="1">
              <a:spLocks noGrp="1" noRot="1" noMove="1" noResize="1" noEditPoints="1" noAdjustHandles="1" noChangeArrowheads="1" noChangeShapeType="1"/>
            </p:cNvSpPr>
            <p:nvPr/>
          </p:nvSpPr>
          <p:spPr>
            <a:xfrm>
              <a:off x="6675944" y="1828283"/>
              <a:ext cx="535932" cy="646240"/>
            </a:xfrm>
            <a:prstGeom prst="rect">
              <a:avLst/>
            </a:prstGeom>
            <a:noFill/>
          </p:spPr>
          <p:txBody>
            <a:bodyPr wrap="none" rtlCol="0">
              <a:spAutoFit/>
            </a:bodyPr>
            <a:lstStyle/>
            <a:p>
              <a:r>
                <a:rPr lang="ja-JP" altLang="en-US" sz="5399" b="1">
                  <a:solidFill>
                    <a:srgbClr val="FF0000"/>
                  </a:solidFill>
                  <a:latin typeface="MS PGothic" panose="020B0600070205080204" pitchFamily="34" charset="-128"/>
                  <a:ea typeface="MS PGothic" panose="020B0600070205080204" pitchFamily="34" charset="-128"/>
                </a:rPr>
                <a:t>→</a:t>
              </a:r>
            </a:p>
          </p:txBody>
        </p:sp>
      </p:grpSp>
      <p:grpSp>
        <p:nvGrpSpPr>
          <p:cNvPr id="109" name="グループ化 108">
            <a:extLst>
              <a:ext uri="{FF2B5EF4-FFF2-40B4-BE49-F238E27FC236}">
                <a16:creationId xmlns:a16="http://schemas.microsoft.com/office/drawing/2014/main" id="{953E5BB9-333E-F3DE-2416-12271A299626}"/>
              </a:ext>
            </a:extLst>
          </p:cNvPr>
          <p:cNvGrpSpPr>
            <a:grpSpLocks noGrp="1" noUngrp="1" noRot="1" noMove="1" noResize="1"/>
          </p:cNvGrpSpPr>
          <p:nvPr/>
        </p:nvGrpSpPr>
        <p:grpSpPr>
          <a:xfrm>
            <a:off x="15057160" y="1576296"/>
            <a:ext cx="1953084" cy="1948883"/>
            <a:chOff x="10016732" y="1270418"/>
            <a:chExt cx="1176112" cy="1364216"/>
          </a:xfrm>
        </p:grpSpPr>
        <p:sp>
          <p:nvSpPr>
            <p:cNvPr id="110" name="Freeform 11">
              <a:extLst>
                <a:ext uri="{FF2B5EF4-FFF2-40B4-BE49-F238E27FC236}">
                  <a16:creationId xmlns:a16="http://schemas.microsoft.com/office/drawing/2014/main" id="{AF8CD94B-DED6-CC44-F6FE-DA61292B9EF7}"/>
                </a:ext>
              </a:extLst>
            </p:cNvPr>
            <p:cNvSpPr>
              <a:spLocks noGrp="1" noRot="1" noMove="1" noResize="1" noEditPoints="1" noAdjustHandles="1" noChangeArrowheads="1" noChangeShapeType="1"/>
            </p:cNvSpPr>
            <p:nvPr/>
          </p:nvSpPr>
          <p:spPr bwMode="auto">
            <a:xfrm>
              <a:off x="10608743" y="1563963"/>
              <a:ext cx="502027" cy="1070671"/>
            </a:xfrm>
            <a:custGeom>
              <a:avLst/>
              <a:gdLst>
                <a:gd name="T0" fmla="*/ 0 w 424"/>
                <a:gd name="T1" fmla="*/ 2147483647 h 872"/>
                <a:gd name="T2" fmla="*/ 2147483647 w 424"/>
                <a:gd name="T3" fmla="*/ 2147483647 h 872"/>
                <a:gd name="T4" fmla="*/ 2147483647 w 424"/>
                <a:gd name="T5" fmla="*/ 2147483647 h 872"/>
                <a:gd name="T6" fmla="*/ 2147483647 w 424"/>
                <a:gd name="T7" fmla="*/ 2147483647 h 872"/>
                <a:gd name="T8" fmla="*/ 2147483647 w 424"/>
                <a:gd name="T9" fmla="*/ 2147483647 h 872"/>
                <a:gd name="T10" fmla="*/ 2147483647 w 424"/>
                <a:gd name="T11" fmla="*/ 2147483647 h 872"/>
                <a:gd name="T12" fmla="*/ 2147483647 w 424"/>
                <a:gd name="T13" fmla="*/ 2147483647 h 872"/>
                <a:gd name="T14" fmla="*/ 2147483647 w 424"/>
                <a:gd name="T15" fmla="*/ 2147483647 h 872"/>
                <a:gd name="T16" fmla="*/ 2147483647 w 424"/>
                <a:gd name="T17" fmla="*/ 2147483647 h 872"/>
                <a:gd name="T18" fmla="*/ 2147483647 w 424"/>
                <a:gd name="T19" fmla="*/ 0 h 872"/>
                <a:gd name="T20" fmla="*/ 2147483647 w 424"/>
                <a:gd name="T21" fmla="*/ 0 h 872"/>
                <a:gd name="T22" fmla="*/ 2147483647 w 424"/>
                <a:gd name="T23" fmla="*/ 2147483647 h 872"/>
                <a:gd name="T24" fmla="*/ 2147483647 w 424"/>
                <a:gd name="T25" fmla="*/ 2147483647 h 872"/>
                <a:gd name="T26" fmla="*/ 2147483647 w 424"/>
                <a:gd name="T27" fmla="*/ 2147483647 h 872"/>
                <a:gd name="T28" fmla="*/ 2147483647 w 424"/>
                <a:gd name="T29" fmla="*/ 2147483647 h 872"/>
                <a:gd name="T30" fmla="*/ 2147483647 w 424"/>
                <a:gd name="T31" fmla="*/ 2147483647 h 872"/>
                <a:gd name="T32" fmla="*/ 2147483647 w 424"/>
                <a:gd name="T33" fmla="*/ 2147483647 h 872"/>
                <a:gd name="T34" fmla="*/ 2147483647 w 424"/>
                <a:gd name="T35" fmla="*/ 2147483647 h 872"/>
                <a:gd name="T36" fmla="*/ 2147483647 w 424"/>
                <a:gd name="T37" fmla="*/ 2147483647 h 872"/>
                <a:gd name="T38" fmla="*/ 2147483647 w 424"/>
                <a:gd name="T39" fmla="*/ 2147483647 h 872"/>
                <a:gd name="T40" fmla="*/ 2147483647 w 424"/>
                <a:gd name="T41" fmla="*/ 2147483647 h 872"/>
                <a:gd name="T42" fmla="*/ 2147483647 w 424"/>
                <a:gd name="T43" fmla="*/ 2147483647 h 8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4"/>
                <a:gd name="T67" fmla="*/ 0 h 872"/>
                <a:gd name="T68" fmla="*/ 424 w 424"/>
                <a:gd name="T69" fmla="*/ 872 h 8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4" h="872">
                  <a:moveTo>
                    <a:pt x="0" y="584"/>
                  </a:moveTo>
                  <a:lnTo>
                    <a:pt x="32" y="256"/>
                  </a:lnTo>
                  <a:lnTo>
                    <a:pt x="88" y="752"/>
                  </a:lnTo>
                  <a:lnTo>
                    <a:pt x="120" y="120"/>
                  </a:lnTo>
                  <a:lnTo>
                    <a:pt x="176" y="872"/>
                  </a:lnTo>
                  <a:lnTo>
                    <a:pt x="216" y="0"/>
                  </a:lnTo>
                  <a:lnTo>
                    <a:pt x="248" y="744"/>
                  </a:lnTo>
                  <a:lnTo>
                    <a:pt x="280" y="144"/>
                  </a:lnTo>
                  <a:lnTo>
                    <a:pt x="320" y="864"/>
                  </a:lnTo>
                  <a:lnTo>
                    <a:pt x="392" y="24"/>
                  </a:lnTo>
                  <a:lnTo>
                    <a:pt x="400" y="672"/>
                  </a:lnTo>
                  <a:lnTo>
                    <a:pt x="424" y="432"/>
                  </a:lnTo>
                </a:path>
              </a:pathLst>
            </a:cu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defTabSz="1371417" fontAlgn="base">
                <a:spcBef>
                  <a:spcPct val="0"/>
                </a:spcBef>
                <a:spcAft>
                  <a:spcPct val="0"/>
                </a:spcAft>
              </a:pPr>
              <a:endParaRPr lang="ja-JP" altLang="en-US" sz="5230">
                <a:solidFill>
                  <a:srgbClr val="FFFFFF"/>
                </a:solidFill>
                <a:latin typeface="ＭＳ Ｐゴシック" pitchFamily="50" charset="-128"/>
                <a:ea typeface="ＭＳ Ｐゴシック" pitchFamily="50" charset="-128"/>
              </a:endParaRPr>
            </a:p>
          </p:txBody>
        </p:sp>
        <p:sp>
          <p:nvSpPr>
            <p:cNvPr id="111" name="テキスト ボックス 110">
              <a:extLst>
                <a:ext uri="{FF2B5EF4-FFF2-40B4-BE49-F238E27FC236}">
                  <a16:creationId xmlns:a16="http://schemas.microsoft.com/office/drawing/2014/main" id="{2CF6DD5A-8937-780F-316C-144FD56528B9}"/>
                </a:ext>
              </a:extLst>
            </p:cNvPr>
            <p:cNvSpPr txBox="1">
              <a:spLocks noGrp="1" noRot="1" noMove="1" noResize="1" noEditPoints="1" noAdjustHandles="1" noChangeArrowheads="1" noChangeShapeType="1"/>
            </p:cNvSpPr>
            <p:nvPr/>
          </p:nvSpPr>
          <p:spPr>
            <a:xfrm>
              <a:off x="10292030" y="1270418"/>
              <a:ext cx="900814" cy="366253"/>
            </a:xfrm>
            <a:prstGeom prst="rect">
              <a:avLst/>
            </a:prstGeom>
            <a:noFill/>
          </p:spPr>
          <p:txBody>
            <a:bodyPr wrap="none" rtlCol="0">
              <a:spAutoFit/>
            </a:bodyPr>
            <a:lstStyle/>
            <a:p>
              <a:r>
                <a:rPr lang="ja-JP" altLang="en-US" sz="2800">
                  <a:latin typeface="MS PGothic" panose="020B0600070205080204" pitchFamily="34" charset="-128"/>
                  <a:ea typeface="MS PGothic" panose="020B0600070205080204" pitchFamily="34" charset="-128"/>
                </a:rPr>
                <a:t>エコー波</a:t>
              </a:r>
            </a:p>
          </p:txBody>
        </p:sp>
        <p:sp>
          <p:nvSpPr>
            <p:cNvPr id="112" name="テキスト ボックス 111">
              <a:extLst>
                <a:ext uri="{FF2B5EF4-FFF2-40B4-BE49-F238E27FC236}">
                  <a16:creationId xmlns:a16="http://schemas.microsoft.com/office/drawing/2014/main" id="{2C382882-2158-C1BD-FF24-FEE3FD67381D}"/>
                </a:ext>
              </a:extLst>
            </p:cNvPr>
            <p:cNvSpPr txBox="1">
              <a:spLocks noGrp="1" noRot="1" noMove="1" noResize="1" noEditPoints="1" noAdjustHandles="1" noChangeArrowheads="1" noChangeShapeType="1"/>
            </p:cNvSpPr>
            <p:nvPr/>
          </p:nvSpPr>
          <p:spPr>
            <a:xfrm>
              <a:off x="10016732" y="1825846"/>
              <a:ext cx="535932" cy="646240"/>
            </a:xfrm>
            <a:prstGeom prst="rect">
              <a:avLst/>
            </a:prstGeom>
            <a:noFill/>
          </p:spPr>
          <p:txBody>
            <a:bodyPr wrap="none" rtlCol="0">
              <a:spAutoFit/>
            </a:bodyPr>
            <a:lstStyle/>
            <a:p>
              <a:r>
                <a:rPr lang="ja-JP" altLang="en-US" sz="5399" b="1">
                  <a:solidFill>
                    <a:srgbClr val="FF0000"/>
                  </a:solidFill>
                  <a:latin typeface="MS PGothic" panose="020B0600070205080204" pitchFamily="34" charset="-128"/>
                  <a:ea typeface="MS PGothic" panose="020B0600070205080204" pitchFamily="34" charset="-128"/>
                </a:rPr>
                <a:t>→</a:t>
              </a:r>
            </a:p>
          </p:txBody>
        </p:sp>
      </p:grpSp>
      <p:pic>
        <p:nvPicPr>
          <p:cNvPr id="113" name="図 112" descr="花瓶の白黒写真&#10;&#10;自動的に生成された説明">
            <a:extLst>
              <a:ext uri="{FF2B5EF4-FFF2-40B4-BE49-F238E27FC236}">
                <a16:creationId xmlns:a16="http://schemas.microsoft.com/office/drawing/2014/main" id="{2D44F5CE-C0CE-672F-D8A3-61A900EFCC36}"/>
              </a:ext>
            </a:extLst>
          </p:cNvPr>
          <p:cNvPicPr>
            <a:picLocks noGrp="1" noRot="1" noChangeAspect="1" noMove="1" noResize="1" noEditPoints="1" noAdjustHandles="1" noChangeArrowheads="1" noChangeShapeType="1" noCrop="1"/>
          </p:cNvPicPr>
          <p:nvPr/>
        </p:nvPicPr>
        <p:blipFill>
          <a:blip r:embed="rId7"/>
          <a:stretch>
            <a:fillRect/>
          </a:stretch>
        </p:blipFill>
        <p:spPr>
          <a:xfrm>
            <a:off x="1429157" y="3622904"/>
            <a:ext cx="2101446" cy="2719518"/>
          </a:xfrm>
          <a:prstGeom prst="rect">
            <a:avLst/>
          </a:prstGeom>
        </p:spPr>
      </p:pic>
      <p:pic>
        <p:nvPicPr>
          <p:cNvPr id="114" name="図 113" descr="花瓶の白黒写真&#10;&#10;自動的に生成された説明">
            <a:extLst>
              <a:ext uri="{FF2B5EF4-FFF2-40B4-BE49-F238E27FC236}">
                <a16:creationId xmlns:a16="http://schemas.microsoft.com/office/drawing/2014/main" id="{44E6A9F5-9989-6A17-3E0D-AB41133B82F1}"/>
              </a:ext>
            </a:extLst>
          </p:cNvPr>
          <p:cNvPicPr>
            <a:picLocks noGrp="1" noRot="1" noChangeAspect="1" noMove="1" noResize="1" noEditPoints="1" noAdjustHandles="1" noChangeArrowheads="1" noChangeShapeType="1" noCrop="1"/>
          </p:cNvPicPr>
          <p:nvPr/>
        </p:nvPicPr>
        <p:blipFill>
          <a:blip r:embed="rId7"/>
          <a:stretch>
            <a:fillRect/>
          </a:stretch>
        </p:blipFill>
        <p:spPr>
          <a:xfrm>
            <a:off x="4676205" y="3600883"/>
            <a:ext cx="2101446" cy="2719518"/>
          </a:xfrm>
          <a:prstGeom prst="rect">
            <a:avLst/>
          </a:prstGeom>
        </p:spPr>
      </p:pic>
      <p:pic>
        <p:nvPicPr>
          <p:cNvPr id="115" name="図 114" descr="花瓶の白黒写真&#10;&#10;自動的に生成された説明">
            <a:extLst>
              <a:ext uri="{FF2B5EF4-FFF2-40B4-BE49-F238E27FC236}">
                <a16:creationId xmlns:a16="http://schemas.microsoft.com/office/drawing/2014/main" id="{5F696F96-0C51-2ADB-B73D-FA5F2B773FBC}"/>
              </a:ext>
            </a:extLst>
          </p:cNvPr>
          <p:cNvPicPr>
            <a:picLocks noGrp="1" noRot="1" noChangeAspect="1" noMove="1" noResize="1" noEditPoints="1" noAdjustHandles="1" noChangeArrowheads="1" noChangeShapeType="1" noCrop="1"/>
          </p:cNvPicPr>
          <p:nvPr/>
        </p:nvPicPr>
        <p:blipFill>
          <a:blip r:embed="rId7"/>
          <a:stretch>
            <a:fillRect/>
          </a:stretch>
        </p:blipFill>
        <p:spPr>
          <a:xfrm>
            <a:off x="10264331" y="3409887"/>
            <a:ext cx="2101446" cy="2719518"/>
          </a:xfrm>
          <a:prstGeom prst="rect">
            <a:avLst/>
          </a:prstGeom>
        </p:spPr>
      </p:pic>
      <p:pic>
        <p:nvPicPr>
          <p:cNvPr id="116" name="図 115" descr="花瓶の白黒写真&#10;&#10;自動的に生成された説明">
            <a:extLst>
              <a:ext uri="{FF2B5EF4-FFF2-40B4-BE49-F238E27FC236}">
                <a16:creationId xmlns:a16="http://schemas.microsoft.com/office/drawing/2014/main" id="{96F5A97B-3701-213B-E690-43310C2536E7}"/>
              </a:ext>
            </a:extLst>
          </p:cNvPr>
          <p:cNvPicPr>
            <a:picLocks noGrp="1" noRot="1" noChangeAspect="1" noMove="1" noResize="1" noEditPoints="1" noAdjustHandles="1" noChangeArrowheads="1" noChangeShapeType="1" noCrop="1"/>
          </p:cNvPicPr>
          <p:nvPr/>
        </p:nvPicPr>
        <p:blipFill>
          <a:blip r:embed="rId7"/>
          <a:stretch>
            <a:fillRect/>
          </a:stretch>
        </p:blipFill>
        <p:spPr>
          <a:xfrm>
            <a:off x="13768278" y="3409887"/>
            <a:ext cx="2101446" cy="2719518"/>
          </a:xfrm>
          <a:prstGeom prst="rect">
            <a:avLst/>
          </a:prstGeom>
        </p:spPr>
      </p:pic>
      <p:sp>
        <p:nvSpPr>
          <p:cNvPr id="117" name="テキスト ボックス 116">
            <a:extLst>
              <a:ext uri="{FF2B5EF4-FFF2-40B4-BE49-F238E27FC236}">
                <a16:creationId xmlns:a16="http://schemas.microsoft.com/office/drawing/2014/main" id="{31C736C1-38BB-85C0-1EB3-BDB5F5EE060C}"/>
              </a:ext>
            </a:extLst>
          </p:cNvPr>
          <p:cNvSpPr txBox="1">
            <a:spLocks noGrp="1" noRot="1" noMove="1" noResize="1" noEditPoints="1" noAdjustHandles="1" noChangeArrowheads="1" noChangeShapeType="1"/>
          </p:cNvSpPr>
          <p:nvPr/>
        </p:nvSpPr>
        <p:spPr>
          <a:xfrm>
            <a:off x="1151991" y="8796448"/>
            <a:ext cx="7085594" cy="523220"/>
          </a:xfrm>
          <a:prstGeom prst="rect">
            <a:avLst/>
          </a:prstGeom>
          <a:noFill/>
        </p:spPr>
        <p:txBody>
          <a:bodyPr wrap="none" rtlCol="0">
            <a:spAutoFit/>
          </a:bodyPr>
          <a:lstStyle/>
          <a:p>
            <a:r>
              <a:rPr lang="ja-JP" altLang="en-US" sz="2800">
                <a:solidFill>
                  <a:srgbClr val="000000"/>
                </a:solidFill>
                <a:latin typeface="MS PGothic" panose="020B0600070205080204" pitchFamily="34" charset="-128"/>
                <a:ea typeface="MS PGothic" panose="020B0600070205080204" pitchFamily="34" charset="-128"/>
              </a:rPr>
              <a:t>水平方向への移動はドプラ法ではわからない</a:t>
            </a:r>
          </a:p>
        </p:txBody>
      </p:sp>
      <p:sp>
        <p:nvSpPr>
          <p:cNvPr id="118" name="テキスト ボックス 117">
            <a:extLst>
              <a:ext uri="{FF2B5EF4-FFF2-40B4-BE49-F238E27FC236}">
                <a16:creationId xmlns:a16="http://schemas.microsoft.com/office/drawing/2014/main" id="{8948259B-AB6F-DE17-66A2-1B97309D758B}"/>
              </a:ext>
            </a:extLst>
          </p:cNvPr>
          <p:cNvSpPr txBox="1">
            <a:spLocks noGrp="1" noRot="1" noMove="1" noResize="1" noEditPoints="1" noAdjustHandles="1" noChangeArrowheads="1" noChangeShapeType="1"/>
          </p:cNvSpPr>
          <p:nvPr/>
        </p:nvSpPr>
        <p:spPr>
          <a:xfrm>
            <a:off x="13847625" y="8796448"/>
            <a:ext cx="2534668" cy="523220"/>
          </a:xfrm>
          <a:prstGeom prst="rect">
            <a:avLst/>
          </a:prstGeom>
          <a:noFill/>
        </p:spPr>
        <p:txBody>
          <a:bodyPr wrap="none" rtlCol="0">
            <a:spAutoFit/>
          </a:bodyPr>
          <a:lstStyle/>
          <a:p>
            <a:pPr defTabSz="1371417" fontAlgn="base">
              <a:spcBef>
                <a:spcPct val="0"/>
              </a:spcBef>
              <a:spcAft>
                <a:spcPct val="0"/>
              </a:spcAft>
            </a:pPr>
            <a:r>
              <a:rPr lang="ja-JP" altLang="en-US" sz="2800">
                <a:solidFill>
                  <a:srgbClr val="000000"/>
                </a:solidFill>
                <a:latin typeface="MS PGothic" panose="020B0600070205080204" pitchFamily="34" charset="-128"/>
                <a:ea typeface="MS PGothic" panose="020B0600070205080204" pitchFamily="34" charset="-128"/>
              </a:rPr>
              <a:t>近づく物体は</a:t>
            </a:r>
            <a:r>
              <a:rPr lang="ja-JP" altLang="en-US" sz="2800">
                <a:solidFill>
                  <a:srgbClr val="FF0000"/>
                </a:solidFill>
                <a:latin typeface="MS PGothic" panose="020B0600070205080204" pitchFamily="34" charset="-128"/>
                <a:ea typeface="MS PGothic" panose="020B0600070205080204" pitchFamily="34" charset="-128"/>
              </a:rPr>
              <a:t>赤</a:t>
            </a:r>
            <a:endParaRPr lang="en-US" altLang="ja-JP" sz="2800" dirty="0">
              <a:solidFill>
                <a:srgbClr val="FF0000"/>
              </a:solidFill>
              <a:latin typeface="MS PGothic" panose="020B0600070205080204" pitchFamily="34" charset="-128"/>
              <a:ea typeface="MS PGothic" panose="020B0600070205080204" pitchFamily="34" charset="-128"/>
            </a:endParaRPr>
          </a:p>
        </p:txBody>
      </p:sp>
      <p:sp>
        <p:nvSpPr>
          <p:cNvPr id="119" name="テキスト ボックス 118">
            <a:extLst>
              <a:ext uri="{FF2B5EF4-FFF2-40B4-BE49-F238E27FC236}">
                <a16:creationId xmlns:a16="http://schemas.microsoft.com/office/drawing/2014/main" id="{2C53CBF6-55C0-C56A-7B57-9D66C9CCA5E6}"/>
              </a:ext>
            </a:extLst>
          </p:cNvPr>
          <p:cNvSpPr txBox="1">
            <a:spLocks noGrp="1" noRot="1" noMove="1" noResize="1" noEditPoints="1" noAdjustHandles="1" noChangeArrowheads="1" noChangeShapeType="1"/>
          </p:cNvSpPr>
          <p:nvPr/>
        </p:nvSpPr>
        <p:spPr>
          <a:xfrm>
            <a:off x="8945481" y="8796448"/>
            <a:ext cx="5141151" cy="523220"/>
          </a:xfrm>
          <a:prstGeom prst="rect">
            <a:avLst/>
          </a:prstGeom>
          <a:noFill/>
        </p:spPr>
        <p:txBody>
          <a:bodyPr wrap="none" rtlCol="0">
            <a:spAutoFit/>
          </a:bodyPr>
          <a:lstStyle/>
          <a:p>
            <a:pPr defTabSz="1371417" fontAlgn="base">
              <a:spcBef>
                <a:spcPct val="0"/>
              </a:spcBef>
              <a:spcAft>
                <a:spcPct val="0"/>
              </a:spcAft>
            </a:pPr>
            <a:r>
              <a:rPr lang="ja-JP" altLang="en-US" sz="2800">
                <a:solidFill>
                  <a:srgbClr val="000000"/>
                </a:solidFill>
                <a:latin typeface="MS PGothic" panose="020B0600070205080204" pitchFamily="34" charset="-128"/>
                <a:ea typeface="MS PGothic" panose="020B0600070205080204" pitchFamily="34" charset="-128"/>
              </a:rPr>
              <a:t>プローブから遠ざかる物体は</a:t>
            </a:r>
            <a:r>
              <a:rPr lang="ja-JP" altLang="en-US" sz="2800">
                <a:solidFill>
                  <a:srgbClr val="1325EC"/>
                </a:solidFill>
                <a:latin typeface="MS PGothic" panose="020B0600070205080204" pitchFamily="34" charset="-128"/>
                <a:ea typeface="MS PGothic" panose="020B0600070205080204" pitchFamily="34" charset="-128"/>
              </a:rPr>
              <a:t>青</a:t>
            </a:r>
            <a:r>
              <a:rPr lang="ja-JP" altLang="en-US" sz="2800">
                <a:latin typeface="MS PGothic" panose="020B0600070205080204" pitchFamily="34" charset="-128"/>
                <a:ea typeface="MS PGothic" panose="020B0600070205080204" pitchFamily="34" charset="-128"/>
              </a:rPr>
              <a:t>、</a:t>
            </a:r>
            <a:endParaRPr lang="en-US" altLang="ja-JP" sz="2800" dirty="0">
              <a:latin typeface="MS PGothic" panose="020B0600070205080204" pitchFamily="34" charset="-128"/>
              <a:ea typeface="MS PGothic" panose="020B0600070205080204" pitchFamily="34" charset="-128"/>
            </a:endParaRPr>
          </a:p>
        </p:txBody>
      </p:sp>
    </p:spTree>
    <p:extLst>
      <p:ext uri="{BB962C8B-B14F-4D97-AF65-F5344CB8AC3E}">
        <p14:creationId xmlns:p14="http://schemas.microsoft.com/office/powerpoint/2010/main" val="678809783"/>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dissolve">
                                      <p:cBhvr>
                                        <p:cTn id="7" dur="500"/>
                                        <p:tgtEl>
                                          <p:spTgt spid="93"/>
                                        </p:tgtEl>
                                      </p:cBhvr>
                                    </p:animEffect>
                                  </p:childTnLst>
                                </p:cTn>
                              </p:par>
                              <p:par>
                                <p:cTn id="8" presetID="42" presetClass="path" presetSubtype="0" fill="hold" nodeType="withEffect">
                                  <p:stCondLst>
                                    <p:cond delay="0"/>
                                  </p:stCondLst>
                                  <p:childTnLst>
                                    <p:animMotion origin="layout" path="M -1.11111E-6 1.44467E-6 L -0.00026 0.19123 " pathEditMode="relative" rAng="0" ptsTypes="AA">
                                      <p:cBhvr>
                                        <p:cTn id="9" dur="1000" fill="hold"/>
                                        <p:tgtEl>
                                          <p:spTgt spid="73"/>
                                        </p:tgtEl>
                                        <p:attrNameLst>
                                          <p:attrName>ppt_x</p:attrName>
                                          <p:attrName>ppt_y</p:attrName>
                                        </p:attrNameLst>
                                      </p:cBhvr>
                                      <p:rCtr x="-17" y="9554"/>
                                    </p:animMotion>
                                  </p:childTnLst>
                                </p:cTn>
                              </p:par>
                              <p:par>
                                <p:cTn id="10" presetID="42" presetClass="path" presetSubtype="0" fill="hold" nodeType="withEffect">
                                  <p:stCondLst>
                                    <p:cond delay="1000"/>
                                  </p:stCondLst>
                                  <p:childTnLst>
                                    <p:animMotion origin="layout" path="M -1.11111E-6 1.44467E-6 L -0.00026 0.19123 " pathEditMode="relative" rAng="0" ptsTypes="AA">
                                      <p:cBhvr>
                                        <p:cTn id="11" dur="1000" spd="-100000" fill="hold"/>
                                        <p:tgtEl>
                                          <p:spTgt spid="73"/>
                                        </p:tgtEl>
                                        <p:attrNameLst>
                                          <p:attrName>ppt_x</p:attrName>
                                          <p:attrName>ppt_y</p:attrName>
                                        </p:attrNameLst>
                                      </p:cBhvr>
                                      <p:rCtr x="-17" y="9554"/>
                                    </p:animMotion>
                                  </p:childTnLst>
                                </p:cTn>
                              </p:par>
                              <p:par>
                                <p:cTn id="12" presetID="42" presetClass="path" presetSubtype="0" accel="50000" decel="50000" fill="hold" nodeType="withEffect">
                                  <p:stCondLst>
                                    <p:cond delay="2000"/>
                                  </p:stCondLst>
                                  <p:childTnLst>
                                    <p:animMotion origin="layout" path="M -1.11111E-6 1.44467E-6 L -0.00026 0.19123 " pathEditMode="relative" rAng="0" ptsTypes="AA">
                                      <p:cBhvr>
                                        <p:cTn id="13" dur="1000" fill="hold"/>
                                        <p:tgtEl>
                                          <p:spTgt spid="73"/>
                                        </p:tgtEl>
                                        <p:attrNameLst>
                                          <p:attrName>ppt_x</p:attrName>
                                          <p:attrName>ppt_y</p:attrName>
                                        </p:attrNameLst>
                                      </p:cBhvr>
                                      <p:rCtr x="-87" y="9770"/>
                                    </p:animMotion>
                                  </p:childTnLst>
                                </p:cTn>
                              </p:par>
                              <p:par>
                                <p:cTn id="14" presetID="42" presetClass="path" presetSubtype="0" accel="50000" decel="50000" fill="hold" nodeType="withEffect">
                                  <p:stCondLst>
                                    <p:cond delay="3000"/>
                                  </p:stCondLst>
                                  <p:childTnLst>
                                    <p:animMotion origin="layout" path="M -0.00026 0.19123 L -3.88889E-6 2.75505E-6 " pathEditMode="relative" rAng="0" ptsTypes="AA">
                                      <p:cBhvr>
                                        <p:cTn id="15" dur="1000" fill="hold"/>
                                        <p:tgtEl>
                                          <p:spTgt spid="73"/>
                                        </p:tgtEl>
                                        <p:attrNameLst>
                                          <p:attrName>ppt_x</p:attrName>
                                          <p:attrName>ppt_y</p:attrName>
                                        </p:attrNameLst>
                                      </p:cBhvr>
                                      <p:rCtr x="-9" y="-9554"/>
                                    </p:animMotion>
                                  </p:childTnLst>
                                </p:cTn>
                              </p:par>
                            </p:childTnLst>
                          </p:cTn>
                        </p:par>
                        <p:par>
                          <p:cTn id="16" fill="hold">
                            <p:stCondLst>
                              <p:cond delay="4000"/>
                            </p:stCondLst>
                            <p:childTnLst>
                              <p:par>
                                <p:cTn id="17" presetID="9" presetClass="entr" presetSubtype="0" repeatCount="0" fill="hold" nodeType="afterEffect">
                                  <p:stCondLst>
                                    <p:cond delay="0"/>
                                  </p:stCondLst>
                                  <p:childTnLst>
                                    <p:set>
                                      <p:cBhvr>
                                        <p:cTn id="18" dur="1" fill="hold">
                                          <p:stCondLst>
                                            <p:cond delay="0"/>
                                          </p:stCondLst>
                                        </p:cTn>
                                        <p:tgtEl>
                                          <p:spTgt spid="101"/>
                                        </p:tgtEl>
                                        <p:attrNameLst>
                                          <p:attrName>style.visibility</p:attrName>
                                        </p:attrNameLst>
                                      </p:cBhvr>
                                      <p:to>
                                        <p:strVal val="visible"/>
                                      </p:to>
                                    </p:set>
                                    <p:animEffect transition="in" filter="dissolve">
                                      <p:cBhvr>
                                        <p:cTn id="19" dur="500"/>
                                        <p:tgtEl>
                                          <p:spTgt spid="101"/>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xit" presetSubtype="0" fill="hold" nodeType="clickEffect">
                                  <p:stCondLst>
                                    <p:cond delay="0"/>
                                  </p:stCondLst>
                                  <p:childTnLst>
                                    <p:set>
                                      <p:cBhvr>
                                        <p:cTn id="23" dur="1" fill="hold">
                                          <p:stCondLst>
                                            <p:cond delay="0"/>
                                          </p:stCondLst>
                                        </p:cTn>
                                        <p:tgtEl>
                                          <p:spTgt spid="101"/>
                                        </p:tgtEl>
                                        <p:attrNameLst>
                                          <p:attrName>style.visibility</p:attrName>
                                        </p:attrNameLst>
                                      </p:cBhvr>
                                      <p:to>
                                        <p:strVal val="hidden"/>
                                      </p:to>
                                    </p:set>
                                  </p:childTnLst>
                                </p:cTn>
                              </p:par>
                              <p:par>
                                <p:cTn id="24" presetID="1" presetClass="mediacall" presetSubtype="0" fill="hold" nodeType="withEffect">
                                  <p:stCondLst>
                                    <p:cond delay="0"/>
                                  </p:stCondLst>
                                  <p:childTnLst>
                                    <p:cmd type="call" cmd="playFrom(0.0)">
                                      <p:cBhvr>
                                        <p:cTn id="25" dur="2466" fill="hold"/>
                                        <p:tgtEl>
                                          <p:spTgt spid="71"/>
                                        </p:tgtEl>
                                      </p:cBhvr>
                                    </p:cmd>
                                  </p:childTnLst>
                                </p:cTn>
                              </p:par>
                              <p:par>
                                <p:cTn id="26" presetID="42" presetClass="path" presetSubtype="0" fill="hold" nodeType="withEffect">
                                  <p:stCondLst>
                                    <p:cond delay="0"/>
                                  </p:stCondLst>
                                  <p:childTnLst>
                                    <p:animMotion origin="layout" path="M -1.66667E-6 -6.93008E-7 L -0.00026 0.19123 " pathEditMode="relative" rAng="0" ptsTypes="AA">
                                      <p:cBhvr>
                                        <p:cTn id="27" dur="1000" fill="hold"/>
                                        <p:tgtEl>
                                          <p:spTgt spid="77"/>
                                        </p:tgtEl>
                                        <p:attrNameLst>
                                          <p:attrName>ppt_x</p:attrName>
                                          <p:attrName>ppt_y</p:attrName>
                                        </p:attrNameLst>
                                      </p:cBhvr>
                                      <p:rCtr x="-17" y="9554"/>
                                    </p:animMotion>
                                  </p:childTnLst>
                                </p:cTn>
                              </p:par>
                              <p:par>
                                <p:cTn id="28" presetID="42" presetClass="path" presetSubtype="0" fill="hold" nodeType="withEffect">
                                  <p:stCondLst>
                                    <p:cond delay="1000"/>
                                  </p:stCondLst>
                                  <p:childTnLst>
                                    <p:animMotion origin="layout" path="M -1.66667E-6 -6.93008E-7 L -0.00026 0.19123 " pathEditMode="relative" rAng="0" ptsTypes="AA">
                                      <p:cBhvr>
                                        <p:cTn id="29" dur="1000" spd="-100000" fill="hold"/>
                                        <p:tgtEl>
                                          <p:spTgt spid="77"/>
                                        </p:tgtEl>
                                        <p:attrNameLst>
                                          <p:attrName>ppt_x</p:attrName>
                                          <p:attrName>ppt_y</p:attrName>
                                        </p:attrNameLst>
                                      </p:cBhvr>
                                      <p:rCtr x="-17" y="9554"/>
                                    </p:animMotion>
                                  </p:childTnLst>
                                </p:cTn>
                              </p:par>
                              <p:par>
                                <p:cTn id="30" presetID="42" presetClass="path" presetSubtype="0" accel="50000" decel="50000" fill="hold" nodeType="withEffect">
                                  <p:stCondLst>
                                    <p:cond delay="2500"/>
                                  </p:stCondLst>
                                  <p:childTnLst>
                                    <p:animMotion origin="layout" path="M -1.66667E-6 -6.93008E-7 L -0.00026 0.19123 " pathEditMode="relative" rAng="0" ptsTypes="AA">
                                      <p:cBhvr>
                                        <p:cTn id="31" dur="1000" fill="hold"/>
                                        <p:tgtEl>
                                          <p:spTgt spid="77"/>
                                        </p:tgtEl>
                                        <p:attrNameLst>
                                          <p:attrName>ppt_x</p:attrName>
                                          <p:attrName>ppt_y</p:attrName>
                                        </p:attrNameLst>
                                      </p:cBhvr>
                                      <p:rCtr x="-69" y="10140"/>
                                    </p:animMotion>
                                  </p:childTnLst>
                                </p:cTn>
                              </p:par>
                              <p:par>
                                <p:cTn id="32" presetID="42" presetClass="path" presetSubtype="0" accel="50000" decel="50000" fill="hold" nodeType="withEffect">
                                  <p:stCondLst>
                                    <p:cond delay="3500"/>
                                  </p:stCondLst>
                                  <p:childTnLst>
                                    <p:animMotion origin="layout" path="M -0.00026 0.19123 L -1.25E-6 6.17379E-7 " pathEditMode="relative" rAng="0" ptsTypes="AA">
                                      <p:cBhvr>
                                        <p:cTn id="33" dur="1000" fill="hold"/>
                                        <p:tgtEl>
                                          <p:spTgt spid="77"/>
                                        </p:tgtEl>
                                        <p:attrNameLst>
                                          <p:attrName>ppt_x</p:attrName>
                                          <p:attrName>ppt_y</p:attrName>
                                        </p:attrNameLst>
                                      </p:cBhvr>
                                      <p:rCtr x="0" y="-9554"/>
                                    </p:animMotion>
                                  </p:childTnLst>
                                </p:cTn>
                              </p:par>
                              <p:par>
                                <p:cTn id="34" presetID="42" presetClass="path" presetSubtype="0" accel="50000" decel="50000" fill="hold" nodeType="withEffect">
                                  <p:stCondLst>
                                    <p:cond delay="5000"/>
                                  </p:stCondLst>
                                  <p:childTnLst>
                                    <p:animMotion origin="layout" path="M -1.66667E-6 -6.93008E-7 L -0.00026 0.19123 " pathEditMode="relative" rAng="0" ptsTypes="AA">
                                      <p:cBhvr>
                                        <p:cTn id="35" dur="1000" fill="hold"/>
                                        <p:tgtEl>
                                          <p:spTgt spid="77"/>
                                        </p:tgtEl>
                                        <p:attrNameLst>
                                          <p:attrName>ppt_x</p:attrName>
                                          <p:attrName>ppt_y</p:attrName>
                                        </p:attrNameLst>
                                      </p:cBhvr>
                                      <p:rCtr x="69" y="9199"/>
                                    </p:animMotion>
                                  </p:childTnLst>
                                </p:cTn>
                              </p:par>
                              <p:par>
                                <p:cTn id="36" presetID="42" presetClass="path" presetSubtype="0" accel="50000" decel="50000" fill="hold" nodeType="withEffect">
                                  <p:stCondLst>
                                    <p:cond delay="6000"/>
                                  </p:stCondLst>
                                  <p:childTnLst>
                                    <p:animMotion origin="layout" path="M -0.00026 0.19123 L 2.77778E-6 6.17379E-7 " pathEditMode="relative" rAng="0" ptsTypes="AA">
                                      <p:cBhvr>
                                        <p:cTn id="37" dur="1000" fill="hold"/>
                                        <p:tgtEl>
                                          <p:spTgt spid="77"/>
                                        </p:tgtEl>
                                        <p:attrNameLst>
                                          <p:attrName>ppt_x</p:attrName>
                                          <p:attrName>ppt_y</p:attrName>
                                        </p:attrNameLst>
                                      </p:cBhvr>
                                      <p:rCtr x="-26" y="-9554"/>
                                    </p:animMotion>
                                  </p:childTnLst>
                                </p:cTn>
                              </p:par>
                            </p:childTnLst>
                          </p:cTn>
                        </p:par>
                        <p:par>
                          <p:cTn id="38" fill="hold">
                            <p:stCondLst>
                              <p:cond delay="7000"/>
                            </p:stCondLst>
                            <p:childTnLst>
                              <p:par>
                                <p:cTn id="39" presetID="9" presetClass="entr" presetSubtype="0" fill="hold" nodeType="afterEffect">
                                  <p:stCondLst>
                                    <p:cond delay="0"/>
                                  </p:stCondLst>
                                  <p:childTnLst>
                                    <p:set>
                                      <p:cBhvr>
                                        <p:cTn id="40" dur="1" fill="hold">
                                          <p:stCondLst>
                                            <p:cond delay="0"/>
                                          </p:stCondLst>
                                        </p:cTn>
                                        <p:tgtEl>
                                          <p:spTgt spid="101"/>
                                        </p:tgtEl>
                                        <p:attrNameLst>
                                          <p:attrName>style.visibility</p:attrName>
                                        </p:attrNameLst>
                                      </p:cBhvr>
                                      <p:to>
                                        <p:strVal val="visible"/>
                                      </p:to>
                                    </p:set>
                                    <p:animEffect transition="in" filter="dissolve">
                                      <p:cBhvr>
                                        <p:cTn id="41" dur="500"/>
                                        <p:tgtEl>
                                          <p:spTgt spid="101"/>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117"/>
                                        </p:tgtEl>
                                        <p:attrNameLst>
                                          <p:attrName>style.visibility</p:attrName>
                                        </p:attrNameLst>
                                      </p:cBhvr>
                                      <p:to>
                                        <p:strVal val="visible"/>
                                      </p:to>
                                    </p:set>
                                    <p:animEffect transition="in" filter="dissolve">
                                      <p:cBhvr>
                                        <p:cTn id="44" dur="500"/>
                                        <p:tgtEl>
                                          <p:spTgt spid="117"/>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mediacall" presetSubtype="0" fill="hold" nodeType="clickEffect">
                                  <p:stCondLst>
                                    <p:cond delay="0"/>
                                  </p:stCondLst>
                                  <p:childTnLst>
                                    <p:cmd type="call" cmd="playFrom(0.0)">
                                      <p:cBhvr>
                                        <p:cTn id="48" dur="2466" fill="hold"/>
                                        <p:tgtEl>
                                          <p:spTgt spid="69"/>
                                        </p:tgtEl>
                                      </p:cBhvr>
                                    </p:cmd>
                                  </p:childTnLst>
                                </p:cTn>
                              </p:par>
                              <p:par>
                                <p:cTn id="49" presetID="9" presetClass="entr" presetSubtype="0" fill="hold" nodeType="withEffect">
                                  <p:stCondLst>
                                    <p:cond delay="0"/>
                                  </p:stCondLst>
                                  <p:childTnLst>
                                    <p:set>
                                      <p:cBhvr>
                                        <p:cTn id="50" dur="1" fill="hold">
                                          <p:stCondLst>
                                            <p:cond delay="0"/>
                                          </p:stCondLst>
                                        </p:cTn>
                                        <p:tgtEl>
                                          <p:spTgt spid="97"/>
                                        </p:tgtEl>
                                        <p:attrNameLst>
                                          <p:attrName>style.visibility</p:attrName>
                                        </p:attrNameLst>
                                      </p:cBhvr>
                                      <p:to>
                                        <p:strVal val="visible"/>
                                      </p:to>
                                    </p:set>
                                    <p:animEffect transition="in" filter="dissolve">
                                      <p:cBhvr>
                                        <p:cTn id="51" dur="500"/>
                                        <p:tgtEl>
                                          <p:spTgt spid="97"/>
                                        </p:tgtEl>
                                      </p:cBhvr>
                                    </p:animEffect>
                                  </p:childTnLst>
                                </p:cTn>
                              </p:par>
                              <p:par>
                                <p:cTn id="52" presetID="42" presetClass="path" presetSubtype="0" fill="hold" nodeType="withEffect">
                                  <p:stCondLst>
                                    <p:cond delay="500"/>
                                  </p:stCondLst>
                                  <p:childTnLst>
                                    <p:animMotion origin="layout" path="M -4.86111E-6 -2.48649E-6 L -0.00026 0.19124 " pathEditMode="relative" rAng="0" ptsTypes="AA">
                                      <p:cBhvr>
                                        <p:cTn id="53" dur="1000" fill="hold"/>
                                        <p:tgtEl>
                                          <p:spTgt spid="81"/>
                                        </p:tgtEl>
                                        <p:attrNameLst>
                                          <p:attrName>ppt_x</p:attrName>
                                          <p:attrName>ppt_y</p:attrName>
                                        </p:attrNameLst>
                                      </p:cBhvr>
                                      <p:rCtr x="-17" y="9554"/>
                                    </p:animMotion>
                                  </p:childTnLst>
                                </p:cTn>
                              </p:par>
                              <p:par>
                                <p:cTn id="54" presetID="42" presetClass="path" presetSubtype="0" fill="hold" nodeType="withEffect">
                                  <p:stCondLst>
                                    <p:cond delay="1500"/>
                                  </p:stCondLst>
                                  <p:childTnLst>
                                    <p:animMotion origin="layout" path="M -4.86111E-6 -2.48649E-6 L -0.00026 0.19124 " pathEditMode="relative" rAng="0" ptsTypes="AA">
                                      <p:cBhvr>
                                        <p:cTn id="55" dur="1000" spd="-100000" fill="hold"/>
                                        <p:tgtEl>
                                          <p:spTgt spid="81"/>
                                        </p:tgtEl>
                                        <p:attrNameLst>
                                          <p:attrName>ppt_x</p:attrName>
                                          <p:attrName>ppt_y</p:attrName>
                                        </p:attrNameLst>
                                      </p:cBhvr>
                                      <p:rCtr x="-17" y="9554"/>
                                    </p:animMotion>
                                  </p:childTnLst>
                                </p:cTn>
                              </p:par>
                              <p:par>
                                <p:cTn id="56" presetID="42" presetClass="path" presetSubtype="0" accel="50000" decel="50000" fill="hold" nodeType="withEffect">
                                  <p:stCondLst>
                                    <p:cond delay="3000"/>
                                  </p:stCondLst>
                                  <p:childTnLst>
                                    <p:animMotion origin="layout" path="M -4.86111E-6 -0.00185 L -0.00034 0.19201 " pathEditMode="relative" rAng="0" ptsTypes="AA">
                                      <p:cBhvr>
                                        <p:cTn id="57" dur="1000" fill="hold"/>
                                        <p:tgtEl>
                                          <p:spTgt spid="81"/>
                                        </p:tgtEl>
                                        <p:attrNameLst>
                                          <p:attrName>ppt_x</p:attrName>
                                          <p:attrName>ppt_y</p:attrName>
                                        </p:attrNameLst>
                                      </p:cBhvr>
                                      <p:rCtr x="-17" y="9693"/>
                                    </p:animMotion>
                                  </p:childTnLst>
                                </p:cTn>
                              </p:par>
                              <p:par>
                                <p:cTn id="58" presetID="42" presetClass="path" presetSubtype="0" accel="50000" decel="50000" fill="hold" nodeType="withEffect">
                                  <p:stCondLst>
                                    <p:cond delay="4000"/>
                                  </p:stCondLst>
                                  <p:childTnLst>
                                    <p:animMotion origin="layout" path="M -0.00026 0.19124 L 2.36111E-6 4.89273E-6 " pathEditMode="relative" rAng="0" ptsTypes="AA">
                                      <p:cBhvr>
                                        <p:cTn id="59" dur="1000" fill="hold"/>
                                        <p:tgtEl>
                                          <p:spTgt spid="81"/>
                                        </p:tgtEl>
                                        <p:attrNameLst>
                                          <p:attrName>ppt_x</p:attrName>
                                          <p:attrName>ppt_y</p:attrName>
                                        </p:attrNameLst>
                                      </p:cBhvr>
                                      <p:rCtr x="-9" y="-9600"/>
                                    </p:animMotion>
                                  </p:childTnLst>
                                </p:cTn>
                              </p:par>
                              <p:par>
                                <p:cTn id="60" presetID="42" presetClass="path" presetSubtype="0" accel="50000" decel="50000" fill="hold" nodeType="withEffect">
                                  <p:stCondLst>
                                    <p:cond delay="5500"/>
                                  </p:stCondLst>
                                  <p:childTnLst>
                                    <p:animMotion origin="layout" path="M -4.86111E-6 -2.48649E-6 L -0.00026 0.19124 " pathEditMode="relative" rAng="0" ptsTypes="AA">
                                      <p:cBhvr>
                                        <p:cTn id="61" dur="1000" fill="hold"/>
                                        <p:tgtEl>
                                          <p:spTgt spid="81"/>
                                        </p:tgtEl>
                                        <p:attrNameLst>
                                          <p:attrName>ppt_x</p:attrName>
                                          <p:attrName>ppt_y</p:attrName>
                                        </p:attrNameLst>
                                      </p:cBhvr>
                                      <p:rCtr x="-17" y="9508"/>
                                    </p:animMotion>
                                  </p:childTnLst>
                                </p:cTn>
                              </p:par>
                              <p:par>
                                <p:cTn id="62" presetID="42" presetClass="path" presetSubtype="0" accel="50000" decel="50000" fill="hold" nodeType="withEffect">
                                  <p:stCondLst>
                                    <p:cond delay="6500"/>
                                  </p:stCondLst>
                                  <p:childTnLst>
                                    <p:animMotion origin="layout" path="M -0.00026 0.19124 L 2.36111E-6 4.89273E-6 " pathEditMode="relative" rAng="0" ptsTypes="AA">
                                      <p:cBhvr>
                                        <p:cTn id="63" dur="1000" fill="hold"/>
                                        <p:tgtEl>
                                          <p:spTgt spid="81"/>
                                        </p:tgtEl>
                                        <p:attrNameLst>
                                          <p:attrName>ppt_x</p:attrName>
                                          <p:attrName>ppt_y</p:attrName>
                                        </p:attrNameLst>
                                      </p:cBhvr>
                                      <p:rCtr x="-9" y="-9600"/>
                                    </p:animMotion>
                                  </p:childTnLst>
                                </p:cTn>
                              </p:par>
                            </p:childTnLst>
                          </p:cTn>
                        </p:par>
                        <p:par>
                          <p:cTn id="64" fill="hold">
                            <p:stCondLst>
                              <p:cond delay="7500"/>
                            </p:stCondLst>
                            <p:childTnLst>
                              <p:par>
                                <p:cTn id="65" presetID="9" presetClass="entr" presetSubtype="0" fill="hold" nodeType="afterEffect">
                                  <p:stCondLst>
                                    <p:cond delay="0"/>
                                  </p:stCondLst>
                                  <p:childTnLst>
                                    <p:set>
                                      <p:cBhvr>
                                        <p:cTn id="66" dur="1" fill="hold">
                                          <p:stCondLst>
                                            <p:cond delay="0"/>
                                          </p:stCondLst>
                                        </p:cTn>
                                        <p:tgtEl>
                                          <p:spTgt spid="105"/>
                                        </p:tgtEl>
                                        <p:attrNameLst>
                                          <p:attrName>style.visibility</p:attrName>
                                        </p:attrNameLst>
                                      </p:cBhvr>
                                      <p:to>
                                        <p:strVal val="visible"/>
                                      </p:to>
                                    </p:set>
                                    <p:animEffect transition="in" filter="dissolve">
                                      <p:cBhvr>
                                        <p:cTn id="67" dur="500"/>
                                        <p:tgtEl>
                                          <p:spTgt spid="105"/>
                                        </p:tgtEl>
                                      </p:cBhvr>
                                    </p:animEffect>
                                  </p:childTnLst>
                                </p:cTn>
                              </p:par>
                              <p:par>
                                <p:cTn id="68" presetID="9" presetClass="entr" presetSubtype="0" fill="hold" grpId="0" nodeType="withEffect">
                                  <p:stCondLst>
                                    <p:cond delay="0"/>
                                  </p:stCondLst>
                                  <p:childTnLst>
                                    <p:set>
                                      <p:cBhvr>
                                        <p:cTn id="69" dur="1" fill="hold">
                                          <p:stCondLst>
                                            <p:cond delay="0"/>
                                          </p:stCondLst>
                                        </p:cTn>
                                        <p:tgtEl>
                                          <p:spTgt spid="119"/>
                                        </p:tgtEl>
                                        <p:attrNameLst>
                                          <p:attrName>style.visibility</p:attrName>
                                        </p:attrNameLst>
                                      </p:cBhvr>
                                      <p:to>
                                        <p:strVal val="visible"/>
                                      </p:to>
                                    </p:set>
                                    <p:animEffect transition="in" filter="dissolve">
                                      <p:cBhvr>
                                        <p:cTn id="70" dur="500"/>
                                        <p:tgtEl>
                                          <p:spTgt spid="119"/>
                                        </p:tgtEl>
                                      </p:cBhvr>
                                    </p:animEffect>
                                  </p:childTnLst>
                                </p:cTn>
                              </p:par>
                            </p:childTnLst>
                          </p:cTn>
                        </p:par>
                      </p:childTnLst>
                    </p:cTn>
                  </p:par>
                  <p:par>
                    <p:cTn id="71" fill="hold">
                      <p:stCondLst>
                        <p:cond delay="indefinite"/>
                      </p:stCondLst>
                      <p:childTnLst>
                        <p:par>
                          <p:cTn id="72" fill="hold">
                            <p:stCondLst>
                              <p:cond delay="0"/>
                            </p:stCondLst>
                            <p:childTnLst>
                              <p:par>
                                <p:cTn id="73" presetID="1" presetClass="mediacall" presetSubtype="0" fill="hold" nodeType="clickEffect">
                                  <p:stCondLst>
                                    <p:cond delay="0"/>
                                  </p:stCondLst>
                                  <p:childTnLst>
                                    <p:cmd type="call" cmd="playFrom(0.0)">
                                      <p:cBhvr>
                                        <p:cTn id="74" dur="2466" fill="hold"/>
                                        <p:tgtEl>
                                          <p:spTgt spid="68"/>
                                        </p:tgtEl>
                                      </p:cBhvr>
                                    </p:cmd>
                                  </p:childTnLst>
                                </p:cTn>
                              </p:par>
                              <p:par>
                                <p:cTn id="75" presetID="9" presetClass="entr" presetSubtype="0" fill="hold"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dissolve">
                                      <p:cBhvr>
                                        <p:cTn id="77" dur="500"/>
                                        <p:tgtEl>
                                          <p:spTgt spid="63"/>
                                        </p:tgtEl>
                                      </p:cBhvr>
                                    </p:animEffect>
                                  </p:childTnLst>
                                </p:cTn>
                              </p:par>
                              <p:par>
                                <p:cTn id="78" presetID="42" presetClass="path" presetSubtype="0" fill="hold" nodeType="withEffect">
                                  <p:stCondLst>
                                    <p:cond delay="0"/>
                                  </p:stCondLst>
                                  <p:childTnLst>
                                    <p:animMotion origin="layout" path="M 4.86111E-6 -3.17487E-6 L -0.00027 0.19124 " pathEditMode="relative" rAng="0" ptsTypes="AA">
                                      <p:cBhvr>
                                        <p:cTn id="79" dur="1000" fill="hold"/>
                                        <p:tgtEl>
                                          <p:spTgt spid="85"/>
                                        </p:tgtEl>
                                        <p:attrNameLst>
                                          <p:attrName>ppt_x</p:attrName>
                                          <p:attrName>ppt_y</p:attrName>
                                        </p:attrNameLst>
                                      </p:cBhvr>
                                      <p:rCtr x="-17" y="9554"/>
                                    </p:animMotion>
                                  </p:childTnLst>
                                </p:cTn>
                              </p:par>
                              <p:par>
                                <p:cTn id="80" presetID="42" presetClass="path" presetSubtype="0" fill="hold" nodeType="withEffect">
                                  <p:stCondLst>
                                    <p:cond delay="1000"/>
                                  </p:stCondLst>
                                  <p:childTnLst>
                                    <p:animMotion origin="layout" path="M 4.86111E-6 -3.17487E-6 L -0.00027 0.19124 " pathEditMode="relative" rAng="0" ptsTypes="AA">
                                      <p:cBhvr>
                                        <p:cTn id="81" dur="1000" spd="-100000" fill="hold"/>
                                        <p:tgtEl>
                                          <p:spTgt spid="85"/>
                                        </p:tgtEl>
                                        <p:attrNameLst>
                                          <p:attrName>ppt_x</p:attrName>
                                          <p:attrName>ppt_y</p:attrName>
                                        </p:attrNameLst>
                                      </p:cBhvr>
                                      <p:rCtr x="-17" y="9554"/>
                                    </p:animMotion>
                                  </p:childTnLst>
                                </p:cTn>
                              </p:par>
                              <p:par>
                                <p:cTn id="82" presetID="42" presetClass="path" presetSubtype="0" accel="50000" decel="50000" fill="hold" nodeType="withEffect">
                                  <p:stCondLst>
                                    <p:cond delay="2500"/>
                                  </p:stCondLst>
                                  <p:childTnLst>
                                    <p:animMotion origin="layout" path="M 4.86111E-6 -3.17487E-6 L -0.00035 0.19201 " pathEditMode="relative" rAng="0" ptsTypes="AA">
                                      <p:cBhvr>
                                        <p:cTn id="83" dur="1000" fill="hold"/>
                                        <p:tgtEl>
                                          <p:spTgt spid="85"/>
                                        </p:tgtEl>
                                        <p:attrNameLst>
                                          <p:attrName>ppt_x</p:attrName>
                                          <p:attrName>ppt_y</p:attrName>
                                        </p:attrNameLst>
                                      </p:cBhvr>
                                      <p:rCtr x="-17" y="9600"/>
                                    </p:animMotion>
                                  </p:childTnLst>
                                </p:cTn>
                              </p:par>
                              <p:par>
                                <p:cTn id="84" presetID="42" presetClass="path" presetSubtype="0" accel="50000" decel="50000" fill="hold" nodeType="withEffect">
                                  <p:stCondLst>
                                    <p:cond delay="3500"/>
                                  </p:stCondLst>
                                  <p:childTnLst>
                                    <p:animMotion origin="layout" path="M -0.00026 0.19124 L 4.86111E-6 -3.17487E-6 " pathEditMode="relative" rAng="0" ptsTypes="AA">
                                      <p:cBhvr>
                                        <p:cTn id="85" dur="1000" fill="hold"/>
                                        <p:tgtEl>
                                          <p:spTgt spid="85"/>
                                        </p:tgtEl>
                                        <p:attrNameLst>
                                          <p:attrName>ppt_x</p:attrName>
                                          <p:attrName>ppt_y</p:attrName>
                                        </p:attrNameLst>
                                      </p:cBhvr>
                                      <p:rCtr x="17" y="-9569"/>
                                    </p:animMotion>
                                  </p:childTnLst>
                                </p:cTn>
                              </p:par>
                              <p:par>
                                <p:cTn id="86" presetID="42" presetClass="path" presetSubtype="0" accel="50000" decel="50000" fill="hold" nodeType="withEffect">
                                  <p:stCondLst>
                                    <p:cond delay="5000"/>
                                  </p:stCondLst>
                                  <p:childTnLst>
                                    <p:animMotion origin="layout" path="M 4.86111E-6 -3.17487E-6 L -0.00026 0.19124 " pathEditMode="relative" rAng="0" ptsTypes="AA">
                                      <p:cBhvr>
                                        <p:cTn id="87" dur="1000" fill="hold"/>
                                        <p:tgtEl>
                                          <p:spTgt spid="85"/>
                                        </p:tgtEl>
                                        <p:attrNameLst>
                                          <p:attrName>ppt_x</p:attrName>
                                          <p:attrName>ppt_y</p:attrName>
                                        </p:attrNameLst>
                                      </p:cBhvr>
                                      <p:rCtr x="-17" y="9554"/>
                                    </p:animMotion>
                                  </p:childTnLst>
                                </p:cTn>
                              </p:par>
                              <p:par>
                                <p:cTn id="88" presetID="42" presetClass="path" presetSubtype="0" accel="50000" decel="50000" fill="hold" nodeType="withEffect">
                                  <p:stCondLst>
                                    <p:cond delay="6000"/>
                                  </p:stCondLst>
                                  <p:childTnLst>
                                    <p:animMotion origin="layout" path="M -0.00027 0.19124 L 2.08333E-6 -1.79503E-6 " pathEditMode="relative" rAng="0" ptsTypes="AA">
                                      <p:cBhvr>
                                        <p:cTn id="89" dur="1000" fill="hold"/>
                                        <p:tgtEl>
                                          <p:spTgt spid="85"/>
                                        </p:tgtEl>
                                        <p:attrNameLst>
                                          <p:attrName>ppt_x</p:attrName>
                                          <p:attrName>ppt_y</p:attrName>
                                        </p:attrNameLst>
                                      </p:cBhvr>
                                      <p:rCtr x="-9" y="-9369"/>
                                    </p:animMotion>
                                  </p:childTnLst>
                                </p:cTn>
                              </p:par>
                            </p:childTnLst>
                          </p:cTn>
                        </p:par>
                        <p:par>
                          <p:cTn id="90" fill="hold">
                            <p:stCondLst>
                              <p:cond delay="7000"/>
                            </p:stCondLst>
                            <p:childTnLst>
                              <p:par>
                                <p:cTn id="91" presetID="9" presetClass="entr" presetSubtype="0" fill="hold" nodeType="afterEffect">
                                  <p:stCondLst>
                                    <p:cond delay="0"/>
                                  </p:stCondLst>
                                  <p:childTnLst>
                                    <p:set>
                                      <p:cBhvr>
                                        <p:cTn id="92" dur="1" fill="hold">
                                          <p:stCondLst>
                                            <p:cond delay="0"/>
                                          </p:stCondLst>
                                        </p:cTn>
                                        <p:tgtEl>
                                          <p:spTgt spid="109"/>
                                        </p:tgtEl>
                                        <p:attrNameLst>
                                          <p:attrName>style.visibility</p:attrName>
                                        </p:attrNameLst>
                                      </p:cBhvr>
                                      <p:to>
                                        <p:strVal val="visible"/>
                                      </p:to>
                                    </p:set>
                                    <p:animEffect transition="in" filter="dissolve">
                                      <p:cBhvr>
                                        <p:cTn id="93" dur="500"/>
                                        <p:tgtEl>
                                          <p:spTgt spid="109"/>
                                        </p:tgtEl>
                                      </p:cBhvr>
                                    </p:animEffect>
                                  </p:childTnLst>
                                </p:cTn>
                              </p:par>
                              <p:par>
                                <p:cTn id="94" presetID="9" presetClass="entr" presetSubtype="0" fill="hold" grpId="0" nodeType="withEffect">
                                  <p:stCondLst>
                                    <p:cond delay="0"/>
                                  </p:stCondLst>
                                  <p:childTnLst>
                                    <p:set>
                                      <p:cBhvr>
                                        <p:cTn id="95" dur="1" fill="hold">
                                          <p:stCondLst>
                                            <p:cond delay="0"/>
                                          </p:stCondLst>
                                        </p:cTn>
                                        <p:tgtEl>
                                          <p:spTgt spid="118"/>
                                        </p:tgtEl>
                                        <p:attrNameLst>
                                          <p:attrName>style.visibility</p:attrName>
                                        </p:attrNameLst>
                                      </p:cBhvr>
                                      <p:to>
                                        <p:strVal val="visible"/>
                                      </p:to>
                                    </p:set>
                                    <p:animEffect transition="in" filter="dissolve">
                                      <p:cBhvr>
                                        <p:cTn id="96"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7" restart="whenNotActive" fill="hold" evtFilter="cancelBubble" nodeType="interactiveSeq">
                <p:stCondLst>
                  <p:cond evt="onClick" delay="0">
                    <p:tgtEl>
                      <p:spTgt spid="71"/>
                    </p:tgtEl>
                  </p:cond>
                </p:stCondLst>
                <p:endSync evt="end" delay="0">
                  <p:rtn val="all"/>
                </p:endSync>
                <p:childTnLst>
                  <p:par>
                    <p:cTn id="98" fill="hold">
                      <p:stCondLst>
                        <p:cond delay="0"/>
                      </p:stCondLst>
                      <p:childTnLst>
                        <p:par>
                          <p:cTn id="99" fill="hold">
                            <p:stCondLst>
                              <p:cond delay="0"/>
                            </p:stCondLst>
                            <p:childTnLst>
                              <p:par>
                                <p:cTn id="100" presetID="2" presetClass="mediacall" presetSubtype="0" fill="hold" nodeType="clickEffect">
                                  <p:stCondLst>
                                    <p:cond delay="0"/>
                                  </p:stCondLst>
                                  <p:childTnLst>
                                    <p:cmd type="call" cmd="togglePause">
                                      <p:cBhvr>
                                        <p:cTn id="101" dur="1" fill="hold"/>
                                        <p:tgtEl>
                                          <p:spTgt spid="71"/>
                                        </p:tgtEl>
                                      </p:cBhvr>
                                    </p:cmd>
                                  </p:childTnLst>
                                </p:cTn>
                              </p:par>
                            </p:childTnLst>
                          </p:cTn>
                        </p:par>
                      </p:childTnLst>
                    </p:cTn>
                  </p:par>
                </p:childTnLst>
              </p:cTn>
              <p:nextCondLst>
                <p:cond evt="onClick" delay="0">
                  <p:tgtEl>
                    <p:spTgt spid="71"/>
                  </p:tgtEl>
                </p:cond>
              </p:nextCondLst>
            </p:seq>
            <p:seq concurrent="1" nextAc="seek">
              <p:cTn id="102" restart="whenNotActive" fill="hold" evtFilter="cancelBubble" nodeType="interactiveSeq">
                <p:stCondLst>
                  <p:cond evt="onClick" delay="0">
                    <p:tgtEl>
                      <p:spTgt spid="69"/>
                    </p:tgtEl>
                  </p:cond>
                </p:stCondLst>
                <p:endSync evt="end" delay="0">
                  <p:rtn val="all"/>
                </p:endSync>
                <p:childTnLst>
                  <p:par>
                    <p:cTn id="103" fill="hold">
                      <p:stCondLst>
                        <p:cond delay="0"/>
                      </p:stCondLst>
                      <p:childTnLst>
                        <p:par>
                          <p:cTn id="104" fill="hold">
                            <p:stCondLst>
                              <p:cond delay="0"/>
                            </p:stCondLst>
                            <p:childTnLst>
                              <p:par>
                                <p:cTn id="105" presetID="2" presetClass="mediacall" presetSubtype="0" fill="hold" nodeType="clickEffect">
                                  <p:stCondLst>
                                    <p:cond delay="0"/>
                                  </p:stCondLst>
                                  <p:childTnLst>
                                    <p:cmd type="call" cmd="togglePause">
                                      <p:cBhvr>
                                        <p:cTn id="106" dur="1" fill="hold"/>
                                        <p:tgtEl>
                                          <p:spTgt spid="69"/>
                                        </p:tgtEl>
                                      </p:cBhvr>
                                    </p:cmd>
                                  </p:childTnLst>
                                </p:cTn>
                              </p:par>
                            </p:childTnLst>
                          </p:cTn>
                        </p:par>
                      </p:childTnLst>
                    </p:cTn>
                  </p:par>
                </p:childTnLst>
              </p:cTn>
              <p:nextCondLst>
                <p:cond evt="onClick" delay="0">
                  <p:tgtEl>
                    <p:spTgt spid="69"/>
                  </p:tgtEl>
                </p:cond>
              </p:nextCondLst>
            </p:seq>
            <p:seq concurrent="1" nextAc="seek">
              <p:cTn id="107" restart="whenNotActive" fill="hold" evtFilter="cancelBubble" nodeType="interactiveSeq">
                <p:stCondLst>
                  <p:cond evt="onClick" delay="0">
                    <p:tgtEl>
                      <p:spTgt spid="68"/>
                    </p:tgtEl>
                  </p:cond>
                </p:stCondLst>
                <p:endSync evt="end" delay="0">
                  <p:rtn val="all"/>
                </p:endSync>
                <p:childTnLst>
                  <p:par>
                    <p:cTn id="108" fill="hold">
                      <p:stCondLst>
                        <p:cond delay="0"/>
                      </p:stCondLst>
                      <p:childTnLst>
                        <p:par>
                          <p:cTn id="109" fill="hold">
                            <p:stCondLst>
                              <p:cond delay="0"/>
                            </p:stCondLst>
                            <p:childTnLst>
                              <p:par>
                                <p:cTn id="110" presetID="2" presetClass="mediacall" presetSubtype="0" fill="hold" nodeType="clickEffect">
                                  <p:stCondLst>
                                    <p:cond delay="0"/>
                                  </p:stCondLst>
                                  <p:childTnLst>
                                    <p:cmd type="call" cmd="togglePause">
                                      <p:cBhvr>
                                        <p:cTn id="111" dur="1" fill="hold"/>
                                        <p:tgtEl>
                                          <p:spTgt spid="68"/>
                                        </p:tgtEl>
                                      </p:cBhvr>
                                    </p:cmd>
                                  </p:childTnLst>
                                </p:cTn>
                              </p:par>
                            </p:childTnLst>
                          </p:cTn>
                        </p:par>
                      </p:childTnLst>
                    </p:cTn>
                  </p:par>
                </p:childTnLst>
              </p:cTn>
              <p:nextCondLst>
                <p:cond evt="onClick" delay="0">
                  <p:tgtEl>
                    <p:spTgt spid="68"/>
                  </p:tgtEl>
                </p:cond>
              </p:nextCondLst>
            </p:seq>
            <p:video>
              <p:cMediaNode vol="80000">
                <p:cTn id="112" repeatCount="3000" fill="hold" display="0">
                  <p:stCondLst>
                    <p:cond delay="indefinite"/>
                  </p:stCondLst>
                </p:cTn>
                <p:tgtEl>
                  <p:spTgt spid="71"/>
                </p:tgtEl>
              </p:cMediaNode>
            </p:video>
            <p:video>
              <p:cMediaNode vol="80000">
                <p:cTn id="113" repeatCount="3000" fill="hold" display="0">
                  <p:stCondLst>
                    <p:cond delay="indefinite"/>
                  </p:stCondLst>
                </p:cTn>
                <p:tgtEl>
                  <p:spTgt spid="69"/>
                </p:tgtEl>
              </p:cMediaNode>
            </p:video>
            <p:video>
              <p:cMediaNode vol="80000">
                <p:cTn id="114" repeatCount="3000" fill="hold" display="0">
                  <p:stCondLst>
                    <p:cond delay="indefinite"/>
                  </p:stCondLst>
                </p:cTn>
                <p:tgtEl>
                  <p:spTgt spid="68"/>
                </p:tgtEl>
              </p:cMediaNode>
            </p:video>
          </p:childTnLst>
        </p:cTn>
      </p:par>
    </p:tnLst>
    <p:bldLst>
      <p:bldP spid="117" grpId="0"/>
      <p:bldP spid="118" grpId="0"/>
      <p:bldP spid="1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123F9A-167E-8954-BB59-536BB5B191DF}"/>
            </a:ext>
          </a:extLst>
        </p:cNvPr>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A8D3FFB0-98B8-C9AD-340D-440ADE9E23BF}"/>
              </a:ext>
            </a:extLst>
          </p:cNvPr>
          <p:cNvSpPr>
            <a:spLocks noGrp="1" noRot="1" noMove="1" noResize="1" noEditPoints="1" noAdjustHandles="1" noChangeArrowheads="1" noChangeShapeType="1"/>
          </p:cNvSpPr>
          <p:nvPr/>
        </p:nvSpPr>
        <p:spPr>
          <a:xfrm>
            <a:off x="1050612" y="1562100"/>
            <a:ext cx="16380138" cy="788670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6" name="テキスト ボックス 5">
            <a:extLst>
              <a:ext uri="{FF2B5EF4-FFF2-40B4-BE49-F238E27FC236}">
                <a16:creationId xmlns:a16="http://schemas.microsoft.com/office/drawing/2014/main" id="{D0A07494-8937-F5B8-C71B-A9A70D065B33}"/>
              </a:ext>
            </a:extLst>
          </p:cNvPr>
          <p:cNvSpPr txBox="1">
            <a:spLocks noGrp="1" noRot="1" noMove="1" noResize="1" noEditPoints="1" noAdjustHandles="1" noChangeArrowheads="1" noChangeShapeType="1"/>
          </p:cNvSpPr>
          <p:nvPr/>
        </p:nvSpPr>
        <p:spPr>
          <a:xfrm>
            <a:off x="1050613" y="550800"/>
            <a:ext cx="7107178" cy="815608"/>
          </a:xfrm>
          <a:prstGeom prst="rect">
            <a:avLst/>
          </a:prstGeom>
          <a:noFill/>
        </p:spPr>
        <p:txBody>
          <a:bodyPr wrap="square" lIns="0" tIns="0" rIns="0" bIns="0" anchor="ctr" anchorCtr="0">
            <a:spAutoFit/>
          </a:bodyPr>
          <a:lstStyle>
            <a:defPPr>
              <a:defRPr lang="ja-JP"/>
            </a:defPPr>
            <a:lvl1pPr>
              <a:defRPr sz="5300" b="1" spc="500">
                <a:solidFill>
                  <a:schemeClr val="bg1"/>
                </a:solidFill>
                <a:latin typeface="Noto Sans JP" panose="020B0200000000000000" pitchFamily="50" charset="-128"/>
                <a:ea typeface="Noto Sans JP" panose="020B0200000000000000" pitchFamily="50" charset="-128"/>
              </a:defRPr>
            </a:lvl1pPr>
          </a:lstStyle>
          <a:p>
            <a:r>
              <a:rPr lang="ja-JP" altLang="en-US" dirty="0"/>
              <a:t>画像診断装置の比較</a:t>
            </a:r>
          </a:p>
        </p:txBody>
      </p:sp>
      <p:grpSp>
        <p:nvGrpSpPr>
          <p:cNvPr id="23" name="Group 11">
            <a:extLst>
              <a:ext uri="{FF2B5EF4-FFF2-40B4-BE49-F238E27FC236}">
                <a16:creationId xmlns:a16="http://schemas.microsoft.com/office/drawing/2014/main" id="{CA9D0F14-7C33-3A0F-3307-610C56A4FA16}"/>
              </a:ext>
            </a:extLst>
          </p:cNvPr>
          <p:cNvGrpSpPr>
            <a:grpSpLocks noGrp="1" noUngrp="1" noRot="1" noMove="1" noResize="1"/>
          </p:cNvGrpSpPr>
          <p:nvPr/>
        </p:nvGrpSpPr>
        <p:grpSpPr bwMode="auto">
          <a:xfrm>
            <a:off x="4960933" y="3867683"/>
            <a:ext cx="8894765" cy="1664630"/>
            <a:chOff x="1170" y="1207"/>
            <a:chExt cx="3584" cy="696"/>
          </a:xfrm>
        </p:grpSpPr>
        <p:sp>
          <p:nvSpPr>
            <p:cNvPr id="24" name="AutoShape 12">
              <a:extLst>
                <a:ext uri="{FF2B5EF4-FFF2-40B4-BE49-F238E27FC236}">
                  <a16:creationId xmlns:a16="http://schemas.microsoft.com/office/drawing/2014/main" id="{79816069-0C3D-D7E6-69EC-8A1818753BAC}"/>
                </a:ext>
              </a:extLst>
            </p:cNvPr>
            <p:cNvSpPr>
              <a:spLocks noGrp="1" noRot="1" noMove="1" noResize="1" noEditPoints="1" noAdjustHandles="1" noChangeArrowheads="1" noChangeShapeType="1"/>
            </p:cNvSpPr>
            <p:nvPr/>
          </p:nvSpPr>
          <p:spPr bwMode="auto">
            <a:xfrm rot="5400000">
              <a:off x="2491" y="753"/>
              <a:ext cx="231" cy="1214"/>
            </a:xfrm>
            <a:prstGeom prst="can">
              <a:avLst>
                <a:gd name="adj" fmla="val 65693"/>
              </a:avLst>
            </a:prstGeom>
            <a:gradFill rotWithShape="1">
              <a:gsLst>
                <a:gs pos="0">
                  <a:srgbClr val="FFFFFF"/>
                </a:gs>
                <a:gs pos="100000">
                  <a:srgbClr val="99CCFF"/>
                </a:gs>
              </a:gsLst>
              <a:path path="rect">
                <a:fillToRect l="50000" t="50000" r="50000" b="50000"/>
              </a:path>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eaLnBrk="0" hangingPunct="0">
                <a:defRPr kumimoji="1" sz="1200">
                  <a:solidFill>
                    <a:schemeClr val="tx1"/>
                  </a:solidFill>
                  <a:latin typeface="Microsoft Sans Serif" panose="020B0604020202020204" pitchFamily="34" charset="0"/>
                  <a:ea typeface="MS UI Gothic" panose="020B0600070205080204" pitchFamily="50" charset="-128"/>
                </a:defRPr>
              </a:lvl1pPr>
              <a:lvl2pPr marL="742950" indent="-285750" eaLnBrk="0" hangingPunct="0">
                <a:defRPr kumimoji="1" sz="1200">
                  <a:solidFill>
                    <a:schemeClr val="tx1"/>
                  </a:solidFill>
                  <a:latin typeface="Microsoft Sans Serif" panose="020B0604020202020204" pitchFamily="34" charset="0"/>
                  <a:ea typeface="MS UI Gothic" panose="020B0600070205080204" pitchFamily="50" charset="-128"/>
                </a:defRPr>
              </a:lvl2pPr>
              <a:lvl3pPr marL="1143000" indent="-228600" eaLnBrk="0" hangingPunct="0">
                <a:defRPr kumimoji="1" sz="1200">
                  <a:solidFill>
                    <a:schemeClr val="tx1"/>
                  </a:solidFill>
                  <a:latin typeface="Microsoft Sans Serif" panose="020B0604020202020204" pitchFamily="34" charset="0"/>
                  <a:ea typeface="MS UI Gothic" panose="020B0600070205080204" pitchFamily="50" charset="-128"/>
                </a:defRPr>
              </a:lvl3pPr>
              <a:lvl4pPr marL="1600200" indent="-228600" eaLnBrk="0" hangingPunct="0">
                <a:defRPr kumimoji="1" sz="1200">
                  <a:solidFill>
                    <a:schemeClr val="tx1"/>
                  </a:solidFill>
                  <a:latin typeface="Microsoft Sans Serif" panose="020B0604020202020204" pitchFamily="34" charset="0"/>
                  <a:ea typeface="MS UI Gothic" panose="020B0600070205080204" pitchFamily="50" charset="-128"/>
                </a:defRPr>
              </a:lvl4pPr>
              <a:lvl5pPr marL="2057400" indent="-228600" eaLnBrk="0" hangingPunct="0">
                <a:defRPr kumimoji="1" sz="1200">
                  <a:solidFill>
                    <a:schemeClr val="tx1"/>
                  </a:solidFill>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9pPr>
            </a:lstStyle>
            <a:p>
              <a:pPr eaLnBrk="1" hangingPunct="1"/>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Oval 13">
              <a:extLst>
                <a:ext uri="{FF2B5EF4-FFF2-40B4-BE49-F238E27FC236}">
                  <a16:creationId xmlns:a16="http://schemas.microsoft.com/office/drawing/2014/main" id="{0A1BFE8E-3C59-AF93-5481-F9776BC6E3A6}"/>
                </a:ext>
              </a:extLst>
            </p:cNvPr>
            <p:cNvSpPr>
              <a:spLocks noGrp="1" noRot="1" noMove="1" noResize="1" noEditPoints="1" noAdjustHandles="1" noChangeArrowheads="1" noChangeShapeType="1"/>
            </p:cNvSpPr>
            <p:nvPr/>
          </p:nvSpPr>
          <p:spPr bwMode="auto">
            <a:xfrm>
              <a:off x="2991" y="1217"/>
              <a:ext cx="346" cy="288"/>
            </a:xfrm>
            <a:prstGeom prst="ellipse">
              <a:avLst/>
            </a:prstGeom>
            <a:gradFill rotWithShape="1">
              <a:gsLst>
                <a:gs pos="0">
                  <a:srgbClr val="FFFFFF"/>
                </a:gs>
                <a:gs pos="100000">
                  <a:srgbClr val="99CCFF"/>
                </a:gs>
              </a:gsLst>
              <a:path path="shape">
                <a:fillToRect l="50000" t="50000" r="50000" b="50000"/>
              </a:path>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eaLnBrk="0" hangingPunct="0">
                <a:defRPr kumimoji="1" sz="1200">
                  <a:solidFill>
                    <a:schemeClr val="tx1"/>
                  </a:solidFill>
                  <a:latin typeface="Microsoft Sans Serif" panose="020B0604020202020204" pitchFamily="34" charset="0"/>
                  <a:ea typeface="MS UI Gothic" panose="020B0600070205080204" pitchFamily="50" charset="-128"/>
                </a:defRPr>
              </a:lvl1pPr>
              <a:lvl2pPr marL="742950" indent="-285750" eaLnBrk="0" hangingPunct="0">
                <a:defRPr kumimoji="1" sz="1200">
                  <a:solidFill>
                    <a:schemeClr val="tx1"/>
                  </a:solidFill>
                  <a:latin typeface="Microsoft Sans Serif" panose="020B0604020202020204" pitchFamily="34" charset="0"/>
                  <a:ea typeface="MS UI Gothic" panose="020B0600070205080204" pitchFamily="50" charset="-128"/>
                </a:defRPr>
              </a:lvl2pPr>
              <a:lvl3pPr marL="1143000" indent="-228600" eaLnBrk="0" hangingPunct="0">
                <a:defRPr kumimoji="1" sz="1200">
                  <a:solidFill>
                    <a:schemeClr val="tx1"/>
                  </a:solidFill>
                  <a:latin typeface="Microsoft Sans Serif" panose="020B0604020202020204" pitchFamily="34" charset="0"/>
                  <a:ea typeface="MS UI Gothic" panose="020B0600070205080204" pitchFamily="50" charset="-128"/>
                </a:defRPr>
              </a:lvl3pPr>
              <a:lvl4pPr marL="1600200" indent="-228600" eaLnBrk="0" hangingPunct="0">
                <a:defRPr kumimoji="1" sz="1200">
                  <a:solidFill>
                    <a:schemeClr val="tx1"/>
                  </a:solidFill>
                  <a:latin typeface="Microsoft Sans Serif" panose="020B0604020202020204" pitchFamily="34" charset="0"/>
                  <a:ea typeface="MS UI Gothic" panose="020B0600070205080204" pitchFamily="50" charset="-128"/>
                </a:defRPr>
              </a:lvl4pPr>
              <a:lvl5pPr marL="2057400" indent="-228600" eaLnBrk="0" hangingPunct="0">
                <a:defRPr kumimoji="1" sz="1200">
                  <a:solidFill>
                    <a:schemeClr val="tx1"/>
                  </a:solidFill>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9pPr>
            </a:lstStyle>
            <a:p>
              <a:pPr eaLnBrk="1" hangingPunct="1"/>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Oval 14">
              <a:extLst>
                <a:ext uri="{FF2B5EF4-FFF2-40B4-BE49-F238E27FC236}">
                  <a16:creationId xmlns:a16="http://schemas.microsoft.com/office/drawing/2014/main" id="{F7643368-3D93-F690-7B46-FB900679484A}"/>
                </a:ext>
              </a:extLst>
            </p:cNvPr>
            <p:cNvSpPr>
              <a:spLocks noGrp="1" noRot="1" noMove="1" noResize="1" noEditPoints="1" noAdjustHandles="1" noChangeArrowheads="1" noChangeShapeType="1"/>
            </p:cNvSpPr>
            <p:nvPr/>
          </p:nvSpPr>
          <p:spPr bwMode="auto">
            <a:xfrm>
              <a:off x="1170" y="1326"/>
              <a:ext cx="695" cy="577"/>
            </a:xfrm>
            <a:prstGeom prst="ellipse">
              <a:avLst/>
            </a:prstGeom>
            <a:gradFill rotWithShape="1">
              <a:gsLst>
                <a:gs pos="0">
                  <a:srgbClr val="FFFFFF"/>
                </a:gs>
                <a:gs pos="100000">
                  <a:srgbClr val="99CCFF"/>
                </a:gs>
              </a:gsLst>
              <a:path path="shape">
                <a:fillToRect l="50000" t="50000" r="50000" b="50000"/>
              </a:path>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eaLnBrk="0" hangingPunct="0">
                <a:defRPr kumimoji="1" sz="1200">
                  <a:solidFill>
                    <a:schemeClr val="tx1"/>
                  </a:solidFill>
                  <a:latin typeface="Microsoft Sans Serif" panose="020B0604020202020204" pitchFamily="34" charset="0"/>
                  <a:ea typeface="MS UI Gothic" panose="020B0600070205080204" pitchFamily="50" charset="-128"/>
                </a:defRPr>
              </a:lvl1pPr>
              <a:lvl2pPr marL="742950" indent="-285750" eaLnBrk="0" hangingPunct="0">
                <a:defRPr kumimoji="1" sz="1200">
                  <a:solidFill>
                    <a:schemeClr val="tx1"/>
                  </a:solidFill>
                  <a:latin typeface="Microsoft Sans Serif" panose="020B0604020202020204" pitchFamily="34" charset="0"/>
                  <a:ea typeface="MS UI Gothic" panose="020B0600070205080204" pitchFamily="50" charset="-128"/>
                </a:defRPr>
              </a:lvl2pPr>
              <a:lvl3pPr marL="1143000" indent="-228600" eaLnBrk="0" hangingPunct="0">
                <a:defRPr kumimoji="1" sz="1200">
                  <a:solidFill>
                    <a:schemeClr val="tx1"/>
                  </a:solidFill>
                  <a:latin typeface="Microsoft Sans Serif" panose="020B0604020202020204" pitchFamily="34" charset="0"/>
                  <a:ea typeface="MS UI Gothic" panose="020B0600070205080204" pitchFamily="50" charset="-128"/>
                </a:defRPr>
              </a:lvl3pPr>
              <a:lvl4pPr marL="1600200" indent="-228600" eaLnBrk="0" hangingPunct="0">
                <a:defRPr kumimoji="1" sz="1200">
                  <a:solidFill>
                    <a:schemeClr val="tx1"/>
                  </a:solidFill>
                  <a:latin typeface="Microsoft Sans Serif" panose="020B0604020202020204" pitchFamily="34" charset="0"/>
                  <a:ea typeface="MS UI Gothic" panose="020B0600070205080204" pitchFamily="50" charset="-128"/>
                </a:defRPr>
              </a:lvl4pPr>
              <a:lvl5pPr marL="2057400" indent="-228600" eaLnBrk="0" hangingPunct="0">
                <a:defRPr kumimoji="1" sz="1200">
                  <a:solidFill>
                    <a:schemeClr val="tx1"/>
                  </a:solidFill>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9pPr>
            </a:lstStyle>
            <a:p>
              <a:pPr eaLnBrk="1" hangingPunct="1"/>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AutoShape 15">
              <a:extLst>
                <a:ext uri="{FF2B5EF4-FFF2-40B4-BE49-F238E27FC236}">
                  <a16:creationId xmlns:a16="http://schemas.microsoft.com/office/drawing/2014/main" id="{36938938-28FC-9F9C-8FD7-B074E1BFB554}"/>
                </a:ext>
              </a:extLst>
            </p:cNvPr>
            <p:cNvSpPr>
              <a:spLocks noGrp="1" noRot="1" noMove="1" noResize="1" noEditPoints="1" noAdjustHandles="1" noChangeArrowheads="1" noChangeShapeType="1"/>
            </p:cNvSpPr>
            <p:nvPr/>
          </p:nvSpPr>
          <p:spPr bwMode="auto">
            <a:xfrm rot="5400000">
              <a:off x="1807" y="1441"/>
              <a:ext cx="231" cy="347"/>
            </a:xfrm>
            <a:prstGeom prst="can">
              <a:avLst>
                <a:gd name="adj" fmla="val 37554"/>
              </a:avLst>
            </a:prstGeom>
            <a:gradFill rotWithShape="1">
              <a:gsLst>
                <a:gs pos="0">
                  <a:srgbClr val="FFFFFF"/>
                </a:gs>
                <a:gs pos="100000">
                  <a:srgbClr val="99CCFF"/>
                </a:gs>
              </a:gsLst>
              <a:path path="rect">
                <a:fillToRect l="50000" t="50000" r="50000" b="50000"/>
              </a:path>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eaLnBrk="0" hangingPunct="0">
                <a:defRPr kumimoji="1" sz="1200">
                  <a:solidFill>
                    <a:schemeClr val="tx1"/>
                  </a:solidFill>
                  <a:latin typeface="Microsoft Sans Serif" panose="020B0604020202020204" pitchFamily="34" charset="0"/>
                  <a:ea typeface="MS UI Gothic" panose="020B0600070205080204" pitchFamily="50" charset="-128"/>
                </a:defRPr>
              </a:lvl1pPr>
              <a:lvl2pPr marL="742950" indent="-285750" eaLnBrk="0" hangingPunct="0">
                <a:defRPr kumimoji="1" sz="1200">
                  <a:solidFill>
                    <a:schemeClr val="tx1"/>
                  </a:solidFill>
                  <a:latin typeface="Microsoft Sans Serif" panose="020B0604020202020204" pitchFamily="34" charset="0"/>
                  <a:ea typeface="MS UI Gothic" panose="020B0600070205080204" pitchFamily="50" charset="-128"/>
                </a:defRPr>
              </a:lvl2pPr>
              <a:lvl3pPr marL="1143000" indent="-228600" eaLnBrk="0" hangingPunct="0">
                <a:defRPr kumimoji="1" sz="1200">
                  <a:solidFill>
                    <a:schemeClr val="tx1"/>
                  </a:solidFill>
                  <a:latin typeface="Microsoft Sans Serif" panose="020B0604020202020204" pitchFamily="34" charset="0"/>
                  <a:ea typeface="MS UI Gothic" panose="020B0600070205080204" pitchFamily="50" charset="-128"/>
                </a:defRPr>
              </a:lvl3pPr>
              <a:lvl4pPr marL="1600200" indent="-228600" eaLnBrk="0" hangingPunct="0">
                <a:defRPr kumimoji="1" sz="1200">
                  <a:solidFill>
                    <a:schemeClr val="tx1"/>
                  </a:solidFill>
                  <a:latin typeface="Microsoft Sans Serif" panose="020B0604020202020204" pitchFamily="34" charset="0"/>
                  <a:ea typeface="MS UI Gothic" panose="020B0600070205080204" pitchFamily="50" charset="-128"/>
                </a:defRPr>
              </a:lvl4pPr>
              <a:lvl5pPr marL="2057400" indent="-228600" eaLnBrk="0" hangingPunct="0">
                <a:defRPr kumimoji="1" sz="1200">
                  <a:solidFill>
                    <a:schemeClr val="tx1"/>
                  </a:solidFill>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9pPr>
            </a:lstStyle>
            <a:p>
              <a:pPr eaLnBrk="1" hangingPunct="1"/>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AutoShape 16">
              <a:extLst>
                <a:ext uri="{FF2B5EF4-FFF2-40B4-BE49-F238E27FC236}">
                  <a16:creationId xmlns:a16="http://schemas.microsoft.com/office/drawing/2014/main" id="{59479330-3733-CA1C-2CBB-F65E71470182}"/>
                </a:ext>
              </a:extLst>
            </p:cNvPr>
            <p:cNvSpPr>
              <a:spLocks noGrp="1" noRot="1" noMove="1" noResize="1" noEditPoints="1" noAdjustHandles="1" noChangeArrowheads="1" noChangeShapeType="1"/>
            </p:cNvSpPr>
            <p:nvPr/>
          </p:nvSpPr>
          <p:spPr bwMode="auto">
            <a:xfrm rot="5400000">
              <a:off x="2437" y="738"/>
              <a:ext cx="579" cy="1694"/>
            </a:xfrm>
            <a:prstGeom prst="can">
              <a:avLst>
                <a:gd name="adj" fmla="val 47950"/>
              </a:avLst>
            </a:prstGeom>
            <a:gradFill rotWithShape="1">
              <a:gsLst>
                <a:gs pos="0">
                  <a:srgbClr val="FFFFFF"/>
                </a:gs>
                <a:gs pos="100000">
                  <a:srgbClr val="99CCFF"/>
                </a:gs>
              </a:gsLst>
              <a:path path="rect">
                <a:fillToRect l="50000" t="50000" r="50000" b="50000"/>
              </a:path>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eaLnBrk="0" hangingPunct="0">
                <a:defRPr kumimoji="1" sz="1200">
                  <a:solidFill>
                    <a:schemeClr val="tx1"/>
                  </a:solidFill>
                  <a:latin typeface="Microsoft Sans Serif" panose="020B0604020202020204" pitchFamily="34" charset="0"/>
                  <a:ea typeface="MS UI Gothic" panose="020B0600070205080204" pitchFamily="50" charset="-128"/>
                </a:defRPr>
              </a:lvl1pPr>
              <a:lvl2pPr marL="742950" indent="-285750" eaLnBrk="0" hangingPunct="0">
                <a:defRPr kumimoji="1" sz="1200">
                  <a:solidFill>
                    <a:schemeClr val="tx1"/>
                  </a:solidFill>
                  <a:latin typeface="Microsoft Sans Serif" panose="020B0604020202020204" pitchFamily="34" charset="0"/>
                  <a:ea typeface="MS UI Gothic" panose="020B0600070205080204" pitchFamily="50" charset="-128"/>
                </a:defRPr>
              </a:lvl2pPr>
              <a:lvl3pPr marL="1143000" indent="-228600" eaLnBrk="0" hangingPunct="0">
                <a:defRPr kumimoji="1" sz="1200">
                  <a:solidFill>
                    <a:schemeClr val="tx1"/>
                  </a:solidFill>
                  <a:latin typeface="Microsoft Sans Serif" panose="020B0604020202020204" pitchFamily="34" charset="0"/>
                  <a:ea typeface="MS UI Gothic" panose="020B0600070205080204" pitchFamily="50" charset="-128"/>
                </a:defRPr>
              </a:lvl3pPr>
              <a:lvl4pPr marL="1600200" indent="-228600" eaLnBrk="0" hangingPunct="0">
                <a:defRPr kumimoji="1" sz="1200">
                  <a:solidFill>
                    <a:schemeClr val="tx1"/>
                  </a:solidFill>
                  <a:latin typeface="Microsoft Sans Serif" panose="020B0604020202020204" pitchFamily="34" charset="0"/>
                  <a:ea typeface="MS UI Gothic" panose="020B0600070205080204" pitchFamily="50" charset="-128"/>
                </a:defRPr>
              </a:lvl4pPr>
              <a:lvl5pPr marL="2057400" indent="-228600" eaLnBrk="0" hangingPunct="0">
                <a:defRPr kumimoji="1" sz="1200">
                  <a:solidFill>
                    <a:schemeClr val="tx1"/>
                  </a:solidFill>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9pPr>
            </a:lstStyle>
            <a:p>
              <a:pPr eaLnBrk="1" hangingPunct="1"/>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AutoShape 17">
              <a:extLst>
                <a:ext uri="{FF2B5EF4-FFF2-40B4-BE49-F238E27FC236}">
                  <a16:creationId xmlns:a16="http://schemas.microsoft.com/office/drawing/2014/main" id="{E40E9AD7-0F55-4A52-9671-B99AB5690822}"/>
                </a:ext>
              </a:extLst>
            </p:cNvPr>
            <p:cNvSpPr>
              <a:spLocks noGrp="1" noRot="1" noMove="1" noResize="1" noEditPoints="1" noAdjustHandles="1" noChangeArrowheads="1" noChangeShapeType="1"/>
            </p:cNvSpPr>
            <p:nvPr/>
          </p:nvSpPr>
          <p:spPr bwMode="auto">
            <a:xfrm rot="5400000">
              <a:off x="2349" y="1150"/>
              <a:ext cx="230" cy="1214"/>
            </a:xfrm>
            <a:prstGeom prst="can">
              <a:avLst>
                <a:gd name="adj" fmla="val 65978"/>
              </a:avLst>
            </a:prstGeom>
            <a:gradFill rotWithShape="1">
              <a:gsLst>
                <a:gs pos="0">
                  <a:srgbClr val="FFFFFF"/>
                </a:gs>
                <a:gs pos="100000">
                  <a:srgbClr val="99CCFF"/>
                </a:gs>
              </a:gsLst>
              <a:path path="rect">
                <a:fillToRect l="50000" t="50000" r="50000" b="50000"/>
              </a:path>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eaLnBrk="0" hangingPunct="0">
                <a:defRPr kumimoji="1" sz="1200">
                  <a:solidFill>
                    <a:schemeClr val="tx1"/>
                  </a:solidFill>
                  <a:latin typeface="Microsoft Sans Serif" panose="020B0604020202020204" pitchFamily="34" charset="0"/>
                  <a:ea typeface="MS UI Gothic" panose="020B0600070205080204" pitchFamily="50" charset="-128"/>
                </a:defRPr>
              </a:lvl1pPr>
              <a:lvl2pPr marL="742950" indent="-285750" eaLnBrk="0" hangingPunct="0">
                <a:defRPr kumimoji="1" sz="1200">
                  <a:solidFill>
                    <a:schemeClr val="tx1"/>
                  </a:solidFill>
                  <a:latin typeface="Microsoft Sans Serif" panose="020B0604020202020204" pitchFamily="34" charset="0"/>
                  <a:ea typeface="MS UI Gothic" panose="020B0600070205080204" pitchFamily="50" charset="-128"/>
                </a:defRPr>
              </a:lvl2pPr>
              <a:lvl3pPr marL="1143000" indent="-228600" eaLnBrk="0" hangingPunct="0">
                <a:defRPr kumimoji="1" sz="1200">
                  <a:solidFill>
                    <a:schemeClr val="tx1"/>
                  </a:solidFill>
                  <a:latin typeface="Microsoft Sans Serif" panose="020B0604020202020204" pitchFamily="34" charset="0"/>
                  <a:ea typeface="MS UI Gothic" panose="020B0600070205080204" pitchFamily="50" charset="-128"/>
                </a:defRPr>
              </a:lvl3pPr>
              <a:lvl4pPr marL="1600200" indent="-228600" eaLnBrk="0" hangingPunct="0">
                <a:defRPr kumimoji="1" sz="1200">
                  <a:solidFill>
                    <a:schemeClr val="tx1"/>
                  </a:solidFill>
                  <a:latin typeface="Microsoft Sans Serif" panose="020B0604020202020204" pitchFamily="34" charset="0"/>
                  <a:ea typeface="MS UI Gothic" panose="020B0600070205080204" pitchFamily="50" charset="-128"/>
                </a:defRPr>
              </a:lvl4pPr>
              <a:lvl5pPr marL="2057400" indent="-228600" eaLnBrk="0" hangingPunct="0">
                <a:defRPr kumimoji="1" sz="1200">
                  <a:solidFill>
                    <a:schemeClr val="tx1"/>
                  </a:solidFill>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9pPr>
            </a:lstStyle>
            <a:p>
              <a:pPr eaLnBrk="1" hangingPunct="1"/>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AutoShape 18">
              <a:extLst>
                <a:ext uri="{FF2B5EF4-FFF2-40B4-BE49-F238E27FC236}">
                  <a16:creationId xmlns:a16="http://schemas.microsoft.com/office/drawing/2014/main" id="{A2FB62A1-4E22-2484-D809-5E44AA80EC84}"/>
                </a:ext>
              </a:extLst>
            </p:cNvPr>
            <p:cNvSpPr>
              <a:spLocks noGrp="1" noRot="1" noMove="1" noResize="1" noEditPoints="1" noAdjustHandles="1" noChangeArrowheads="1" noChangeShapeType="1"/>
            </p:cNvSpPr>
            <p:nvPr/>
          </p:nvSpPr>
          <p:spPr bwMode="auto">
            <a:xfrm rot="5400000">
              <a:off x="3828" y="890"/>
              <a:ext cx="346" cy="1218"/>
            </a:xfrm>
            <a:prstGeom prst="can">
              <a:avLst>
                <a:gd name="adj" fmla="val 46594"/>
              </a:avLst>
            </a:prstGeom>
            <a:gradFill rotWithShape="1">
              <a:gsLst>
                <a:gs pos="0">
                  <a:srgbClr val="FFFFFF"/>
                </a:gs>
                <a:gs pos="100000">
                  <a:srgbClr val="99CCFF"/>
                </a:gs>
              </a:gsLst>
              <a:path path="rect">
                <a:fillToRect l="50000" t="50000" r="50000" b="50000"/>
              </a:path>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eaLnBrk="0" hangingPunct="0">
                <a:defRPr kumimoji="1" sz="1200">
                  <a:solidFill>
                    <a:schemeClr val="tx1"/>
                  </a:solidFill>
                  <a:latin typeface="Microsoft Sans Serif" panose="020B0604020202020204" pitchFamily="34" charset="0"/>
                  <a:ea typeface="MS UI Gothic" panose="020B0600070205080204" pitchFamily="50" charset="-128"/>
                </a:defRPr>
              </a:lvl1pPr>
              <a:lvl2pPr marL="742950" indent="-285750" eaLnBrk="0" hangingPunct="0">
                <a:defRPr kumimoji="1" sz="1200">
                  <a:solidFill>
                    <a:schemeClr val="tx1"/>
                  </a:solidFill>
                  <a:latin typeface="Microsoft Sans Serif" panose="020B0604020202020204" pitchFamily="34" charset="0"/>
                  <a:ea typeface="MS UI Gothic" panose="020B0600070205080204" pitchFamily="50" charset="-128"/>
                </a:defRPr>
              </a:lvl2pPr>
              <a:lvl3pPr marL="1143000" indent="-228600" eaLnBrk="0" hangingPunct="0">
                <a:defRPr kumimoji="1" sz="1200">
                  <a:solidFill>
                    <a:schemeClr val="tx1"/>
                  </a:solidFill>
                  <a:latin typeface="Microsoft Sans Serif" panose="020B0604020202020204" pitchFamily="34" charset="0"/>
                  <a:ea typeface="MS UI Gothic" panose="020B0600070205080204" pitchFamily="50" charset="-128"/>
                </a:defRPr>
              </a:lvl3pPr>
              <a:lvl4pPr marL="1600200" indent="-228600" eaLnBrk="0" hangingPunct="0">
                <a:defRPr kumimoji="1" sz="1200">
                  <a:solidFill>
                    <a:schemeClr val="tx1"/>
                  </a:solidFill>
                  <a:latin typeface="Microsoft Sans Serif" panose="020B0604020202020204" pitchFamily="34" charset="0"/>
                  <a:ea typeface="MS UI Gothic" panose="020B0600070205080204" pitchFamily="50" charset="-128"/>
                </a:defRPr>
              </a:lvl4pPr>
              <a:lvl5pPr marL="2057400" indent="-228600" eaLnBrk="0" hangingPunct="0">
                <a:defRPr kumimoji="1" sz="1200">
                  <a:solidFill>
                    <a:schemeClr val="tx1"/>
                  </a:solidFill>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9pPr>
            </a:lstStyle>
            <a:p>
              <a:pPr eaLnBrk="1" hangingPunct="1"/>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AutoShape 19">
              <a:extLst>
                <a:ext uri="{FF2B5EF4-FFF2-40B4-BE49-F238E27FC236}">
                  <a16:creationId xmlns:a16="http://schemas.microsoft.com/office/drawing/2014/main" id="{300CB8F8-24DD-1BE1-8A9F-9ED9ACA91CF1}"/>
                </a:ext>
              </a:extLst>
            </p:cNvPr>
            <p:cNvSpPr>
              <a:spLocks noGrp="1" noRot="1" noMove="1" noResize="1" noEditPoints="1" noAdjustHandles="1" noChangeArrowheads="1" noChangeShapeType="1"/>
            </p:cNvSpPr>
            <p:nvPr/>
          </p:nvSpPr>
          <p:spPr bwMode="auto">
            <a:xfrm rot="5400000">
              <a:off x="3775" y="1071"/>
              <a:ext cx="347" cy="1204"/>
            </a:xfrm>
            <a:prstGeom prst="can">
              <a:avLst>
                <a:gd name="adj" fmla="val 45926"/>
              </a:avLst>
            </a:prstGeom>
            <a:gradFill rotWithShape="1">
              <a:gsLst>
                <a:gs pos="0">
                  <a:srgbClr val="FFFFFF"/>
                </a:gs>
                <a:gs pos="100000">
                  <a:srgbClr val="99CCFF"/>
                </a:gs>
              </a:gsLst>
              <a:path path="rect">
                <a:fillToRect l="50000" t="50000" r="50000" b="50000"/>
              </a:path>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eaLnBrk="0" hangingPunct="0">
                <a:defRPr kumimoji="1" sz="1200">
                  <a:solidFill>
                    <a:schemeClr val="tx1"/>
                  </a:solidFill>
                  <a:latin typeface="Microsoft Sans Serif" panose="020B0604020202020204" pitchFamily="34" charset="0"/>
                  <a:ea typeface="MS UI Gothic" panose="020B0600070205080204" pitchFamily="50" charset="-128"/>
                </a:defRPr>
              </a:lvl1pPr>
              <a:lvl2pPr marL="742950" indent="-285750" eaLnBrk="0" hangingPunct="0">
                <a:defRPr kumimoji="1" sz="1200">
                  <a:solidFill>
                    <a:schemeClr val="tx1"/>
                  </a:solidFill>
                  <a:latin typeface="Microsoft Sans Serif" panose="020B0604020202020204" pitchFamily="34" charset="0"/>
                  <a:ea typeface="MS UI Gothic" panose="020B0600070205080204" pitchFamily="50" charset="-128"/>
                </a:defRPr>
              </a:lvl2pPr>
              <a:lvl3pPr marL="1143000" indent="-228600" eaLnBrk="0" hangingPunct="0">
                <a:defRPr kumimoji="1" sz="1200">
                  <a:solidFill>
                    <a:schemeClr val="tx1"/>
                  </a:solidFill>
                  <a:latin typeface="Microsoft Sans Serif" panose="020B0604020202020204" pitchFamily="34" charset="0"/>
                  <a:ea typeface="MS UI Gothic" panose="020B0600070205080204" pitchFamily="50" charset="-128"/>
                </a:defRPr>
              </a:lvl3pPr>
              <a:lvl4pPr marL="1600200" indent="-228600" eaLnBrk="0" hangingPunct="0">
                <a:defRPr kumimoji="1" sz="1200">
                  <a:solidFill>
                    <a:schemeClr val="tx1"/>
                  </a:solidFill>
                  <a:latin typeface="Microsoft Sans Serif" panose="020B0604020202020204" pitchFamily="34" charset="0"/>
                  <a:ea typeface="MS UI Gothic" panose="020B0600070205080204" pitchFamily="50" charset="-128"/>
                </a:defRPr>
              </a:lvl4pPr>
              <a:lvl5pPr marL="2057400" indent="-228600" eaLnBrk="0" hangingPunct="0">
                <a:defRPr kumimoji="1" sz="1200">
                  <a:solidFill>
                    <a:schemeClr val="tx1"/>
                  </a:solidFill>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9pPr>
            </a:lstStyle>
            <a:p>
              <a:pPr eaLnBrk="1" hangingPunct="1"/>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86" name="Oval 20">
              <a:extLst>
                <a:ext uri="{FF2B5EF4-FFF2-40B4-BE49-F238E27FC236}">
                  <a16:creationId xmlns:a16="http://schemas.microsoft.com/office/drawing/2014/main" id="{CE3491AC-69CE-95AD-4E71-1AC195CAAF5B}"/>
                </a:ext>
              </a:extLst>
            </p:cNvPr>
            <p:cNvSpPr>
              <a:spLocks noGrp="1" noRot="1" noMove="1" noResize="1" noEditPoints="1" noAdjustHandles="1" noChangeArrowheads="1" noChangeShapeType="1"/>
            </p:cNvSpPr>
            <p:nvPr/>
          </p:nvSpPr>
          <p:spPr bwMode="auto">
            <a:xfrm>
              <a:off x="2848" y="1615"/>
              <a:ext cx="347" cy="288"/>
            </a:xfrm>
            <a:prstGeom prst="ellipse">
              <a:avLst/>
            </a:prstGeom>
            <a:gradFill rotWithShape="1">
              <a:gsLst>
                <a:gs pos="0">
                  <a:srgbClr val="FFFFFF"/>
                </a:gs>
                <a:gs pos="100000">
                  <a:srgbClr val="99CCFF"/>
                </a:gs>
              </a:gsLst>
              <a:path path="shape">
                <a:fillToRect l="50000" t="50000" r="50000" b="50000"/>
              </a:path>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eaLnBrk="0" hangingPunct="0">
                <a:defRPr kumimoji="1" sz="1200">
                  <a:solidFill>
                    <a:schemeClr val="tx1"/>
                  </a:solidFill>
                  <a:latin typeface="Microsoft Sans Serif" panose="020B0604020202020204" pitchFamily="34" charset="0"/>
                  <a:ea typeface="MS UI Gothic" panose="020B0600070205080204" pitchFamily="50" charset="-128"/>
                </a:defRPr>
              </a:lvl1pPr>
              <a:lvl2pPr marL="742950" indent="-285750" eaLnBrk="0" hangingPunct="0">
                <a:defRPr kumimoji="1" sz="1200">
                  <a:solidFill>
                    <a:schemeClr val="tx1"/>
                  </a:solidFill>
                  <a:latin typeface="Microsoft Sans Serif" panose="020B0604020202020204" pitchFamily="34" charset="0"/>
                  <a:ea typeface="MS UI Gothic" panose="020B0600070205080204" pitchFamily="50" charset="-128"/>
                </a:defRPr>
              </a:lvl2pPr>
              <a:lvl3pPr marL="1143000" indent="-228600" eaLnBrk="0" hangingPunct="0">
                <a:defRPr kumimoji="1" sz="1200">
                  <a:solidFill>
                    <a:schemeClr val="tx1"/>
                  </a:solidFill>
                  <a:latin typeface="Microsoft Sans Serif" panose="020B0604020202020204" pitchFamily="34" charset="0"/>
                  <a:ea typeface="MS UI Gothic" panose="020B0600070205080204" pitchFamily="50" charset="-128"/>
                </a:defRPr>
              </a:lvl3pPr>
              <a:lvl4pPr marL="1600200" indent="-228600" eaLnBrk="0" hangingPunct="0">
                <a:defRPr kumimoji="1" sz="1200">
                  <a:solidFill>
                    <a:schemeClr val="tx1"/>
                  </a:solidFill>
                  <a:latin typeface="Microsoft Sans Serif" panose="020B0604020202020204" pitchFamily="34" charset="0"/>
                  <a:ea typeface="MS UI Gothic" panose="020B0600070205080204" pitchFamily="50" charset="-128"/>
                </a:defRPr>
              </a:lvl4pPr>
              <a:lvl5pPr marL="2057400" indent="-228600" eaLnBrk="0" hangingPunct="0">
                <a:defRPr kumimoji="1" sz="1200">
                  <a:solidFill>
                    <a:schemeClr val="tx1"/>
                  </a:solidFill>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9pPr>
            </a:lstStyle>
            <a:p>
              <a:pPr eaLnBrk="1" hangingPunct="1"/>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Oval 21">
              <a:extLst>
                <a:ext uri="{FF2B5EF4-FFF2-40B4-BE49-F238E27FC236}">
                  <a16:creationId xmlns:a16="http://schemas.microsoft.com/office/drawing/2014/main" id="{1E18D795-78A5-9BBA-CA4E-1D3A73577A6B}"/>
                </a:ext>
              </a:extLst>
            </p:cNvPr>
            <p:cNvSpPr>
              <a:spLocks noGrp="1" noRot="1" noMove="1" noResize="1" noEditPoints="1" noAdjustHandles="1" noChangeArrowheads="1" noChangeShapeType="1"/>
            </p:cNvSpPr>
            <p:nvPr/>
          </p:nvSpPr>
          <p:spPr bwMode="auto">
            <a:xfrm rot="897101">
              <a:off x="4407" y="1207"/>
              <a:ext cx="347" cy="464"/>
            </a:xfrm>
            <a:prstGeom prst="ellipse">
              <a:avLst/>
            </a:prstGeom>
            <a:gradFill rotWithShape="1">
              <a:gsLst>
                <a:gs pos="0">
                  <a:srgbClr val="FFFFFF"/>
                </a:gs>
                <a:gs pos="100000">
                  <a:srgbClr val="99CCFF"/>
                </a:gs>
              </a:gsLst>
              <a:path path="shape">
                <a:fillToRect l="50000" t="50000" r="50000" b="50000"/>
              </a:path>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eaLnBrk="0" hangingPunct="0">
                <a:defRPr kumimoji="1" sz="1200">
                  <a:solidFill>
                    <a:schemeClr val="tx1"/>
                  </a:solidFill>
                  <a:latin typeface="Microsoft Sans Serif" panose="020B0604020202020204" pitchFamily="34" charset="0"/>
                  <a:ea typeface="MS UI Gothic" panose="020B0600070205080204" pitchFamily="50" charset="-128"/>
                </a:defRPr>
              </a:lvl1pPr>
              <a:lvl2pPr marL="742950" indent="-285750" eaLnBrk="0" hangingPunct="0">
                <a:defRPr kumimoji="1" sz="1200">
                  <a:solidFill>
                    <a:schemeClr val="tx1"/>
                  </a:solidFill>
                  <a:latin typeface="Microsoft Sans Serif" panose="020B0604020202020204" pitchFamily="34" charset="0"/>
                  <a:ea typeface="MS UI Gothic" panose="020B0600070205080204" pitchFamily="50" charset="-128"/>
                </a:defRPr>
              </a:lvl2pPr>
              <a:lvl3pPr marL="1143000" indent="-228600" eaLnBrk="0" hangingPunct="0">
                <a:defRPr kumimoji="1" sz="1200">
                  <a:solidFill>
                    <a:schemeClr val="tx1"/>
                  </a:solidFill>
                  <a:latin typeface="Microsoft Sans Serif" panose="020B0604020202020204" pitchFamily="34" charset="0"/>
                  <a:ea typeface="MS UI Gothic" panose="020B0600070205080204" pitchFamily="50" charset="-128"/>
                </a:defRPr>
              </a:lvl3pPr>
              <a:lvl4pPr marL="1600200" indent="-228600" eaLnBrk="0" hangingPunct="0">
                <a:defRPr kumimoji="1" sz="1200">
                  <a:solidFill>
                    <a:schemeClr val="tx1"/>
                  </a:solidFill>
                  <a:latin typeface="Microsoft Sans Serif" panose="020B0604020202020204" pitchFamily="34" charset="0"/>
                  <a:ea typeface="MS UI Gothic" panose="020B0600070205080204" pitchFamily="50" charset="-128"/>
                </a:defRPr>
              </a:lvl4pPr>
              <a:lvl5pPr marL="2057400" indent="-228600" eaLnBrk="0" hangingPunct="0">
                <a:defRPr kumimoji="1" sz="1200">
                  <a:solidFill>
                    <a:schemeClr val="tx1"/>
                  </a:solidFill>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9pPr>
            </a:lstStyle>
            <a:p>
              <a:pPr eaLnBrk="1" hangingPunct="1"/>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88" name="Oval 22">
              <a:extLst>
                <a:ext uri="{FF2B5EF4-FFF2-40B4-BE49-F238E27FC236}">
                  <a16:creationId xmlns:a16="http://schemas.microsoft.com/office/drawing/2014/main" id="{1C048E42-EB39-D31F-4516-31D844E95122}"/>
                </a:ext>
              </a:extLst>
            </p:cNvPr>
            <p:cNvSpPr>
              <a:spLocks noGrp="1" noRot="1" noMove="1" noResize="1" noEditPoints="1" noAdjustHandles="1" noChangeArrowheads="1" noChangeShapeType="1"/>
            </p:cNvSpPr>
            <p:nvPr/>
          </p:nvSpPr>
          <p:spPr bwMode="auto">
            <a:xfrm rot="897101">
              <a:off x="4300" y="1326"/>
              <a:ext cx="347" cy="520"/>
            </a:xfrm>
            <a:prstGeom prst="ellipse">
              <a:avLst/>
            </a:prstGeom>
            <a:gradFill rotWithShape="1">
              <a:gsLst>
                <a:gs pos="0">
                  <a:srgbClr val="FFFFFF"/>
                </a:gs>
                <a:gs pos="100000">
                  <a:srgbClr val="99CCFF"/>
                </a:gs>
              </a:gsLst>
              <a:path path="shape">
                <a:fillToRect l="50000" t="50000" r="50000" b="50000"/>
              </a:path>
            </a:gra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eaLnBrk="0" hangingPunct="0">
                <a:defRPr kumimoji="1" sz="1200">
                  <a:solidFill>
                    <a:schemeClr val="tx1"/>
                  </a:solidFill>
                  <a:latin typeface="Microsoft Sans Serif" panose="020B0604020202020204" pitchFamily="34" charset="0"/>
                  <a:ea typeface="MS UI Gothic" panose="020B0600070205080204" pitchFamily="50" charset="-128"/>
                </a:defRPr>
              </a:lvl1pPr>
              <a:lvl2pPr marL="742950" indent="-285750" eaLnBrk="0" hangingPunct="0">
                <a:defRPr kumimoji="1" sz="1200">
                  <a:solidFill>
                    <a:schemeClr val="tx1"/>
                  </a:solidFill>
                  <a:latin typeface="Microsoft Sans Serif" panose="020B0604020202020204" pitchFamily="34" charset="0"/>
                  <a:ea typeface="MS UI Gothic" panose="020B0600070205080204" pitchFamily="50" charset="-128"/>
                </a:defRPr>
              </a:lvl2pPr>
              <a:lvl3pPr marL="1143000" indent="-228600" eaLnBrk="0" hangingPunct="0">
                <a:defRPr kumimoji="1" sz="1200">
                  <a:solidFill>
                    <a:schemeClr val="tx1"/>
                  </a:solidFill>
                  <a:latin typeface="Microsoft Sans Serif" panose="020B0604020202020204" pitchFamily="34" charset="0"/>
                  <a:ea typeface="MS UI Gothic" panose="020B0600070205080204" pitchFamily="50" charset="-128"/>
                </a:defRPr>
              </a:lvl3pPr>
              <a:lvl4pPr marL="1600200" indent="-228600" eaLnBrk="0" hangingPunct="0">
                <a:defRPr kumimoji="1" sz="1200">
                  <a:solidFill>
                    <a:schemeClr val="tx1"/>
                  </a:solidFill>
                  <a:latin typeface="Microsoft Sans Serif" panose="020B0604020202020204" pitchFamily="34" charset="0"/>
                  <a:ea typeface="MS UI Gothic" panose="020B0600070205080204" pitchFamily="50" charset="-128"/>
                </a:defRPr>
              </a:lvl4pPr>
              <a:lvl5pPr marL="2057400" indent="-228600" eaLnBrk="0" hangingPunct="0">
                <a:defRPr kumimoji="1" sz="1200">
                  <a:solidFill>
                    <a:schemeClr val="tx1"/>
                  </a:solidFill>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9pPr>
            </a:lstStyle>
            <a:p>
              <a:pPr eaLnBrk="1" hangingPunct="1"/>
              <a:endParaRPr lang="ja-JP" altLang="en-US">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25" name="グループ化 24">
            <a:extLst>
              <a:ext uri="{FF2B5EF4-FFF2-40B4-BE49-F238E27FC236}">
                <a16:creationId xmlns:a16="http://schemas.microsoft.com/office/drawing/2014/main" id="{AD344FF4-9ACB-FD21-C43A-A6B94C6439BC}"/>
              </a:ext>
            </a:extLst>
          </p:cNvPr>
          <p:cNvGrpSpPr>
            <a:grpSpLocks noGrp="1" noUngrp="1" noRot="1" noMove="1" noResize="1"/>
          </p:cNvGrpSpPr>
          <p:nvPr/>
        </p:nvGrpSpPr>
        <p:grpSpPr>
          <a:xfrm>
            <a:off x="1339853" y="1931535"/>
            <a:ext cx="5165897" cy="4302479"/>
            <a:chOff x="1739903" y="1817235"/>
            <a:chExt cx="5165897" cy="4302479"/>
          </a:xfrm>
        </p:grpSpPr>
        <p:grpSp>
          <p:nvGrpSpPr>
            <p:cNvPr id="12" name="グループ化 11">
              <a:extLst>
                <a:ext uri="{FF2B5EF4-FFF2-40B4-BE49-F238E27FC236}">
                  <a16:creationId xmlns:a16="http://schemas.microsoft.com/office/drawing/2014/main" id="{5FA684FB-E1FF-828D-85EE-012E7807DFFD}"/>
                </a:ext>
              </a:extLst>
            </p:cNvPr>
            <p:cNvGrpSpPr>
              <a:grpSpLocks noGrp="1" noUngrp="1" noRot="1" noMove="1" noResize="1"/>
            </p:cNvGrpSpPr>
            <p:nvPr/>
          </p:nvGrpSpPr>
          <p:grpSpPr>
            <a:xfrm>
              <a:off x="1739903" y="1817235"/>
              <a:ext cx="3662905" cy="2457493"/>
              <a:chOff x="5074511" y="6995320"/>
              <a:chExt cx="3662905" cy="2457493"/>
            </a:xfrm>
          </p:grpSpPr>
          <p:pic>
            <p:nvPicPr>
              <p:cNvPr id="2" name="図 1">
                <a:extLst>
                  <a:ext uri="{FF2B5EF4-FFF2-40B4-BE49-F238E27FC236}">
                    <a16:creationId xmlns:a16="http://schemas.microsoft.com/office/drawing/2014/main" id="{23BD8A2F-5111-DB3D-8A43-9DB4BBF81657}"/>
                  </a:ext>
                </a:extLst>
              </p:cNvPr>
              <p:cNvPicPr>
                <a:picLocks noGrp="1" noRot="1" noChangeAspect="1" noMove="1" noResize="1" noEditPoints="1" noAdjustHandles="1" noChangeArrowheads="1" noChangeShapeType="1" noCrop="1"/>
              </p:cNvPicPr>
              <p:nvPr/>
            </p:nvPicPr>
            <p:blipFill rotWithShape="1">
              <a:blip r:embed="rId5"/>
              <a:srcRect l="8445" t="16899" r="2734" b="20993"/>
              <a:stretch/>
            </p:blipFill>
            <p:spPr>
              <a:xfrm>
                <a:off x="5074511" y="6995320"/>
                <a:ext cx="3662905" cy="2457493"/>
              </a:xfrm>
              <a:prstGeom prst="rect">
                <a:avLst/>
              </a:prstGeom>
            </p:spPr>
          </p:pic>
          <p:sp>
            <p:nvSpPr>
              <p:cNvPr id="74" name="正方形/長方形 73">
                <a:extLst>
                  <a:ext uri="{FF2B5EF4-FFF2-40B4-BE49-F238E27FC236}">
                    <a16:creationId xmlns:a16="http://schemas.microsoft.com/office/drawing/2014/main" id="{D1736582-316D-5233-1AA5-25D55CEC390A}"/>
                  </a:ext>
                </a:extLst>
              </p:cNvPr>
              <p:cNvSpPr>
                <a:spLocks noGrp="1" noRot="1" noMove="1" noResize="1" noEditPoints="1" noAdjustHandles="1" noChangeArrowheads="1" noChangeShapeType="1"/>
              </p:cNvSpPr>
              <p:nvPr/>
            </p:nvSpPr>
            <p:spPr>
              <a:xfrm>
                <a:off x="7782630" y="9038805"/>
                <a:ext cx="944380" cy="411893"/>
              </a:xfrm>
              <a:prstGeom prst="rect">
                <a:avLst/>
              </a:prstGeom>
              <a:solidFill>
                <a:srgbClr val="3651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S PGothic" panose="020B0600070205080204" pitchFamily="34" charset="-128"/>
                  <a:ea typeface="MS PGothic" panose="020B0600070205080204" pitchFamily="34" charset="-128"/>
                </a:endParaRPr>
              </a:p>
            </p:txBody>
          </p:sp>
          <p:sp>
            <p:nvSpPr>
              <p:cNvPr id="69" name="テキスト ボックス 68">
                <a:extLst>
                  <a:ext uri="{FF2B5EF4-FFF2-40B4-BE49-F238E27FC236}">
                    <a16:creationId xmlns:a16="http://schemas.microsoft.com/office/drawing/2014/main" id="{B9D630D0-14B1-1A99-C038-A3FC332D81CC}"/>
                  </a:ext>
                </a:extLst>
              </p:cNvPr>
              <p:cNvSpPr txBox="1">
                <a:spLocks noGrp="1" noRot="1" noMove="1" noResize="1" noEditPoints="1" noAdjustHandles="1" noChangeArrowheads="1" noChangeShapeType="1"/>
              </p:cNvSpPr>
              <p:nvPr/>
            </p:nvSpPr>
            <p:spPr>
              <a:xfrm>
                <a:off x="7981268" y="9061582"/>
                <a:ext cx="514564" cy="369332"/>
              </a:xfrm>
              <a:prstGeom prst="rect">
                <a:avLst/>
              </a:prstGeom>
              <a:noFill/>
            </p:spPr>
            <p:txBody>
              <a:bodyPr wrap="none" lIns="0" tIns="0" rIns="0" bIns="0" rtlCol="0">
                <a:spAutoFit/>
              </a:bodyPr>
              <a:lstStyle/>
              <a:p>
                <a:r>
                  <a:rPr lang="en-US" altLang="ja-JP" sz="2400" b="1" dirty="0">
                    <a:solidFill>
                      <a:schemeClr val="bg1"/>
                    </a:solidFill>
                    <a:latin typeface="MS PGothic" panose="020B0600070205080204" pitchFamily="34" charset="-128"/>
                    <a:ea typeface="MS PGothic" panose="020B0600070205080204" pitchFamily="34" charset="-128"/>
                  </a:rPr>
                  <a:t>MRI</a:t>
                </a:r>
                <a:endParaRPr lang="ja-JP" altLang="en-US" sz="2400" b="1">
                  <a:solidFill>
                    <a:schemeClr val="bg1"/>
                  </a:solidFill>
                  <a:latin typeface="MS PGothic" panose="020B0600070205080204" pitchFamily="34" charset="-128"/>
                  <a:ea typeface="MS PGothic" panose="020B0600070205080204" pitchFamily="34" charset="-128"/>
                </a:endParaRPr>
              </a:p>
            </p:txBody>
          </p:sp>
        </p:grpSp>
        <p:sp>
          <p:nvSpPr>
            <p:cNvPr id="89" name="Text Box 23">
              <a:extLst>
                <a:ext uri="{FF2B5EF4-FFF2-40B4-BE49-F238E27FC236}">
                  <a16:creationId xmlns:a16="http://schemas.microsoft.com/office/drawing/2014/main" id="{BACBE65B-D6DD-2476-07C7-432343AF874D}"/>
                </a:ext>
              </a:extLst>
            </p:cNvPr>
            <p:cNvSpPr txBox="1">
              <a:spLocks noGrp="1" noRot="1" noMove="1" noResize="1" noEditPoints="1" noAdjustHandles="1" noChangeArrowheads="1" noChangeShapeType="1"/>
            </p:cNvSpPr>
            <p:nvPr/>
          </p:nvSpPr>
          <p:spPr bwMode="auto">
            <a:xfrm>
              <a:off x="5580793" y="1913333"/>
              <a:ext cx="1325007"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spAutoFit/>
            </a:bodyPr>
            <a:lstStyle>
              <a:defPPr>
                <a:defRPr lang="ja-JP"/>
              </a:defPPr>
              <a:lvl1pPr algn="ctr">
                <a:defRPr sz="2100" b="1">
                  <a:latin typeface="Noto Sans JP Medium" panose="020B0200000000000000" pitchFamily="34" charset="-128"/>
                  <a:ea typeface="Noto Sans JP Medium" panose="020B0200000000000000" pitchFamily="34" charset="-128"/>
                </a:defRPr>
              </a:lvl1pPr>
              <a:lvl2pPr marL="742950" indent="-285750" eaLnBrk="0" hangingPunct="0">
                <a:defRPr sz="1200">
                  <a:latin typeface="Microsoft Sans Serif" panose="020B0604020202020204" pitchFamily="34" charset="0"/>
                  <a:ea typeface="MS UI Gothic" panose="020B0600070205080204" pitchFamily="50" charset="-128"/>
                </a:defRPr>
              </a:lvl2pPr>
              <a:lvl3pPr marL="1143000" indent="-228600" eaLnBrk="0" hangingPunct="0">
                <a:defRPr sz="1200">
                  <a:latin typeface="Microsoft Sans Serif" panose="020B0604020202020204" pitchFamily="34" charset="0"/>
                  <a:ea typeface="MS UI Gothic" panose="020B0600070205080204" pitchFamily="50" charset="-128"/>
                </a:defRPr>
              </a:lvl3pPr>
              <a:lvl4pPr marL="1600200" indent="-228600" eaLnBrk="0" hangingPunct="0">
                <a:defRPr sz="1200">
                  <a:latin typeface="Microsoft Sans Serif" panose="020B0604020202020204" pitchFamily="34" charset="0"/>
                  <a:ea typeface="MS UI Gothic" panose="020B0600070205080204" pitchFamily="50" charset="-128"/>
                </a:defRPr>
              </a:lvl4pPr>
              <a:lvl5pPr marL="2057400" indent="-228600" eaLnBrk="0" hangingPunct="0">
                <a:defRPr sz="1200">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9pPr>
            </a:lstStyle>
            <a:p>
              <a:r>
                <a:rPr lang="en-US" altLang="ja-JP" sz="2800" dirty="0">
                  <a:latin typeface="MS PGothic" panose="020B0600070205080204" pitchFamily="34" charset="-128"/>
                  <a:ea typeface="MS PGothic" panose="020B0600070205080204" pitchFamily="34" charset="-128"/>
                </a:rPr>
                <a:t>MRI</a:t>
              </a:r>
              <a:endParaRPr lang="en-US" altLang="ja-JP" sz="2800" b="0" dirty="0">
                <a:latin typeface="MS PGothic" panose="020B0600070205080204" pitchFamily="34" charset="-128"/>
                <a:ea typeface="MS PGothic" panose="020B0600070205080204" pitchFamily="34" charset="-128"/>
              </a:endParaRPr>
            </a:p>
            <a:p>
              <a:r>
                <a:rPr lang="en-US" altLang="ja-JP" sz="2400" b="0" dirty="0">
                  <a:latin typeface="MS PGothic" panose="020B0600070205080204" pitchFamily="34" charset="-128"/>
                  <a:ea typeface="MS PGothic" panose="020B0600070205080204" pitchFamily="34" charset="-128"/>
                </a:rPr>
                <a:t>(</a:t>
              </a:r>
              <a:r>
                <a:rPr lang="ja-JP" altLang="en-US" sz="2400" b="0" dirty="0">
                  <a:latin typeface="MS PGothic" panose="020B0600070205080204" pitchFamily="34" charset="-128"/>
                  <a:ea typeface="MS PGothic" panose="020B0600070205080204" pitchFamily="34" charset="-128"/>
                </a:rPr>
                <a:t>電磁波</a:t>
              </a:r>
              <a:r>
                <a:rPr lang="en-US" altLang="ja-JP" sz="2400" b="0" dirty="0">
                  <a:latin typeface="MS PGothic" panose="020B0600070205080204" pitchFamily="34" charset="-128"/>
                  <a:ea typeface="MS PGothic" panose="020B0600070205080204" pitchFamily="34" charset="-128"/>
                </a:rPr>
                <a:t>)</a:t>
              </a:r>
            </a:p>
          </p:txBody>
        </p:sp>
        <p:sp>
          <p:nvSpPr>
            <p:cNvPr id="98" name="Freeform 32">
              <a:extLst>
                <a:ext uri="{FF2B5EF4-FFF2-40B4-BE49-F238E27FC236}">
                  <a16:creationId xmlns:a16="http://schemas.microsoft.com/office/drawing/2014/main" id="{41489681-168D-1942-A5E3-1F18CBD8B85E}"/>
                </a:ext>
              </a:extLst>
            </p:cNvPr>
            <p:cNvSpPr>
              <a:spLocks noGrp="1" noRot="1" noMove="1" noResize="1" noEditPoints="1" noAdjustHandles="1" noChangeArrowheads="1" noChangeShapeType="1"/>
            </p:cNvSpPr>
            <p:nvPr/>
          </p:nvSpPr>
          <p:spPr bwMode="auto">
            <a:xfrm>
              <a:off x="5711819" y="3815413"/>
              <a:ext cx="650544" cy="1820087"/>
            </a:xfrm>
            <a:custGeom>
              <a:avLst/>
              <a:gdLst>
                <a:gd name="T0" fmla="*/ 2147483647 w 408"/>
                <a:gd name="T1" fmla="*/ 2147483647 h 761"/>
                <a:gd name="T2" fmla="*/ 2147483647 w 408"/>
                <a:gd name="T3" fmla="*/ 2147483647 h 761"/>
                <a:gd name="T4" fmla="*/ 2147483647 w 408"/>
                <a:gd name="T5" fmla="*/ 2147483647 h 761"/>
                <a:gd name="T6" fmla="*/ 2147483647 w 408"/>
                <a:gd name="T7" fmla="*/ 2147483647 h 761"/>
                <a:gd name="T8" fmla="*/ 2147483647 w 408"/>
                <a:gd name="T9" fmla="*/ 2147483647 h 761"/>
                <a:gd name="T10" fmla="*/ 0 w 408"/>
                <a:gd name="T11" fmla="*/ 2147483647 h 761"/>
                <a:gd name="T12" fmla="*/ 2147483647 w 408"/>
                <a:gd name="T13" fmla="*/ 2147483647 h 761"/>
                <a:gd name="T14" fmla="*/ 2147483647 w 408"/>
                <a:gd name="T15" fmla="*/ 2147483647 h 761"/>
                <a:gd name="T16" fmla="*/ 2147483647 w 408"/>
                <a:gd name="T17" fmla="*/ 2147483647 h 761"/>
                <a:gd name="T18" fmla="*/ 2147483647 w 408"/>
                <a:gd name="T19" fmla="*/ 2147483647 h 761"/>
                <a:gd name="T20" fmla="*/ 2147483647 w 408"/>
                <a:gd name="T21" fmla="*/ 2147483647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8"/>
                <a:gd name="T34" fmla="*/ 0 h 761"/>
                <a:gd name="T35" fmla="*/ 408 w 408"/>
                <a:gd name="T36" fmla="*/ 761 h 7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8" h="761">
                  <a:moveTo>
                    <a:pt x="369" y="84"/>
                  </a:moveTo>
                  <a:cubicBezTo>
                    <a:pt x="358" y="74"/>
                    <a:pt x="331" y="37"/>
                    <a:pt x="302" y="27"/>
                  </a:cubicBezTo>
                  <a:cubicBezTo>
                    <a:pt x="269" y="15"/>
                    <a:pt x="241" y="0"/>
                    <a:pt x="195" y="24"/>
                  </a:cubicBezTo>
                  <a:cubicBezTo>
                    <a:pt x="159" y="36"/>
                    <a:pt x="140" y="52"/>
                    <a:pt x="114" y="75"/>
                  </a:cubicBezTo>
                  <a:cubicBezTo>
                    <a:pt x="88" y="98"/>
                    <a:pt x="60" y="118"/>
                    <a:pt x="41" y="163"/>
                  </a:cubicBezTo>
                  <a:cubicBezTo>
                    <a:pt x="8" y="218"/>
                    <a:pt x="0" y="271"/>
                    <a:pt x="0" y="344"/>
                  </a:cubicBezTo>
                  <a:cubicBezTo>
                    <a:pt x="0" y="417"/>
                    <a:pt x="3" y="531"/>
                    <a:pt x="36" y="598"/>
                  </a:cubicBezTo>
                  <a:cubicBezTo>
                    <a:pt x="56" y="656"/>
                    <a:pt x="72" y="668"/>
                    <a:pt x="101" y="693"/>
                  </a:cubicBezTo>
                  <a:cubicBezTo>
                    <a:pt x="130" y="718"/>
                    <a:pt x="173" y="740"/>
                    <a:pt x="211" y="749"/>
                  </a:cubicBezTo>
                  <a:cubicBezTo>
                    <a:pt x="249" y="758"/>
                    <a:pt x="296" y="761"/>
                    <a:pt x="329" y="749"/>
                  </a:cubicBezTo>
                  <a:cubicBezTo>
                    <a:pt x="362" y="737"/>
                    <a:pt x="392" y="691"/>
                    <a:pt x="408" y="676"/>
                  </a:cubicBezTo>
                </a:path>
              </a:pathLst>
            </a:custGeom>
            <a:noFill/>
            <a:ln w="38100" cap="flat" cmpd="sng">
              <a:solidFill>
                <a:srgbClr val="FF3399"/>
              </a:solidFill>
              <a:prstDash val="solid"/>
              <a:round/>
              <a:headEnd type="triangle" w="med" len="med"/>
              <a:tailEnd type="triangle" w="med" len="med"/>
            </a:ln>
          </p:spPr>
          <p:txBody>
            <a:bodyP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endParaRPr>
            </a:p>
          </p:txBody>
        </p:sp>
        <p:sp>
          <p:nvSpPr>
            <p:cNvPr id="99" name="AutoShape 33">
              <a:extLst>
                <a:ext uri="{FF2B5EF4-FFF2-40B4-BE49-F238E27FC236}">
                  <a16:creationId xmlns:a16="http://schemas.microsoft.com/office/drawing/2014/main" id="{88400220-A08E-CD4D-8E02-3FFA7B99DE47}"/>
                </a:ext>
              </a:extLst>
            </p:cNvPr>
            <p:cNvSpPr>
              <a:spLocks noGrp="1" noRot="1" noMove="1" noResize="1" noEditPoints="1" noAdjustHandles="1" noChangeArrowheads="1" noChangeShapeType="1"/>
            </p:cNvSpPr>
            <p:nvPr/>
          </p:nvSpPr>
          <p:spPr bwMode="auto">
            <a:xfrm>
              <a:off x="6019599" y="3006390"/>
              <a:ext cx="325273" cy="652938"/>
            </a:xfrm>
            <a:prstGeom prst="downArrow">
              <a:avLst>
                <a:gd name="adj1" fmla="val 50000"/>
                <a:gd name="adj2" fmla="val 50184"/>
              </a:avLst>
            </a:prstGeom>
            <a:solidFill>
              <a:srgbClr val="3333CC"/>
            </a:solidFill>
            <a:ln w="12700">
              <a:solidFill>
                <a:srgbClr val="3333CC"/>
              </a:solidFill>
              <a:miter lim="800000"/>
              <a:headEnd/>
              <a:tailEnd/>
            </a:ln>
          </p:spPr>
          <p:txBody>
            <a:bodyPr vert="eaVert" wrap="none" anchor="ct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cs typeface="Meiryo UI" pitchFamily="50" charset="-128"/>
              </a:endParaRPr>
            </a:p>
          </p:txBody>
        </p:sp>
        <p:sp>
          <p:nvSpPr>
            <p:cNvPr id="106" name="Text Box 43">
              <a:extLst>
                <a:ext uri="{FF2B5EF4-FFF2-40B4-BE49-F238E27FC236}">
                  <a16:creationId xmlns:a16="http://schemas.microsoft.com/office/drawing/2014/main" id="{A3FCC8E6-E0AA-053C-5EFD-A526FDFAFF6E}"/>
                </a:ext>
              </a:extLst>
            </p:cNvPr>
            <p:cNvSpPr txBox="1">
              <a:spLocks noGrp="1" noRot="1" noMove="1" noResize="1" noEditPoints="1" noAdjustHandles="1" noChangeArrowheads="1" noChangeShapeType="1"/>
            </p:cNvSpPr>
            <p:nvPr/>
          </p:nvSpPr>
          <p:spPr bwMode="auto">
            <a:xfrm>
              <a:off x="5793390" y="5658049"/>
              <a:ext cx="6976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defPPr>
                <a:defRPr lang="ja-JP"/>
              </a:defPPr>
              <a:lvl1pPr algn="ctr">
                <a:defRPr sz="2100" b="1">
                  <a:latin typeface="Noto Sans JP Medium" panose="020B0200000000000000" pitchFamily="34" charset="-128"/>
                  <a:ea typeface="Noto Sans JP Medium" panose="020B0200000000000000" pitchFamily="34" charset="-128"/>
                  <a:cs typeface="Meiryo UI" panose="020B0604030504040204" pitchFamily="50" charset="-128"/>
                </a:defRPr>
              </a:lvl1pPr>
              <a:lvl2pPr marL="742950" indent="-285750" eaLnBrk="0" hangingPunct="0">
                <a:defRPr sz="1200">
                  <a:latin typeface="Microsoft Sans Serif" panose="020B0604020202020204" pitchFamily="34" charset="0"/>
                  <a:ea typeface="MS UI Gothic" panose="020B0600070205080204" pitchFamily="50" charset="-128"/>
                </a:defRPr>
              </a:lvl2pPr>
              <a:lvl3pPr marL="1143000" indent="-228600" eaLnBrk="0" hangingPunct="0">
                <a:defRPr sz="1200">
                  <a:latin typeface="Microsoft Sans Serif" panose="020B0604020202020204" pitchFamily="34" charset="0"/>
                  <a:ea typeface="MS UI Gothic" panose="020B0600070205080204" pitchFamily="50" charset="-128"/>
                </a:defRPr>
              </a:lvl3pPr>
              <a:lvl4pPr marL="1600200" indent="-228600" eaLnBrk="0" hangingPunct="0">
                <a:defRPr sz="1200">
                  <a:latin typeface="Microsoft Sans Serif" panose="020B0604020202020204" pitchFamily="34" charset="0"/>
                  <a:ea typeface="MS UI Gothic" panose="020B0600070205080204" pitchFamily="50" charset="-128"/>
                </a:defRPr>
              </a:lvl4pPr>
              <a:lvl5pPr marL="2057400" indent="-228600" eaLnBrk="0" hangingPunct="0">
                <a:defRPr sz="1200">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9pPr>
            </a:lstStyle>
            <a:p>
              <a:r>
                <a:rPr lang="en-US" altLang="ja-JP" sz="2400" dirty="0">
                  <a:latin typeface="MS PGothic" panose="020B0600070205080204" pitchFamily="34" charset="-128"/>
                  <a:ea typeface="MS PGothic" panose="020B0600070205080204" pitchFamily="34" charset="-128"/>
                </a:rPr>
                <a:t>Coil</a:t>
              </a:r>
            </a:p>
          </p:txBody>
        </p:sp>
      </p:grpSp>
      <p:pic>
        <p:nvPicPr>
          <p:cNvPr id="114" name="Picture 52">
            <a:extLst>
              <a:ext uri="{FF2B5EF4-FFF2-40B4-BE49-F238E27FC236}">
                <a16:creationId xmlns:a16="http://schemas.microsoft.com/office/drawing/2014/main" id="{11A05AAF-BC6A-D08C-C14A-2EC6931F120A}"/>
              </a:ext>
            </a:extLst>
          </p:cNvPr>
          <p:cNvPicPr>
            <a:picLocks noGrp="1" noRot="1" noChangeAspect="1" noMove="1" noResize="1" noEditPoints="1" noAdjustHandles="1" noChangeArrowheads="1" noChangeShapeType="1" noCrop="1"/>
          </p:cNvPicPr>
          <p:nvPr/>
        </p:nvPicPr>
        <p:blipFill>
          <a:blip r:embed="rId6" cstate="print">
            <a:clrChange>
              <a:clrFrom>
                <a:srgbClr val="E6FDFF"/>
              </a:clrFrom>
              <a:clrTo>
                <a:srgbClr val="E6FDFF">
                  <a:alpha val="0"/>
                </a:srgbClr>
              </a:clrTo>
            </a:clrChange>
            <a:extLst>
              <a:ext uri="{28A0092B-C50C-407E-A947-70E740481C1C}">
                <a14:useLocalDpi xmlns:a14="http://schemas.microsoft.com/office/drawing/2010/main" val="0"/>
              </a:ext>
            </a:extLst>
          </a:blip>
          <a:srcRect/>
          <a:stretch>
            <a:fillRect/>
          </a:stretch>
        </p:blipFill>
        <p:spPr bwMode="auto">
          <a:xfrm rot="9000000">
            <a:off x="10225866" y="3805055"/>
            <a:ext cx="263088" cy="432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nvGrpSpPr>
          <p:cNvPr id="26" name="グループ化 25">
            <a:extLst>
              <a:ext uri="{FF2B5EF4-FFF2-40B4-BE49-F238E27FC236}">
                <a16:creationId xmlns:a16="http://schemas.microsoft.com/office/drawing/2014/main" id="{B787464F-2FBC-CC80-8B65-3BE48AF7B1B6}"/>
              </a:ext>
            </a:extLst>
          </p:cNvPr>
          <p:cNvGrpSpPr>
            <a:grpSpLocks noGrp="1" noUngrp="1" noRot="1" noMove="1" noResize="1"/>
          </p:cNvGrpSpPr>
          <p:nvPr/>
        </p:nvGrpSpPr>
        <p:grpSpPr>
          <a:xfrm>
            <a:off x="1339853" y="2008583"/>
            <a:ext cx="6668713" cy="7116426"/>
            <a:chOff x="1625603" y="2008583"/>
            <a:chExt cx="6668713" cy="7116426"/>
          </a:xfrm>
        </p:grpSpPr>
        <p:grpSp>
          <p:nvGrpSpPr>
            <p:cNvPr id="18" name="グループ化 17">
              <a:extLst>
                <a:ext uri="{FF2B5EF4-FFF2-40B4-BE49-F238E27FC236}">
                  <a16:creationId xmlns:a16="http://schemas.microsoft.com/office/drawing/2014/main" id="{A46DEBC8-C3A4-7BC3-0FCC-9AF0580FE5F9}"/>
                </a:ext>
              </a:extLst>
            </p:cNvPr>
            <p:cNvGrpSpPr>
              <a:grpSpLocks noGrp="1" noUngrp="1" noRot="1" noMove="1" noResize="1"/>
            </p:cNvGrpSpPr>
            <p:nvPr/>
          </p:nvGrpSpPr>
          <p:grpSpPr>
            <a:xfrm>
              <a:off x="4496247" y="6951813"/>
              <a:ext cx="3381193" cy="2173196"/>
              <a:chOff x="8095158" y="7180144"/>
              <a:chExt cx="3381193" cy="2173196"/>
            </a:xfrm>
          </p:grpSpPr>
          <p:pic>
            <p:nvPicPr>
              <p:cNvPr id="8" name="図 7">
                <a:extLst>
                  <a:ext uri="{FF2B5EF4-FFF2-40B4-BE49-F238E27FC236}">
                    <a16:creationId xmlns:a16="http://schemas.microsoft.com/office/drawing/2014/main" id="{B783B2C6-0190-1093-AEEB-DCF8F65A142A}"/>
                  </a:ext>
                </a:extLst>
              </p:cNvPr>
              <p:cNvPicPr>
                <a:picLocks noGrp="1" noRot="1" noChangeAspect="1" noMove="1" noResize="1" noEditPoints="1" noAdjustHandles="1" noChangeArrowheads="1" noChangeShapeType="1" noCrop="1"/>
              </p:cNvPicPr>
              <p:nvPr/>
            </p:nvPicPr>
            <p:blipFill>
              <a:blip r:embed="rId7"/>
              <a:stretch>
                <a:fillRect/>
              </a:stretch>
            </p:blipFill>
            <p:spPr>
              <a:xfrm>
                <a:off x="8095158" y="7180144"/>
                <a:ext cx="3381193" cy="2173196"/>
              </a:xfrm>
              <a:prstGeom prst="rect">
                <a:avLst/>
              </a:prstGeom>
            </p:spPr>
          </p:pic>
          <p:sp>
            <p:nvSpPr>
              <p:cNvPr id="75" name="正方形/長方形 74">
                <a:extLst>
                  <a:ext uri="{FF2B5EF4-FFF2-40B4-BE49-F238E27FC236}">
                    <a16:creationId xmlns:a16="http://schemas.microsoft.com/office/drawing/2014/main" id="{EB1F5235-6FB7-D051-E5EE-F345F57B689C}"/>
                  </a:ext>
                </a:extLst>
              </p:cNvPr>
              <p:cNvSpPr>
                <a:spLocks noGrp="1" noRot="1" noMove="1" noResize="1" noEditPoints="1" noAdjustHandles="1" noChangeArrowheads="1" noChangeShapeType="1"/>
              </p:cNvSpPr>
              <p:nvPr/>
            </p:nvSpPr>
            <p:spPr>
              <a:xfrm>
                <a:off x="10671168" y="8905455"/>
                <a:ext cx="777691" cy="411893"/>
              </a:xfrm>
              <a:prstGeom prst="rect">
                <a:avLst/>
              </a:prstGeom>
              <a:solidFill>
                <a:srgbClr val="3651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S PGothic" panose="020B0600070205080204" pitchFamily="34" charset="-128"/>
                  <a:ea typeface="MS PGothic" panose="020B0600070205080204" pitchFamily="34" charset="-128"/>
                </a:endParaRPr>
              </a:p>
            </p:txBody>
          </p:sp>
          <p:sp>
            <p:nvSpPr>
              <p:cNvPr id="76" name="テキスト ボックス 75">
                <a:extLst>
                  <a:ext uri="{FF2B5EF4-FFF2-40B4-BE49-F238E27FC236}">
                    <a16:creationId xmlns:a16="http://schemas.microsoft.com/office/drawing/2014/main" id="{9CA14670-4722-A584-7786-82018C881B3F}"/>
                  </a:ext>
                </a:extLst>
              </p:cNvPr>
              <p:cNvSpPr txBox="1">
                <a:spLocks noGrp="1" noRot="1" noMove="1" noResize="1" noEditPoints="1" noAdjustHandles="1" noChangeArrowheads="1" noChangeShapeType="1"/>
              </p:cNvSpPr>
              <p:nvPr/>
            </p:nvSpPr>
            <p:spPr>
              <a:xfrm>
                <a:off x="10894670" y="8932046"/>
                <a:ext cx="394339" cy="369332"/>
              </a:xfrm>
              <a:prstGeom prst="rect">
                <a:avLst/>
              </a:prstGeom>
              <a:noFill/>
            </p:spPr>
            <p:txBody>
              <a:bodyPr wrap="none" lIns="0" tIns="0" rIns="0" bIns="0" rtlCol="0">
                <a:spAutoFit/>
              </a:bodyPr>
              <a:lstStyle/>
              <a:p>
                <a:r>
                  <a:rPr lang="en-US" altLang="ja-JP" sz="2400" b="1" dirty="0">
                    <a:solidFill>
                      <a:schemeClr val="bg1"/>
                    </a:solidFill>
                    <a:latin typeface="MS PGothic" panose="020B0600070205080204" pitchFamily="34" charset="-128"/>
                    <a:ea typeface="MS PGothic" panose="020B0600070205080204" pitchFamily="34" charset="-128"/>
                  </a:rPr>
                  <a:t>CT</a:t>
                </a:r>
                <a:endParaRPr lang="ja-JP" altLang="en-US" sz="2400" b="1">
                  <a:solidFill>
                    <a:schemeClr val="bg1"/>
                  </a:solidFill>
                  <a:latin typeface="MS PGothic" panose="020B0600070205080204" pitchFamily="34" charset="-128"/>
                  <a:ea typeface="MS PGothic" panose="020B0600070205080204" pitchFamily="34" charset="-128"/>
                </a:endParaRPr>
              </a:p>
            </p:txBody>
          </p:sp>
        </p:grpSp>
        <p:grpSp>
          <p:nvGrpSpPr>
            <p:cNvPr id="19" name="グループ化 18">
              <a:extLst>
                <a:ext uri="{FF2B5EF4-FFF2-40B4-BE49-F238E27FC236}">
                  <a16:creationId xmlns:a16="http://schemas.microsoft.com/office/drawing/2014/main" id="{C96CCECB-7A3B-8E22-CF4E-A9C3527D6031}"/>
                </a:ext>
              </a:extLst>
            </p:cNvPr>
            <p:cNvGrpSpPr>
              <a:grpSpLocks noGrp="1" noUngrp="1" noRot="1" noMove="1" noResize="1"/>
            </p:cNvGrpSpPr>
            <p:nvPr/>
          </p:nvGrpSpPr>
          <p:grpSpPr>
            <a:xfrm>
              <a:off x="1625603" y="5847377"/>
              <a:ext cx="2650603" cy="3231800"/>
              <a:chOff x="1569180" y="2215169"/>
              <a:chExt cx="2650603" cy="3231800"/>
            </a:xfrm>
          </p:grpSpPr>
          <p:pic>
            <p:nvPicPr>
              <p:cNvPr id="10" name="図 9">
                <a:extLst>
                  <a:ext uri="{FF2B5EF4-FFF2-40B4-BE49-F238E27FC236}">
                    <a16:creationId xmlns:a16="http://schemas.microsoft.com/office/drawing/2014/main" id="{CB263F03-1575-8E92-809E-84C05A073E1A}"/>
                  </a:ext>
                </a:extLst>
              </p:cNvPr>
              <p:cNvPicPr>
                <a:picLocks noGrp="1" noRot="1" noChangeAspect="1" noMove="1" noResize="1" noEditPoints="1" noAdjustHandles="1" noChangeArrowheads="1" noChangeShapeType="1" noCrop="1"/>
              </p:cNvPicPr>
              <p:nvPr/>
            </p:nvPicPr>
            <p:blipFill>
              <a:blip r:embed="rId8"/>
              <a:srcRect l="1418" r="1418"/>
              <a:stretch/>
            </p:blipFill>
            <p:spPr>
              <a:xfrm>
                <a:off x="1569180" y="2215169"/>
                <a:ext cx="2649935" cy="3231800"/>
              </a:xfrm>
              <a:prstGeom prst="rect">
                <a:avLst/>
              </a:prstGeom>
            </p:spPr>
          </p:pic>
          <p:sp>
            <p:nvSpPr>
              <p:cNvPr id="82" name="正方形/長方形 81">
                <a:extLst>
                  <a:ext uri="{FF2B5EF4-FFF2-40B4-BE49-F238E27FC236}">
                    <a16:creationId xmlns:a16="http://schemas.microsoft.com/office/drawing/2014/main" id="{70D1F5DB-0DF3-361A-99C1-6553927548F6}"/>
                  </a:ext>
                </a:extLst>
              </p:cNvPr>
              <p:cNvSpPr>
                <a:spLocks noGrp="1" noRot="1" noMove="1" noResize="1" noEditPoints="1" noAdjustHandles="1" noChangeArrowheads="1" noChangeShapeType="1"/>
              </p:cNvSpPr>
              <p:nvPr/>
            </p:nvSpPr>
            <p:spPr>
              <a:xfrm>
                <a:off x="3275403" y="5035075"/>
                <a:ext cx="944380" cy="411893"/>
              </a:xfrm>
              <a:prstGeom prst="rect">
                <a:avLst/>
              </a:prstGeom>
              <a:solidFill>
                <a:srgbClr val="3651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S PGothic" panose="020B0600070205080204" pitchFamily="34" charset="-128"/>
                  <a:ea typeface="MS PGothic" panose="020B0600070205080204" pitchFamily="34" charset="-128"/>
                </a:endParaRPr>
              </a:p>
            </p:txBody>
          </p:sp>
          <p:sp>
            <p:nvSpPr>
              <p:cNvPr id="83" name="テキスト ボックス 82">
                <a:extLst>
                  <a:ext uri="{FF2B5EF4-FFF2-40B4-BE49-F238E27FC236}">
                    <a16:creationId xmlns:a16="http://schemas.microsoft.com/office/drawing/2014/main" id="{51FB9128-AD84-4BFC-8756-2B2270E3B45F}"/>
                  </a:ext>
                </a:extLst>
              </p:cNvPr>
              <p:cNvSpPr txBox="1">
                <a:spLocks noGrp="1" noRot="1" noMove="1" noResize="1" noEditPoints="1" noAdjustHandles="1" noChangeArrowheads="1" noChangeShapeType="1"/>
              </p:cNvSpPr>
              <p:nvPr/>
            </p:nvSpPr>
            <p:spPr>
              <a:xfrm>
                <a:off x="3495445" y="5077636"/>
                <a:ext cx="500137" cy="369332"/>
              </a:xfrm>
              <a:prstGeom prst="rect">
                <a:avLst/>
              </a:prstGeom>
              <a:noFill/>
            </p:spPr>
            <p:txBody>
              <a:bodyPr wrap="none" lIns="0" tIns="0" rIns="0" bIns="0" rtlCol="0">
                <a:spAutoFit/>
              </a:bodyPr>
              <a:lstStyle/>
              <a:p>
                <a:r>
                  <a:rPr lang="en-US" altLang="ja-JP" sz="2400" b="1" dirty="0">
                    <a:solidFill>
                      <a:schemeClr val="bg1"/>
                    </a:solidFill>
                    <a:latin typeface="MS PGothic" panose="020B0600070205080204" pitchFamily="34" charset="-128"/>
                    <a:ea typeface="MS PGothic" panose="020B0600070205080204" pitchFamily="34" charset="-128"/>
                  </a:rPr>
                  <a:t>X</a:t>
                </a:r>
                <a:r>
                  <a:rPr lang="ja-JP" altLang="en-US" sz="2400" b="1">
                    <a:solidFill>
                      <a:schemeClr val="bg1"/>
                    </a:solidFill>
                    <a:latin typeface="MS PGothic" panose="020B0600070205080204" pitchFamily="34" charset="-128"/>
                    <a:ea typeface="MS PGothic" panose="020B0600070205080204" pitchFamily="34" charset="-128"/>
                  </a:rPr>
                  <a:t>線</a:t>
                </a:r>
              </a:p>
            </p:txBody>
          </p:sp>
        </p:grpSp>
        <p:sp>
          <p:nvSpPr>
            <p:cNvPr id="14" name="AutoShape 2">
              <a:extLst>
                <a:ext uri="{FF2B5EF4-FFF2-40B4-BE49-F238E27FC236}">
                  <a16:creationId xmlns:a16="http://schemas.microsoft.com/office/drawing/2014/main" id="{C42271F4-A4FC-C62B-8041-D89E4232D7A0}"/>
                </a:ext>
              </a:extLst>
            </p:cNvPr>
            <p:cNvSpPr>
              <a:spLocks noGrp="1" noRot="1" noMove="1" noResize="1" noEditPoints="1" noAdjustHandles="1" noChangeArrowheads="1" noChangeShapeType="1"/>
            </p:cNvSpPr>
            <p:nvPr/>
          </p:nvSpPr>
          <p:spPr bwMode="auto">
            <a:xfrm>
              <a:off x="6248063" y="6435195"/>
              <a:ext cx="1399697" cy="430533"/>
            </a:xfrm>
            <a:prstGeom prst="parallelogram">
              <a:avLst>
                <a:gd name="adj" fmla="val 91176"/>
              </a:avLst>
            </a:prstGeom>
            <a:solidFill>
              <a:srgbClr val="CCCCFF"/>
            </a:solidFill>
            <a:ln w="12700">
              <a:solidFill>
                <a:srgbClr val="000000"/>
              </a:solidFill>
              <a:miter lim="800000"/>
              <a:headEnd/>
              <a:tailEnd/>
            </a:ln>
          </p:spPr>
          <p:txBody>
            <a:bodyPr wrap="none" anchor="ct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cs typeface="Meiryo UI" pitchFamily="50" charset="-128"/>
              </a:endParaRPr>
            </a:p>
          </p:txBody>
        </p:sp>
        <p:sp>
          <p:nvSpPr>
            <p:cNvPr id="16" name="Line 8">
              <a:extLst>
                <a:ext uri="{FF2B5EF4-FFF2-40B4-BE49-F238E27FC236}">
                  <a16:creationId xmlns:a16="http://schemas.microsoft.com/office/drawing/2014/main" id="{D3231111-439E-4A61-5481-33EA287A9006}"/>
                </a:ext>
              </a:extLst>
            </p:cNvPr>
            <p:cNvSpPr>
              <a:spLocks noGrp="1" noRot="1" noMove="1" noResize="1" noEditPoints="1" noAdjustHandles="1" noChangeArrowheads="1" noChangeShapeType="1"/>
            </p:cNvSpPr>
            <p:nvPr/>
          </p:nvSpPr>
          <p:spPr bwMode="auto">
            <a:xfrm>
              <a:off x="7690715" y="4303112"/>
              <a:ext cx="1" cy="1703913"/>
            </a:xfrm>
            <a:prstGeom prst="line">
              <a:avLst/>
            </a:prstGeom>
            <a:noFill/>
            <a:ln w="38100">
              <a:solidFill>
                <a:srgbClr val="3333CC"/>
              </a:solidFill>
              <a:round/>
              <a:headEnd/>
              <a:tailEnd type="arrow" w="med" len="med"/>
            </a:ln>
          </p:spPr>
          <p:txBody>
            <a:bodyP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endParaRPr>
            </a:p>
          </p:txBody>
        </p:sp>
        <p:sp>
          <p:nvSpPr>
            <p:cNvPr id="17" name="Line 9">
              <a:extLst>
                <a:ext uri="{FF2B5EF4-FFF2-40B4-BE49-F238E27FC236}">
                  <a16:creationId xmlns:a16="http://schemas.microsoft.com/office/drawing/2014/main" id="{44ED6C27-E174-B23C-2600-7316C1BCB811}"/>
                </a:ext>
              </a:extLst>
            </p:cNvPr>
            <p:cNvSpPr>
              <a:spLocks noGrp="1" noRot="1" noMove="1" noResize="1" noEditPoints="1" noAdjustHandles="1" noChangeArrowheads="1" noChangeShapeType="1"/>
            </p:cNvSpPr>
            <p:nvPr/>
          </p:nvSpPr>
          <p:spPr bwMode="auto">
            <a:xfrm>
              <a:off x="7503988" y="4303112"/>
              <a:ext cx="1" cy="1703913"/>
            </a:xfrm>
            <a:prstGeom prst="line">
              <a:avLst/>
            </a:prstGeom>
            <a:noFill/>
            <a:ln w="38100">
              <a:solidFill>
                <a:srgbClr val="3333CC"/>
              </a:solidFill>
              <a:round/>
              <a:headEnd/>
              <a:tailEnd type="arrow" w="med" len="med"/>
            </a:ln>
          </p:spPr>
          <p:txBody>
            <a:bodyP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endParaRPr>
            </a:p>
          </p:txBody>
        </p:sp>
        <p:sp>
          <p:nvSpPr>
            <p:cNvPr id="20" name="Line 10">
              <a:extLst>
                <a:ext uri="{FF2B5EF4-FFF2-40B4-BE49-F238E27FC236}">
                  <a16:creationId xmlns:a16="http://schemas.microsoft.com/office/drawing/2014/main" id="{289BE827-23DD-D971-CACF-AA0FC4FEE9C9}"/>
                </a:ext>
              </a:extLst>
            </p:cNvPr>
            <p:cNvSpPr>
              <a:spLocks noGrp="1" noRot="1" noMove="1" noResize="1" noEditPoints="1" noAdjustHandles="1" noChangeArrowheads="1" noChangeShapeType="1"/>
            </p:cNvSpPr>
            <p:nvPr/>
          </p:nvSpPr>
          <p:spPr bwMode="auto">
            <a:xfrm>
              <a:off x="7877441" y="4303112"/>
              <a:ext cx="1" cy="1703913"/>
            </a:xfrm>
            <a:prstGeom prst="line">
              <a:avLst/>
            </a:prstGeom>
            <a:noFill/>
            <a:ln w="38100">
              <a:solidFill>
                <a:srgbClr val="3333CC"/>
              </a:solidFill>
              <a:round/>
              <a:headEnd/>
              <a:tailEnd type="arrow" w="med" len="med"/>
            </a:ln>
          </p:spPr>
          <p:txBody>
            <a:bodyP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endParaRPr>
            </a:p>
          </p:txBody>
        </p:sp>
        <p:sp>
          <p:nvSpPr>
            <p:cNvPr id="90" name="Text Box 24">
              <a:extLst>
                <a:ext uri="{FF2B5EF4-FFF2-40B4-BE49-F238E27FC236}">
                  <a16:creationId xmlns:a16="http://schemas.microsoft.com/office/drawing/2014/main" id="{D75AD56B-3831-4ED0-3BD0-BBD3C50D9DF7}"/>
                </a:ext>
              </a:extLst>
            </p:cNvPr>
            <p:cNvSpPr txBox="1">
              <a:spLocks noGrp="1" noRot="1" noMove="1" noResize="1" noEditPoints="1" noAdjustHandles="1" noChangeArrowheads="1" noChangeShapeType="1"/>
            </p:cNvSpPr>
            <p:nvPr/>
          </p:nvSpPr>
          <p:spPr bwMode="auto">
            <a:xfrm>
              <a:off x="7084374" y="2008583"/>
              <a:ext cx="1179112"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spAutoFit/>
            </a:bodyPr>
            <a:lstStyle>
              <a:defPPr>
                <a:defRPr lang="ja-JP"/>
              </a:defPPr>
              <a:lvl1pPr algn="ctr">
                <a:defRPr sz="2100" b="1">
                  <a:latin typeface="Noto Sans JP Medium" panose="020B0200000000000000" pitchFamily="34" charset="-128"/>
                  <a:ea typeface="Noto Sans JP Medium" panose="020B0200000000000000" pitchFamily="34" charset="-128"/>
                </a:defRPr>
              </a:lvl1pPr>
              <a:lvl2pPr marL="742950" indent="-285750" eaLnBrk="0" hangingPunct="0">
                <a:defRPr sz="1200">
                  <a:latin typeface="Microsoft Sans Serif" panose="020B0604020202020204" pitchFamily="34" charset="0"/>
                  <a:ea typeface="MS UI Gothic" panose="020B0600070205080204" pitchFamily="50" charset="-128"/>
                </a:defRPr>
              </a:lvl2pPr>
              <a:lvl3pPr marL="1143000" indent="-228600" eaLnBrk="0" hangingPunct="0">
                <a:defRPr sz="1200">
                  <a:latin typeface="Microsoft Sans Serif" panose="020B0604020202020204" pitchFamily="34" charset="0"/>
                  <a:ea typeface="MS UI Gothic" panose="020B0600070205080204" pitchFamily="50" charset="-128"/>
                </a:defRPr>
              </a:lvl3pPr>
              <a:lvl4pPr marL="1600200" indent="-228600" eaLnBrk="0" hangingPunct="0">
                <a:defRPr sz="1200">
                  <a:latin typeface="Microsoft Sans Serif" panose="020B0604020202020204" pitchFamily="34" charset="0"/>
                  <a:ea typeface="MS UI Gothic" panose="020B0600070205080204" pitchFamily="50" charset="-128"/>
                </a:defRPr>
              </a:lvl4pPr>
              <a:lvl5pPr marL="2057400" indent="-228600" eaLnBrk="0" hangingPunct="0">
                <a:defRPr sz="1200">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9pPr>
            </a:lstStyle>
            <a:p>
              <a:r>
                <a:rPr lang="en-US" altLang="ja-JP" sz="2800" dirty="0">
                  <a:latin typeface="MS PGothic" panose="020B0600070205080204" pitchFamily="34" charset="-128"/>
                  <a:ea typeface="MS PGothic" panose="020B0600070205080204" pitchFamily="34" charset="-128"/>
                </a:rPr>
                <a:t>CR, CT</a:t>
              </a:r>
            </a:p>
            <a:p>
              <a:r>
                <a:rPr lang="en-US" altLang="ja-JP" sz="2400" b="0" dirty="0">
                  <a:latin typeface="MS PGothic" panose="020B0600070205080204" pitchFamily="34" charset="-128"/>
                  <a:ea typeface="MS PGothic" panose="020B0600070205080204" pitchFamily="34" charset="-128"/>
                </a:rPr>
                <a:t>(X</a:t>
              </a:r>
              <a:r>
                <a:rPr lang="ja-JP" altLang="en-US" sz="2400" b="0" dirty="0">
                  <a:latin typeface="MS PGothic" panose="020B0600070205080204" pitchFamily="34" charset="-128"/>
                  <a:ea typeface="MS PGothic" panose="020B0600070205080204" pitchFamily="34" charset="-128"/>
                </a:rPr>
                <a:t>線</a:t>
              </a:r>
              <a:r>
                <a:rPr lang="en-US" altLang="ja-JP" sz="2400" b="0" dirty="0">
                  <a:latin typeface="MS PGothic" panose="020B0600070205080204" pitchFamily="34" charset="-128"/>
                  <a:ea typeface="MS PGothic" panose="020B0600070205080204" pitchFamily="34" charset="-128"/>
                </a:rPr>
                <a:t>)</a:t>
              </a:r>
            </a:p>
          </p:txBody>
        </p:sp>
        <p:sp>
          <p:nvSpPr>
            <p:cNvPr id="92" name="Line 26">
              <a:extLst>
                <a:ext uri="{FF2B5EF4-FFF2-40B4-BE49-F238E27FC236}">
                  <a16:creationId xmlns:a16="http://schemas.microsoft.com/office/drawing/2014/main" id="{3C085F8C-8B59-CC62-8492-3ACCFFF58682}"/>
                </a:ext>
              </a:extLst>
            </p:cNvPr>
            <p:cNvSpPr>
              <a:spLocks noGrp="1" noRot="1" noMove="1" noResize="1" noEditPoints="1" noAdjustHandles="1" noChangeArrowheads="1" noChangeShapeType="1"/>
            </p:cNvSpPr>
            <p:nvPr/>
          </p:nvSpPr>
          <p:spPr bwMode="auto">
            <a:xfrm>
              <a:off x="7877442" y="3093542"/>
              <a:ext cx="0" cy="1080000"/>
            </a:xfrm>
            <a:prstGeom prst="line">
              <a:avLst/>
            </a:prstGeom>
            <a:noFill/>
            <a:ln w="38100">
              <a:solidFill>
                <a:srgbClr val="3333CC"/>
              </a:solidFill>
              <a:round/>
              <a:headEnd/>
              <a:tailEnd/>
            </a:ln>
          </p:spPr>
          <p:txBody>
            <a:bodyP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endParaRPr>
            </a:p>
          </p:txBody>
        </p:sp>
        <p:sp>
          <p:nvSpPr>
            <p:cNvPr id="93" name="Line 27">
              <a:extLst>
                <a:ext uri="{FF2B5EF4-FFF2-40B4-BE49-F238E27FC236}">
                  <a16:creationId xmlns:a16="http://schemas.microsoft.com/office/drawing/2014/main" id="{EEA7AD27-AA8A-667A-93A7-2AE39B7FCFB7}"/>
                </a:ext>
              </a:extLst>
            </p:cNvPr>
            <p:cNvSpPr>
              <a:spLocks noGrp="1" noRot="1" noMove="1" noResize="1" noEditPoints="1" noAdjustHandles="1" noChangeArrowheads="1" noChangeShapeType="1"/>
            </p:cNvSpPr>
            <p:nvPr/>
          </p:nvSpPr>
          <p:spPr bwMode="auto">
            <a:xfrm>
              <a:off x="7690716" y="3093542"/>
              <a:ext cx="0" cy="1080000"/>
            </a:xfrm>
            <a:prstGeom prst="line">
              <a:avLst/>
            </a:prstGeom>
            <a:noFill/>
            <a:ln w="38100">
              <a:solidFill>
                <a:srgbClr val="3333CC"/>
              </a:solidFill>
              <a:round/>
              <a:headEnd/>
              <a:tailEnd/>
            </a:ln>
          </p:spPr>
          <p:txBody>
            <a:bodyPr/>
            <a:lstStyle/>
            <a:p>
              <a:pPr>
                <a:defRPr/>
              </a:pPr>
              <a:endParaRPr lang="ja-JP" altLang="en-US" kern="0" dirty="0">
                <a:solidFill>
                  <a:sysClr val="windowText" lastClr="000000"/>
                </a:solidFill>
                <a:latin typeface="MS PGothic" panose="020B0600070205080204" pitchFamily="34" charset="-128"/>
                <a:ea typeface="MS PGothic" panose="020B0600070205080204" pitchFamily="34" charset="-128"/>
              </a:endParaRPr>
            </a:p>
          </p:txBody>
        </p:sp>
        <p:sp>
          <p:nvSpPr>
            <p:cNvPr id="94" name="Line 28">
              <a:extLst>
                <a:ext uri="{FF2B5EF4-FFF2-40B4-BE49-F238E27FC236}">
                  <a16:creationId xmlns:a16="http://schemas.microsoft.com/office/drawing/2014/main" id="{4827EAAC-41CA-75F0-002B-089548E449C8}"/>
                </a:ext>
              </a:extLst>
            </p:cNvPr>
            <p:cNvSpPr>
              <a:spLocks noGrp="1" noRot="1" noMove="1" noResize="1" noEditPoints="1" noAdjustHandles="1" noChangeArrowheads="1" noChangeShapeType="1"/>
            </p:cNvSpPr>
            <p:nvPr/>
          </p:nvSpPr>
          <p:spPr bwMode="auto">
            <a:xfrm>
              <a:off x="7503988" y="3093543"/>
              <a:ext cx="1" cy="1080000"/>
            </a:xfrm>
            <a:prstGeom prst="line">
              <a:avLst/>
            </a:prstGeom>
            <a:noFill/>
            <a:ln w="38100">
              <a:solidFill>
                <a:srgbClr val="3333CC"/>
              </a:solidFill>
              <a:round/>
              <a:headEnd/>
              <a:tailEnd/>
            </a:ln>
          </p:spPr>
          <p:txBody>
            <a:bodyP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endParaRPr>
            </a:p>
          </p:txBody>
        </p:sp>
        <p:sp>
          <p:nvSpPr>
            <p:cNvPr id="102" name="Freeform 36">
              <a:extLst>
                <a:ext uri="{FF2B5EF4-FFF2-40B4-BE49-F238E27FC236}">
                  <a16:creationId xmlns:a16="http://schemas.microsoft.com/office/drawing/2014/main" id="{EFA3746E-58E8-958A-8C27-0DE2B5F62799}"/>
                </a:ext>
              </a:extLst>
            </p:cNvPr>
            <p:cNvSpPr>
              <a:spLocks noGrp="1" noRot="1" noMove="1" noResize="1" noEditPoints="1" noAdjustHandles="1" noChangeArrowheads="1" noChangeShapeType="1"/>
            </p:cNvSpPr>
            <p:nvPr/>
          </p:nvSpPr>
          <p:spPr bwMode="auto">
            <a:xfrm>
              <a:off x="7282072" y="3815413"/>
              <a:ext cx="650544" cy="1820087"/>
            </a:xfrm>
            <a:custGeom>
              <a:avLst/>
              <a:gdLst>
                <a:gd name="T0" fmla="*/ 2147483647 w 408"/>
                <a:gd name="T1" fmla="*/ 2147483647 h 761"/>
                <a:gd name="T2" fmla="*/ 2147483647 w 408"/>
                <a:gd name="T3" fmla="*/ 2147483647 h 761"/>
                <a:gd name="T4" fmla="*/ 2147483647 w 408"/>
                <a:gd name="T5" fmla="*/ 2147483647 h 761"/>
                <a:gd name="T6" fmla="*/ 2147483647 w 408"/>
                <a:gd name="T7" fmla="*/ 2147483647 h 761"/>
                <a:gd name="T8" fmla="*/ 2147483647 w 408"/>
                <a:gd name="T9" fmla="*/ 2147483647 h 761"/>
                <a:gd name="T10" fmla="*/ 0 w 408"/>
                <a:gd name="T11" fmla="*/ 2147483647 h 761"/>
                <a:gd name="T12" fmla="*/ 2147483647 w 408"/>
                <a:gd name="T13" fmla="*/ 2147483647 h 761"/>
                <a:gd name="T14" fmla="*/ 2147483647 w 408"/>
                <a:gd name="T15" fmla="*/ 2147483647 h 761"/>
                <a:gd name="T16" fmla="*/ 2147483647 w 408"/>
                <a:gd name="T17" fmla="*/ 2147483647 h 761"/>
                <a:gd name="T18" fmla="*/ 2147483647 w 408"/>
                <a:gd name="T19" fmla="*/ 2147483647 h 761"/>
                <a:gd name="T20" fmla="*/ 2147483647 w 408"/>
                <a:gd name="T21" fmla="*/ 2147483647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8"/>
                <a:gd name="T34" fmla="*/ 0 h 761"/>
                <a:gd name="T35" fmla="*/ 408 w 408"/>
                <a:gd name="T36" fmla="*/ 761 h 7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8" h="761">
                  <a:moveTo>
                    <a:pt x="369" y="84"/>
                  </a:moveTo>
                  <a:cubicBezTo>
                    <a:pt x="358" y="74"/>
                    <a:pt x="331" y="37"/>
                    <a:pt x="302" y="27"/>
                  </a:cubicBezTo>
                  <a:cubicBezTo>
                    <a:pt x="269" y="15"/>
                    <a:pt x="241" y="0"/>
                    <a:pt x="195" y="24"/>
                  </a:cubicBezTo>
                  <a:cubicBezTo>
                    <a:pt x="159" y="36"/>
                    <a:pt x="140" y="52"/>
                    <a:pt x="114" y="75"/>
                  </a:cubicBezTo>
                  <a:cubicBezTo>
                    <a:pt x="88" y="98"/>
                    <a:pt x="60" y="118"/>
                    <a:pt x="41" y="163"/>
                  </a:cubicBezTo>
                  <a:cubicBezTo>
                    <a:pt x="8" y="218"/>
                    <a:pt x="0" y="271"/>
                    <a:pt x="0" y="344"/>
                  </a:cubicBezTo>
                  <a:cubicBezTo>
                    <a:pt x="0" y="417"/>
                    <a:pt x="3" y="531"/>
                    <a:pt x="36" y="598"/>
                  </a:cubicBezTo>
                  <a:cubicBezTo>
                    <a:pt x="56" y="656"/>
                    <a:pt x="72" y="668"/>
                    <a:pt x="101" y="693"/>
                  </a:cubicBezTo>
                  <a:cubicBezTo>
                    <a:pt x="130" y="718"/>
                    <a:pt x="173" y="740"/>
                    <a:pt x="211" y="749"/>
                  </a:cubicBezTo>
                  <a:cubicBezTo>
                    <a:pt x="249" y="758"/>
                    <a:pt x="296" y="761"/>
                    <a:pt x="329" y="749"/>
                  </a:cubicBezTo>
                  <a:cubicBezTo>
                    <a:pt x="362" y="737"/>
                    <a:pt x="392" y="691"/>
                    <a:pt x="408" y="676"/>
                  </a:cubicBezTo>
                </a:path>
              </a:pathLst>
            </a:custGeom>
            <a:noFill/>
            <a:ln w="38100" cap="flat" cmpd="sng">
              <a:solidFill>
                <a:srgbClr val="FF3399"/>
              </a:solidFill>
              <a:prstDash val="solid"/>
              <a:round/>
              <a:headEnd type="triangle" w="med" len="med"/>
              <a:tailEnd type="triangle" w="med" len="med"/>
            </a:ln>
          </p:spPr>
          <p:txBody>
            <a:bodyP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endParaRPr>
            </a:p>
          </p:txBody>
        </p:sp>
        <p:sp>
          <p:nvSpPr>
            <p:cNvPr id="104" name="AutoShape 41">
              <a:extLst>
                <a:ext uri="{FF2B5EF4-FFF2-40B4-BE49-F238E27FC236}">
                  <a16:creationId xmlns:a16="http://schemas.microsoft.com/office/drawing/2014/main" id="{F89CB63C-948E-918F-3138-4EBD0EE5C328}"/>
                </a:ext>
              </a:extLst>
            </p:cNvPr>
            <p:cNvSpPr>
              <a:spLocks noGrp="1" noRot="1" noMove="1" noResize="1" noEditPoints="1" noAdjustHandles="1" noChangeArrowheads="1" noChangeShapeType="1"/>
            </p:cNvSpPr>
            <p:nvPr/>
          </p:nvSpPr>
          <p:spPr bwMode="auto">
            <a:xfrm>
              <a:off x="6894620" y="6055999"/>
              <a:ext cx="1399696" cy="465978"/>
            </a:xfrm>
            <a:prstGeom prst="parallelogram">
              <a:avLst>
                <a:gd name="adj" fmla="val 91176"/>
              </a:avLst>
            </a:prstGeom>
            <a:solidFill>
              <a:srgbClr val="CCCCFF"/>
            </a:solidFill>
            <a:ln w="12700">
              <a:solidFill>
                <a:srgbClr val="000000"/>
              </a:solidFill>
              <a:miter lim="800000"/>
              <a:headEnd/>
              <a:tailEnd/>
            </a:ln>
          </p:spPr>
          <p:txBody>
            <a:bodyPr wrap="none" anchor="ct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cs typeface="Meiryo UI" pitchFamily="50" charset="-128"/>
              </a:endParaRPr>
            </a:p>
          </p:txBody>
        </p:sp>
        <p:sp>
          <p:nvSpPr>
            <p:cNvPr id="105" name="Text Box 42">
              <a:extLst>
                <a:ext uri="{FF2B5EF4-FFF2-40B4-BE49-F238E27FC236}">
                  <a16:creationId xmlns:a16="http://schemas.microsoft.com/office/drawing/2014/main" id="{56BC15BE-2E9A-4744-B4E2-4562CD1E986C}"/>
                </a:ext>
              </a:extLst>
            </p:cNvPr>
            <p:cNvSpPr txBox="1">
              <a:spLocks noGrp="1" noRot="1" noMove="1" noResize="1" noEditPoints="1" noAdjustHandles="1" noChangeArrowheads="1" noChangeShapeType="1"/>
            </p:cNvSpPr>
            <p:nvPr/>
          </p:nvSpPr>
          <p:spPr bwMode="auto">
            <a:xfrm>
              <a:off x="7145227" y="6023878"/>
              <a:ext cx="8771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defPPr>
                <a:defRPr lang="ja-JP"/>
              </a:defPPr>
              <a:lvl1pPr algn="ctr">
                <a:defRPr sz="2100" b="1">
                  <a:latin typeface="Noto Sans JP Medium" panose="020B0200000000000000" pitchFamily="34" charset="-128"/>
                  <a:ea typeface="Noto Sans JP Medium" panose="020B0200000000000000" pitchFamily="34" charset="-128"/>
                  <a:cs typeface="Meiryo UI" panose="020B0604030504040204" pitchFamily="50" charset="-128"/>
                </a:defRPr>
              </a:lvl1pPr>
              <a:lvl2pPr marL="742950" indent="-285750" eaLnBrk="0" hangingPunct="0">
                <a:defRPr sz="1200">
                  <a:latin typeface="Microsoft Sans Serif" panose="020B0604020202020204" pitchFamily="34" charset="0"/>
                  <a:ea typeface="MS UI Gothic" panose="020B0600070205080204" pitchFamily="50" charset="-128"/>
                </a:defRPr>
              </a:lvl2pPr>
              <a:lvl3pPr marL="1143000" indent="-228600" eaLnBrk="0" hangingPunct="0">
                <a:defRPr sz="1200">
                  <a:latin typeface="Microsoft Sans Serif" panose="020B0604020202020204" pitchFamily="34" charset="0"/>
                  <a:ea typeface="MS UI Gothic" panose="020B0600070205080204" pitchFamily="50" charset="-128"/>
                </a:defRPr>
              </a:lvl3pPr>
              <a:lvl4pPr marL="1600200" indent="-228600" eaLnBrk="0" hangingPunct="0">
                <a:defRPr sz="1200">
                  <a:latin typeface="Microsoft Sans Serif" panose="020B0604020202020204" pitchFamily="34" charset="0"/>
                  <a:ea typeface="MS UI Gothic" panose="020B0600070205080204" pitchFamily="50" charset="-128"/>
                </a:defRPr>
              </a:lvl4pPr>
              <a:lvl5pPr marL="2057400" indent="-228600" eaLnBrk="0" hangingPunct="0">
                <a:defRPr sz="1200">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9pPr>
            </a:lstStyle>
            <a:p>
              <a:r>
                <a:rPr lang="en-US" altLang="ja-JP" sz="2400" dirty="0">
                  <a:latin typeface="MS PGothic" panose="020B0600070205080204" pitchFamily="34" charset="-128"/>
                  <a:ea typeface="MS PGothic" panose="020B0600070205080204" pitchFamily="34" charset="-128"/>
                </a:rPr>
                <a:t>Plate</a:t>
              </a:r>
            </a:p>
          </p:txBody>
        </p:sp>
        <p:sp>
          <p:nvSpPr>
            <p:cNvPr id="115" name="Text Box 53">
              <a:extLst>
                <a:ext uri="{FF2B5EF4-FFF2-40B4-BE49-F238E27FC236}">
                  <a16:creationId xmlns:a16="http://schemas.microsoft.com/office/drawing/2014/main" id="{C829AB92-1089-FCE9-0458-FD9265D30FA4}"/>
                </a:ext>
              </a:extLst>
            </p:cNvPr>
            <p:cNvSpPr txBox="1">
              <a:spLocks noGrp="1" noRot="1" noMove="1" noResize="1" noEditPoints="1" noAdjustHandles="1" noChangeArrowheads="1" noChangeShapeType="1"/>
            </p:cNvSpPr>
            <p:nvPr/>
          </p:nvSpPr>
          <p:spPr bwMode="auto">
            <a:xfrm>
              <a:off x="6526626" y="6407921"/>
              <a:ext cx="7344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defPPr>
                <a:defRPr lang="ja-JP"/>
              </a:defPPr>
              <a:lvl1pPr algn="ctr">
                <a:defRPr sz="2100" b="1">
                  <a:latin typeface="Noto Sans JP Medium" panose="020B0200000000000000" pitchFamily="34" charset="-128"/>
                  <a:ea typeface="Noto Sans JP Medium" panose="020B0200000000000000" pitchFamily="34" charset="-128"/>
                  <a:cs typeface="Meiryo UI" panose="020B0604030504040204" pitchFamily="50" charset="-128"/>
                </a:defRPr>
              </a:lvl1pPr>
              <a:lvl2pPr marL="742950" indent="-285750" eaLnBrk="0" hangingPunct="0">
                <a:defRPr sz="1200">
                  <a:latin typeface="Microsoft Sans Serif" panose="020B0604020202020204" pitchFamily="34" charset="0"/>
                  <a:ea typeface="MS UI Gothic" panose="020B0600070205080204" pitchFamily="50" charset="-128"/>
                </a:defRPr>
              </a:lvl2pPr>
              <a:lvl3pPr marL="1143000" indent="-228600" eaLnBrk="0" hangingPunct="0">
                <a:defRPr sz="1200">
                  <a:latin typeface="Microsoft Sans Serif" panose="020B0604020202020204" pitchFamily="34" charset="0"/>
                  <a:ea typeface="MS UI Gothic" panose="020B0600070205080204" pitchFamily="50" charset="-128"/>
                </a:defRPr>
              </a:lvl3pPr>
              <a:lvl4pPr marL="1600200" indent="-228600" eaLnBrk="0" hangingPunct="0">
                <a:defRPr sz="1200">
                  <a:latin typeface="Microsoft Sans Serif" panose="020B0604020202020204" pitchFamily="34" charset="0"/>
                  <a:ea typeface="MS UI Gothic" panose="020B0600070205080204" pitchFamily="50" charset="-128"/>
                </a:defRPr>
              </a:lvl4pPr>
              <a:lvl5pPr marL="2057400" indent="-228600" eaLnBrk="0" hangingPunct="0">
                <a:defRPr sz="1200">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9pPr>
            </a:lstStyle>
            <a:p>
              <a:r>
                <a:rPr lang="en-US" altLang="ja-JP" sz="2400" dirty="0">
                  <a:latin typeface="MS PGothic" panose="020B0600070205080204" pitchFamily="34" charset="-128"/>
                  <a:ea typeface="MS PGothic" panose="020B0600070205080204" pitchFamily="34" charset="-128"/>
                </a:rPr>
                <a:t>Film</a:t>
              </a:r>
            </a:p>
          </p:txBody>
        </p:sp>
      </p:grpSp>
      <p:grpSp>
        <p:nvGrpSpPr>
          <p:cNvPr id="22" name="グループ化 21">
            <a:extLst>
              <a:ext uri="{FF2B5EF4-FFF2-40B4-BE49-F238E27FC236}">
                <a16:creationId xmlns:a16="http://schemas.microsoft.com/office/drawing/2014/main" id="{FDF6B1DA-A4CF-24D8-F6B4-1C4C275DB0B0}"/>
              </a:ext>
            </a:extLst>
          </p:cNvPr>
          <p:cNvGrpSpPr>
            <a:grpSpLocks noGrp="1" noUngrp="1" noRot="1" noMove="1" noResize="1"/>
          </p:cNvGrpSpPr>
          <p:nvPr/>
        </p:nvGrpSpPr>
        <p:grpSpPr>
          <a:xfrm>
            <a:off x="8182619" y="2008583"/>
            <a:ext cx="3804283" cy="7192086"/>
            <a:chOff x="8068319" y="2008583"/>
            <a:chExt cx="3804283" cy="7192086"/>
          </a:xfrm>
        </p:grpSpPr>
        <p:sp>
          <p:nvSpPr>
            <p:cNvPr id="13" name="Text Box 44">
              <a:extLst>
                <a:ext uri="{FF2B5EF4-FFF2-40B4-BE49-F238E27FC236}">
                  <a16:creationId xmlns:a16="http://schemas.microsoft.com/office/drawing/2014/main" id="{A01B75EF-58DF-D9D6-6901-BBFB94EAB465}"/>
                </a:ext>
              </a:extLst>
            </p:cNvPr>
            <p:cNvSpPr txBox="1">
              <a:spLocks noGrp="1" noRot="1" noMove="1" noResize="1" noEditPoints="1" noAdjustHandles="1" noChangeArrowheads="1" noChangeShapeType="1"/>
            </p:cNvSpPr>
            <p:nvPr/>
          </p:nvSpPr>
          <p:spPr bwMode="auto">
            <a:xfrm>
              <a:off x="8068319" y="6045516"/>
              <a:ext cx="118814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spAutoFit/>
            </a:bodyPr>
            <a:lstStyle>
              <a:defPPr>
                <a:defRPr lang="ja-JP"/>
              </a:defPPr>
              <a:lvl1pPr algn="ctr">
                <a:defRPr sz="2100" b="1">
                  <a:latin typeface="Noto Sans JP Medium" panose="020B0200000000000000" pitchFamily="34" charset="-128"/>
                  <a:ea typeface="Noto Sans JP Medium" panose="020B0200000000000000" pitchFamily="34" charset="-128"/>
                </a:defRPr>
              </a:lvl1pPr>
              <a:lvl2pPr marL="742950" indent="-285750" eaLnBrk="0" hangingPunct="0">
                <a:defRPr sz="1200">
                  <a:latin typeface="Microsoft Sans Serif" panose="020B0604020202020204" pitchFamily="34" charset="0"/>
                  <a:ea typeface="MS UI Gothic" panose="020B0600070205080204" pitchFamily="50" charset="-128"/>
                </a:defRPr>
              </a:lvl2pPr>
              <a:lvl3pPr marL="1143000" indent="-228600" eaLnBrk="0" hangingPunct="0">
                <a:defRPr sz="1200">
                  <a:latin typeface="Microsoft Sans Serif" panose="020B0604020202020204" pitchFamily="34" charset="0"/>
                  <a:ea typeface="MS UI Gothic" panose="020B0600070205080204" pitchFamily="50" charset="-128"/>
                </a:defRPr>
              </a:lvl3pPr>
              <a:lvl4pPr marL="1600200" indent="-228600" eaLnBrk="0" hangingPunct="0">
                <a:defRPr sz="1200">
                  <a:latin typeface="Microsoft Sans Serif" panose="020B0604020202020204" pitchFamily="34" charset="0"/>
                  <a:ea typeface="MS UI Gothic" panose="020B0600070205080204" pitchFamily="50" charset="-128"/>
                </a:defRPr>
              </a:lvl4pPr>
              <a:lvl5pPr marL="2057400" indent="-228600" eaLnBrk="0" hangingPunct="0">
                <a:defRPr sz="1200">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9pPr>
            </a:lstStyle>
            <a:p>
              <a:r>
                <a:rPr lang="en-US" altLang="ja-JP" sz="2400" dirty="0" err="1">
                  <a:latin typeface="MS PGothic" panose="020B0600070205080204" pitchFamily="34" charset="-128"/>
                  <a:ea typeface="MS PGothic" panose="020B0600070205080204" pitchFamily="34" charset="-128"/>
                </a:rPr>
                <a:t>Scinti</a:t>
              </a:r>
              <a:endParaRPr lang="en-US" altLang="ja-JP" sz="2400" dirty="0">
                <a:latin typeface="MS PGothic" panose="020B0600070205080204" pitchFamily="34" charset="-128"/>
                <a:ea typeface="MS PGothic" panose="020B0600070205080204" pitchFamily="34" charset="-128"/>
              </a:endParaRPr>
            </a:p>
            <a:p>
              <a:r>
                <a:rPr lang="en-US" altLang="ja-JP" sz="2400" dirty="0">
                  <a:latin typeface="MS PGothic" panose="020B0600070205080204" pitchFamily="34" charset="-128"/>
                  <a:ea typeface="MS PGothic" panose="020B0600070205080204" pitchFamily="34" charset="-128"/>
                </a:rPr>
                <a:t>Camera</a:t>
              </a:r>
            </a:p>
          </p:txBody>
        </p:sp>
        <p:sp>
          <p:nvSpPr>
            <p:cNvPr id="15" name="Line 7">
              <a:extLst>
                <a:ext uri="{FF2B5EF4-FFF2-40B4-BE49-F238E27FC236}">
                  <a16:creationId xmlns:a16="http://schemas.microsoft.com/office/drawing/2014/main" id="{F8682625-246B-D8B0-AF2B-95C25151FC90}"/>
                </a:ext>
              </a:extLst>
            </p:cNvPr>
            <p:cNvSpPr>
              <a:spLocks noGrp="1" noRot="1" noMove="1" noResize="1" noEditPoints="1" noAdjustHandles="1" noChangeArrowheads="1" noChangeShapeType="1"/>
            </p:cNvSpPr>
            <p:nvPr/>
          </p:nvSpPr>
          <p:spPr bwMode="auto">
            <a:xfrm>
              <a:off x="8630792" y="5124866"/>
              <a:ext cx="0" cy="815858"/>
            </a:xfrm>
            <a:prstGeom prst="line">
              <a:avLst/>
            </a:prstGeom>
            <a:noFill/>
            <a:ln w="38100">
              <a:solidFill>
                <a:srgbClr val="3333CC"/>
              </a:solidFill>
              <a:prstDash val="sysDot"/>
              <a:round/>
              <a:headEnd/>
              <a:tailEnd type="arrow" w="med" len="med"/>
            </a:ln>
          </p:spPr>
          <p:txBody>
            <a:bodyP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endParaRPr>
            </a:p>
          </p:txBody>
        </p:sp>
        <p:sp>
          <p:nvSpPr>
            <p:cNvPr id="91" name="Text Box 25">
              <a:extLst>
                <a:ext uri="{FF2B5EF4-FFF2-40B4-BE49-F238E27FC236}">
                  <a16:creationId xmlns:a16="http://schemas.microsoft.com/office/drawing/2014/main" id="{9D41837D-9BC1-1D33-017E-9210F7361ED0}"/>
                </a:ext>
              </a:extLst>
            </p:cNvPr>
            <p:cNvSpPr txBox="1">
              <a:spLocks noGrp="1" noRot="1" noMove="1" noResize="1" noEditPoints="1" noAdjustHandles="1" noChangeArrowheads="1" noChangeShapeType="1"/>
            </p:cNvSpPr>
            <p:nvPr/>
          </p:nvSpPr>
          <p:spPr bwMode="auto">
            <a:xfrm>
              <a:off x="8082639" y="2008583"/>
              <a:ext cx="937550"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spAutoFit/>
            </a:bodyPr>
            <a:lstStyle>
              <a:lvl1pPr eaLnBrk="0" hangingPunct="0">
                <a:defRPr kumimoji="1" sz="1200">
                  <a:solidFill>
                    <a:schemeClr val="tx1"/>
                  </a:solidFill>
                  <a:latin typeface="Microsoft Sans Serif" panose="020B0604020202020204" pitchFamily="34" charset="0"/>
                  <a:ea typeface="MS UI Gothic" panose="020B0600070205080204" pitchFamily="50" charset="-128"/>
                </a:defRPr>
              </a:lvl1pPr>
              <a:lvl2pPr marL="742950" indent="-285750" eaLnBrk="0" hangingPunct="0">
                <a:defRPr kumimoji="1" sz="1200">
                  <a:solidFill>
                    <a:schemeClr val="tx1"/>
                  </a:solidFill>
                  <a:latin typeface="Microsoft Sans Serif" panose="020B0604020202020204" pitchFamily="34" charset="0"/>
                  <a:ea typeface="MS UI Gothic" panose="020B0600070205080204" pitchFamily="50" charset="-128"/>
                </a:defRPr>
              </a:lvl2pPr>
              <a:lvl3pPr marL="1143000" indent="-228600" eaLnBrk="0" hangingPunct="0">
                <a:defRPr kumimoji="1" sz="1200">
                  <a:solidFill>
                    <a:schemeClr val="tx1"/>
                  </a:solidFill>
                  <a:latin typeface="Microsoft Sans Serif" panose="020B0604020202020204" pitchFamily="34" charset="0"/>
                  <a:ea typeface="MS UI Gothic" panose="020B0600070205080204" pitchFamily="50" charset="-128"/>
                </a:defRPr>
              </a:lvl3pPr>
              <a:lvl4pPr marL="1600200" indent="-228600" eaLnBrk="0" hangingPunct="0">
                <a:defRPr kumimoji="1" sz="1200">
                  <a:solidFill>
                    <a:schemeClr val="tx1"/>
                  </a:solidFill>
                  <a:latin typeface="Microsoft Sans Serif" panose="020B0604020202020204" pitchFamily="34" charset="0"/>
                  <a:ea typeface="MS UI Gothic" panose="020B0600070205080204" pitchFamily="50" charset="-128"/>
                </a:defRPr>
              </a:lvl4pPr>
              <a:lvl5pPr marL="2057400" indent="-228600" eaLnBrk="0" hangingPunct="0">
                <a:defRPr kumimoji="1" sz="1200">
                  <a:solidFill>
                    <a:schemeClr val="tx1"/>
                  </a:solidFill>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kumimoji="1" sz="1200">
                  <a:solidFill>
                    <a:schemeClr val="tx1"/>
                  </a:solidFill>
                  <a:latin typeface="Microsoft Sans Serif" panose="020B0604020202020204" pitchFamily="34" charset="0"/>
                  <a:ea typeface="MS UI Gothic" panose="020B0600070205080204" pitchFamily="50" charset="-128"/>
                </a:defRPr>
              </a:lvl9pPr>
            </a:lstStyle>
            <a:p>
              <a:pPr algn="ctr" eaLnBrk="1" hangingPunct="1"/>
              <a:r>
                <a:rPr lang="en-US" altLang="ja-JP" sz="2800" b="1" dirty="0">
                  <a:latin typeface="MS PGothic" panose="020B0600070205080204" pitchFamily="34" charset="-128"/>
                  <a:ea typeface="MS PGothic" panose="020B0600070205080204" pitchFamily="34" charset="-128"/>
                </a:rPr>
                <a:t>PET</a:t>
              </a:r>
            </a:p>
            <a:p>
              <a:pPr algn="ctr" eaLnBrk="1" hangingPunct="1"/>
              <a:r>
                <a:rPr lang="en-US" altLang="ja-JP" sz="2400" dirty="0">
                  <a:latin typeface="MS PGothic" panose="020B0600070205080204" pitchFamily="34" charset="-128"/>
                  <a:ea typeface="MS PGothic" panose="020B0600070205080204" pitchFamily="34" charset="-128"/>
                </a:rPr>
                <a:t>(γ</a:t>
              </a:r>
              <a:r>
                <a:rPr lang="ja-JP" altLang="en-US" sz="2400" dirty="0">
                  <a:latin typeface="MS PGothic" panose="020B0600070205080204" pitchFamily="34" charset="-128"/>
                  <a:ea typeface="MS PGothic" panose="020B0600070205080204" pitchFamily="34" charset="-128"/>
                </a:rPr>
                <a:t>線</a:t>
              </a:r>
              <a:r>
                <a:rPr lang="en-US" altLang="ja-JP" sz="2400" dirty="0">
                  <a:latin typeface="MS PGothic" panose="020B0600070205080204" pitchFamily="34" charset="-128"/>
                  <a:ea typeface="MS PGothic" panose="020B0600070205080204" pitchFamily="34" charset="-128"/>
                </a:rPr>
                <a:t>)</a:t>
              </a:r>
            </a:p>
          </p:txBody>
        </p:sp>
        <p:sp>
          <p:nvSpPr>
            <p:cNvPr id="95" name="Oval 29">
              <a:extLst>
                <a:ext uri="{FF2B5EF4-FFF2-40B4-BE49-F238E27FC236}">
                  <a16:creationId xmlns:a16="http://schemas.microsoft.com/office/drawing/2014/main" id="{AEAAC197-5774-BD55-6182-5956576F16AC}"/>
                </a:ext>
              </a:extLst>
            </p:cNvPr>
            <p:cNvSpPr>
              <a:spLocks noGrp="1" noRot="1" noMove="1" noResize="1" noEditPoints="1" noAdjustHandles="1" noChangeArrowheads="1" noChangeShapeType="1"/>
            </p:cNvSpPr>
            <p:nvPr/>
          </p:nvSpPr>
          <p:spPr bwMode="auto">
            <a:xfrm>
              <a:off x="8493570" y="4801643"/>
              <a:ext cx="217645" cy="217646"/>
            </a:xfrm>
            <a:prstGeom prst="ellipse">
              <a:avLst/>
            </a:prstGeom>
            <a:solidFill>
              <a:srgbClr val="3333CC"/>
            </a:solidFill>
            <a:ln w="12700">
              <a:solidFill>
                <a:srgbClr val="00CC99"/>
              </a:solidFill>
              <a:round/>
              <a:headEnd/>
              <a:tailEnd/>
            </a:ln>
          </p:spPr>
          <p:txBody>
            <a:bodyPr wrap="none" anchor="ct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cs typeface="Meiryo UI" pitchFamily="50" charset="-128"/>
              </a:endParaRPr>
            </a:p>
          </p:txBody>
        </p:sp>
        <p:sp>
          <p:nvSpPr>
            <p:cNvPr id="96" name="Oval 30">
              <a:extLst>
                <a:ext uri="{FF2B5EF4-FFF2-40B4-BE49-F238E27FC236}">
                  <a16:creationId xmlns:a16="http://schemas.microsoft.com/office/drawing/2014/main" id="{7C571E92-57F2-B553-C2D4-CA86E93E3109}"/>
                </a:ext>
              </a:extLst>
            </p:cNvPr>
            <p:cNvSpPr>
              <a:spLocks noGrp="1" noRot="1" noMove="1" noResize="1" noEditPoints="1" noAdjustHandles="1" noChangeArrowheads="1" noChangeShapeType="1"/>
            </p:cNvSpPr>
            <p:nvPr/>
          </p:nvSpPr>
          <p:spPr bwMode="auto">
            <a:xfrm>
              <a:off x="8361171" y="5013305"/>
              <a:ext cx="217645" cy="217645"/>
            </a:xfrm>
            <a:prstGeom prst="ellipse">
              <a:avLst/>
            </a:prstGeom>
            <a:solidFill>
              <a:srgbClr val="3333CC"/>
            </a:solidFill>
            <a:ln w="12700">
              <a:solidFill>
                <a:srgbClr val="00CC99"/>
              </a:solidFill>
              <a:round/>
              <a:headEnd/>
              <a:tailEnd/>
            </a:ln>
          </p:spPr>
          <p:txBody>
            <a:bodyPr wrap="none" anchor="ct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cs typeface="Meiryo UI" pitchFamily="50" charset="-128"/>
              </a:endParaRPr>
            </a:p>
          </p:txBody>
        </p:sp>
        <p:sp>
          <p:nvSpPr>
            <p:cNvPr id="97" name="Oval 31">
              <a:extLst>
                <a:ext uri="{FF2B5EF4-FFF2-40B4-BE49-F238E27FC236}">
                  <a16:creationId xmlns:a16="http://schemas.microsoft.com/office/drawing/2014/main" id="{57ADA179-7C5D-8525-B6F2-AE3B014BD903}"/>
                </a:ext>
              </a:extLst>
            </p:cNvPr>
            <p:cNvSpPr>
              <a:spLocks noGrp="1" noRot="1" noMove="1" noResize="1" noEditPoints="1" noAdjustHandles="1" noChangeArrowheads="1" noChangeShapeType="1"/>
            </p:cNvSpPr>
            <p:nvPr/>
          </p:nvSpPr>
          <p:spPr bwMode="auto">
            <a:xfrm>
              <a:off x="8616043" y="5013305"/>
              <a:ext cx="217646" cy="217645"/>
            </a:xfrm>
            <a:prstGeom prst="ellipse">
              <a:avLst/>
            </a:prstGeom>
            <a:solidFill>
              <a:srgbClr val="3333CC"/>
            </a:solidFill>
            <a:ln w="12700">
              <a:solidFill>
                <a:srgbClr val="00CC99"/>
              </a:solidFill>
              <a:round/>
              <a:headEnd/>
              <a:tailEnd/>
            </a:ln>
          </p:spPr>
          <p:txBody>
            <a:bodyPr wrap="none" anchor="ct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cs typeface="Meiryo UI" pitchFamily="50" charset="-128"/>
              </a:endParaRPr>
            </a:p>
          </p:txBody>
        </p:sp>
        <p:sp>
          <p:nvSpPr>
            <p:cNvPr id="100" name="Freeform 34">
              <a:extLst>
                <a:ext uri="{FF2B5EF4-FFF2-40B4-BE49-F238E27FC236}">
                  <a16:creationId xmlns:a16="http://schemas.microsoft.com/office/drawing/2014/main" id="{3BC7F1C5-7E9E-DCE5-7838-6E12BD1096FF}"/>
                </a:ext>
              </a:extLst>
            </p:cNvPr>
            <p:cNvSpPr>
              <a:spLocks noGrp="1" noRot="1" noMove="1" noResize="1" noEditPoints="1" noAdjustHandles="1" noChangeArrowheads="1" noChangeShapeType="1"/>
            </p:cNvSpPr>
            <p:nvPr/>
          </p:nvSpPr>
          <p:spPr bwMode="auto">
            <a:xfrm>
              <a:off x="8213912" y="3815413"/>
              <a:ext cx="650544" cy="1820087"/>
            </a:xfrm>
            <a:custGeom>
              <a:avLst/>
              <a:gdLst>
                <a:gd name="T0" fmla="*/ 2147483647 w 408"/>
                <a:gd name="T1" fmla="*/ 2147483647 h 761"/>
                <a:gd name="T2" fmla="*/ 2147483647 w 408"/>
                <a:gd name="T3" fmla="*/ 2147483647 h 761"/>
                <a:gd name="T4" fmla="*/ 2147483647 w 408"/>
                <a:gd name="T5" fmla="*/ 2147483647 h 761"/>
                <a:gd name="T6" fmla="*/ 2147483647 w 408"/>
                <a:gd name="T7" fmla="*/ 2147483647 h 761"/>
                <a:gd name="T8" fmla="*/ 2147483647 w 408"/>
                <a:gd name="T9" fmla="*/ 2147483647 h 761"/>
                <a:gd name="T10" fmla="*/ 0 w 408"/>
                <a:gd name="T11" fmla="*/ 2147483647 h 761"/>
                <a:gd name="T12" fmla="*/ 2147483647 w 408"/>
                <a:gd name="T13" fmla="*/ 2147483647 h 761"/>
                <a:gd name="T14" fmla="*/ 2147483647 w 408"/>
                <a:gd name="T15" fmla="*/ 2147483647 h 761"/>
                <a:gd name="T16" fmla="*/ 2147483647 w 408"/>
                <a:gd name="T17" fmla="*/ 2147483647 h 761"/>
                <a:gd name="T18" fmla="*/ 2147483647 w 408"/>
                <a:gd name="T19" fmla="*/ 2147483647 h 761"/>
                <a:gd name="T20" fmla="*/ 2147483647 w 408"/>
                <a:gd name="T21" fmla="*/ 2147483647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8"/>
                <a:gd name="T34" fmla="*/ 0 h 761"/>
                <a:gd name="T35" fmla="*/ 408 w 408"/>
                <a:gd name="T36" fmla="*/ 761 h 7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8" h="761">
                  <a:moveTo>
                    <a:pt x="369" y="84"/>
                  </a:moveTo>
                  <a:cubicBezTo>
                    <a:pt x="358" y="74"/>
                    <a:pt x="331" y="37"/>
                    <a:pt x="302" y="27"/>
                  </a:cubicBezTo>
                  <a:cubicBezTo>
                    <a:pt x="269" y="15"/>
                    <a:pt x="241" y="0"/>
                    <a:pt x="195" y="24"/>
                  </a:cubicBezTo>
                  <a:cubicBezTo>
                    <a:pt x="159" y="36"/>
                    <a:pt x="140" y="52"/>
                    <a:pt x="114" y="75"/>
                  </a:cubicBezTo>
                  <a:cubicBezTo>
                    <a:pt x="88" y="98"/>
                    <a:pt x="60" y="118"/>
                    <a:pt x="41" y="163"/>
                  </a:cubicBezTo>
                  <a:cubicBezTo>
                    <a:pt x="8" y="218"/>
                    <a:pt x="0" y="271"/>
                    <a:pt x="0" y="344"/>
                  </a:cubicBezTo>
                  <a:cubicBezTo>
                    <a:pt x="0" y="417"/>
                    <a:pt x="3" y="531"/>
                    <a:pt x="36" y="598"/>
                  </a:cubicBezTo>
                  <a:cubicBezTo>
                    <a:pt x="56" y="656"/>
                    <a:pt x="72" y="668"/>
                    <a:pt x="101" y="693"/>
                  </a:cubicBezTo>
                  <a:cubicBezTo>
                    <a:pt x="130" y="718"/>
                    <a:pt x="173" y="740"/>
                    <a:pt x="211" y="749"/>
                  </a:cubicBezTo>
                  <a:cubicBezTo>
                    <a:pt x="249" y="758"/>
                    <a:pt x="296" y="761"/>
                    <a:pt x="329" y="749"/>
                  </a:cubicBezTo>
                  <a:cubicBezTo>
                    <a:pt x="362" y="737"/>
                    <a:pt x="392" y="691"/>
                    <a:pt x="408" y="676"/>
                  </a:cubicBezTo>
                </a:path>
              </a:pathLst>
            </a:custGeom>
            <a:noFill/>
            <a:ln w="38100" cap="flat" cmpd="sng">
              <a:solidFill>
                <a:srgbClr val="FF3399"/>
              </a:solidFill>
              <a:prstDash val="solid"/>
              <a:round/>
              <a:headEnd type="triangle" w="med" len="med"/>
              <a:tailEnd type="triangle" w="med" len="med"/>
            </a:ln>
          </p:spPr>
          <p:txBody>
            <a:bodyP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endParaRPr>
            </a:p>
          </p:txBody>
        </p:sp>
        <p:sp>
          <p:nvSpPr>
            <p:cNvPr id="101" name="Line 35">
              <a:extLst>
                <a:ext uri="{FF2B5EF4-FFF2-40B4-BE49-F238E27FC236}">
                  <a16:creationId xmlns:a16="http://schemas.microsoft.com/office/drawing/2014/main" id="{2B52F00A-DF66-AA82-C460-9BC5195313D6}"/>
                </a:ext>
              </a:extLst>
            </p:cNvPr>
            <p:cNvSpPr>
              <a:spLocks noGrp="1" noRot="1" noMove="1" noResize="1" noEditPoints="1" noAdjustHandles="1" noChangeArrowheads="1" noChangeShapeType="1"/>
            </p:cNvSpPr>
            <p:nvPr/>
          </p:nvSpPr>
          <p:spPr bwMode="auto">
            <a:xfrm>
              <a:off x="8583160" y="3108541"/>
              <a:ext cx="0" cy="1070104"/>
            </a:xfrm>
            <a:prstGeom prst="line">
              <a:avLst/>
            </a:prstGeom>
            <a:noFill/>
            <a:ln w="38100">
              <a:solidFill>
                <a:srgbClr val="3333CC"/>
              </a:solidFill>
              <a:prstDash val="sysDot"/>
              <a:round/>
              <a:headEnd type="arrow" w="med" len="med"/>
              <a:tailEnd/>
            </a:ln>
          </p:spPr>
          <p:txBody>
            <a:bodyPr/>
            <a:lstStyle/>
            <a:p>
              <a:pPr>
                <a:defRPr/>
              </a:pPr>
              <a:endParaRPr lang="ja-JP" altLang="en-US" kern="0">
                <a:solidFill>
                  <a:sysClr val="windowText" lastClr="000000"/>
                </a:solidFill>
                <a:latin typeface="MS PGothic" panose="020B0600070205080204" pitchFamily="34" charset="-128"/>
                <a:ea typeface="MS PGothic" panose="020B0600070205080204" pitchFamily="34" charset="-128"/>
              </a:endParaRPr>
            </a:p>
          </p:txBody>
        </p:sp>
        <p:grpSp>
          <p:nvGrpSpPr>
            <p:cNvPr id="21" name="グループ化 20">
              <a:extLst>
                <a:ext uri="{FF2B5EF4-FFF2-40B4-BE49-F238E27FC236}">
                  <a16:creationId xmlns:a16="http://schemas.microsoft.com/office/drawing/2014/main" id="{11BEF0FD-99DB-2360-C304-A4FF7DA467EC}"/>
                </a:ext>
              </a:extLst>
            </p:cNvPr>
            <p:cNvGrpSpPr>
              <a:grpSpLocks noGrp="1" noUngrp="1" noRot="1" noMove="1" noResize="1"/>
            </p:cNvGrpSpPr>
            <p:nvPr/>
          </p:nvGrpSpPr>
          <p:grpSpPr>
            <a:xfrm>
              <a:off x="9215479" y="5851869"/>
              <a:ext cx="2657123" cy="3348800"/>
              <a:chOff x="9158276" y="5852490"/>
              <a:chExt cx="2657123" cy="3348800"/>
            </a:xfrm>
          </p:grpSpPr>
          <p:pic>
            <p:nvPicPr>
              <p:cNvPr id="4" name="図 3" descr="グラフィカル ユーザー インターフェイス が含まれている画像&#10;&#10;自動的に生成された説明">
                <a:extLst>
                  <a:ext uri="{FF2B5EF4-FFF2-40B4-BE49-F238E27FC236}">
                    <a16:creationId xmlns:a16="http://schemas.microsoft.com/office/drawing/2014/main" id="{B53B7F2C-EEA1-01DB-B9F2-3692546FD93D}"/>
                  </a:ext>
                </a:extLst>
              </p:cNvPr>
              <p:cNvPicPr>
                <a:picLocks noGrp="1" noRot="1" noChangeAspect="1" noMove="1" noResize="1" noEditPoints="1" noAdjustHandles="1" noChangeArrowheads="1" noChangeShapeType="1" noCrop="1"/>
              </p:cNvPicPr>
              <p:nvPr/>
            </p:nvPicPr>
            <p:blipFill rotWithShape="1">
              <a:blip r:embed="rId9"/>
              <a:srcRect r="20656"/>
              <a:stretch/>
            </p:blipFill>
            <p:spPr>
              <a:xfrm>
                <a:off x="9158276" y="5852490"/>
                <a:ext cx="2657123" cy="3348800"/>
              </a:xfrm>
              <a:prstGeom prst="rect">
                <a:avLst/>
              </a:prstGeom>
            </p:spPr>
          </p:pic>
          <p:sp>
            <p:nvSpPr>
              <p:cNvPr id="80" name="正方形/長方形 79">
                <a:extLst>
                  <a:ext uri="{FF2B5EF4-FFF2-40B4-BE49-F238E27FC236}">
                    <a16:creationId xmlns:a16="http://schemas.microsoft.com/office/drawing/2014/main" id="{3A1E4837-2795-6F30-45DC-717F6D12B22A}"/>
                  </a:ext>
                </a:extLst>
              </p:cNvPr>
              <p:cNvSpPr>
                <a:spLocks noGrp="1" noRot="1" noMove="1" noResize="1" noEditPoints="1" noAdjustHandles="1" noChangeArrowheads="1" noChangeShapeType="1"/>
              </p:cNvSpPr>
              <p:nvPr/>
            </p:nvSpPr>
            <p:spPr>
              <a:xfrm>
                <a:off x="9190433" y="8781153"/>
                <a:ext cx="944380" cy="411893"/>
              </a:xfrm>
              <a:prstGeom prst="rect">
                <a:avLst/>
              </a:prstGeom>
              <a:solidFill>
                <a:srgbClr val="3651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S PGothic" panose="020B0600070205080204" pitchFamily="34" charset="-128"/>
                  <a:ea typeface="MS PGothic" panose="020B0600070205080204" pitchFamily="34" charset="-128"/>
                </a:endParaRPr>
              </a:p>
            </p:txBody>
          </p:sp>
          <p:sp>
            <p:nvSpPr>
              <p:cNvPr id="81" name="テキスト ボックス 80">
                <a:extLst>
                  <a:ext uri="{FF2B5EF4-FFF2-40B4-BE49-F238E27FC236}">
                    <a16:creationId xmlns:a16="http://schemas.microsoft.com/office/drawing/2014/main" id="{8D8F6B89-89A4-F0C1-0A55-796288CD314C}"/>
                  </a:ext>
                </a:extLst>
              </p:cNvPr>
              <p:cNvSpPr txBox="1">
                <a:spLocks noGrp="1" noRot="1" noMove="1" noResize="1" noEditPoints="1" noAdjustHandles="1" noChangeArrowheads="1" noChangeShapeType="1"/>
              </p:cNvSpPr>
              <p:nvPr/>
            </p:nvSpPr>
            <p:spPr>
              <a:xfrm>
                <a:off x="9375685" y="8803930"/>
                <a:ext cx="586699" cy="369332"/>
              </a:xfrm>
              <a:prstGeom prst="rect">
                <a:avLst/>
              </a:prstGeom>
              <a:noFill/>
            </p:spPr>
            <p:txBody>
              <a:bodyPr wrap="none" lIns="0" tIns="0" rIns="0" bIns="0" rtlCol="0">
                <a:spAutoFit/>
              </a:bodyPr>
              <a:lstStyle/>
              <a:p>
                <a:r>
                  <a:rPr lang="en-US" altLang="ja-JP" sz="2400" b="1" dirty="0">
                    <a:solidFill>
                      <a:schemeClr val="bg1"/>
                    </a:solidFill>
                    <a:latin typeface="MS PGothic" panose="020B0600070205080204" pitchFamily="34" charset="-128"/>
                    <a:ea typeface="MS PGothic" panose="020B0600070205080204" pitchFamily="34" charset="-128"/>
                  </a:rPr>
                  <a:t>PET</a:t>
                </a:r>
                <a:endParaRPr lang="ja-JP" altLang="en-US" sz="2400" b="1">
                  <a:solidFill>
                    <a:schemeClr val="bg1"/>
                  </a:solidFill>
                  <a:latin typeface="MS PGothic" panose="020B0600070205080204" pitchFamily="34" charset="-128"/>
                  <a:ea typeface="MS PGothic" panose="020B0600070205080204" pitchFamily="34" charset="-128"/>
                </a:endParaRPr>
              </a:p>
            </p:txBody>
          </p:sp>
        </p:grpSp>
      </p:grpSp>
      <p:grpSp>
        <p:nvGrpSpPr>
          <p:cNvPr id="27" name="グループ化 26">
            <a:extLst>
              <a:ext uri="{FF2B5EF4-FFF2-40B4-BE49-F238E27FC236}">
                <a16:creationId xmlns:a16="http://schemas.microsoft.com/office/drawing/2014/main" id="{7B2749AB-0990-72D3-A0AA-731C37A72B25}"/>
              </a:ext>
            </a:extLst>
          </p:cNvPr>
          <p:cNvGrpSpPr>
            <a:grpSpLocks noGrp="1" noUngrp="1" noRot="1" noMove="1" noResize="1"/>
          </p:cNvGrpSpPr>
          <p:nvPr/>
        </p:nvGrpSpPr>
        <p:grpSpPr>
          <a:xfrm>
            <a:off x="9312500" y="2566762"/>
            <a:ext cx="2709542" cy="2070131"/>
            <a:chOff x="9235074" y="2606400"/>
            <a:chExt cx="2709542" cy="2070131"/>
          </a:xfrm>
        </p:grpSpPr>
        <p:sp>
          <p:nvSpPr>
            <p:cNvPr id="103" name="Text Box 40">
              <a:extLst>
                <a:ext uri="{FF2B5EF4-FFF2-40B4-BE49-F238E27FC236}">
                  <a16:creationId xmlns:a16="http://schemas.microsoft.com/office/drawing/2014/main" id="{35535674-A7E7-40F1-8240-C294A6DF7BB9}"/>
                </a:ext>
              </a:extLst>
            </p:cNvPr>
            <p:cNvSpPr txBox="1">
              <a:spLocks noGrp="1" noRot="1" noMove="1" noResize="1" noEditPoints="1" noAdjustHandles="1" noChangeArrowheads="1" noChangeShapeType="1"/>
            </p:cNvSpPr>
            <p:nvPr/>
          </p:nvSpPr>
          <p:spPr bwMode="auto">
            <a:xfrm>
              <a:off x="10548292" y="2606400"/>
              <a:ext cx="13963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spAutoFit/>
            </a:bodyPr>
            <a:lstStyle>
              <a:defPPr>
                <a:defRPr lang="ja-JP"/>
              </a:defPPr>
              <a:lvl1pPr>
                <a:defRPr sz="2100" b="1">
                  <a:latin typeface="Noto Sans JP Medium" panose="020B0200000000000000" pitchFamily="34" charset="-128"/>
                  <a:ea typeface="Noto Sans JP Medium" panose="020B0200000000000000" pitchFamily="34" charset="-128"/>
                  <a:cs typeface="Meiryo UI" panose="020B0604030504040204" pitchFamily="50" charset="-128"/>
                </a:defRPr>
              </a:lvl1pPr>
              <a:lvl2pPr marL="742950" indent="-285750" eaLnBrk="0" hangingPunct="0">
                <a:defRPr sz="1200">
                  <a:latin typeface="Microsoft Sans Serif" panose="020B0604020202020204" pitchFamily="34" charset="0"/>
                  <a:ea typeface="MS UI Gothic" panose="020B0600070205080204" pitchFamily="50" charset="-128"/>
                </a:defRPr>
              </a:lvl2pPr>
              <a:lvl3pPr marL="1143000" indent="-228600" eaLnBrk="0" hangingPunct="0">
                <a:defRPr sz="1200">
                  <a:latin typeface="Microsoft Sans Serif" panose="020B0604020202020204" pitchFamily="34" charset="0"/>
                  <a:ea typeface="MS UI Gothic" panose="020B0600070205080204" pitchFamily="50" charset="-128"/>
                </a:defRPr>
              </a:lvl3pPr>
              <a:lvl4pPr marL="1600200" indent="-228600" eaLnBrk="0" hangingPunct="0">
                <a:defRPr sz="1200">
                  <a:latin typeface="Microsoft Sans Serif" panose="020B0604020202020204" pitchFamily="34" charset="0"/>
                  <a:ea typeface="MS UI Gothic" panose="020B0600070205080204" pitchFamily="50" charset="-128"/>
                </a:defRPr>
              </a:lvl4pPr>
              <a:lvl5pPr marL="2057400" indent="-228600" eaLnBrk="0" hangingPunct="0">
                <a:defRPr sz="1200">
                  <a:latin typeface="Microsoft Sans Serif" panose="020B0604020202020204" pitchFamily="34" charset="0"/>
                  <a:ea typeface="MS UI Gothic" panose="020B0600070205080204" pitchFamily="50" charset="-128"/>
                </a:defRPr>
              </a:lvl5pPr>
              <a:lvl6pPr marL="25146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6pPr>
              <a:lvl7pPr marL="29718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7pPr>
              <a:lvl8pPr marL="34290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8pPr>
              <a:lvl9pPr marL="3886200" indent="-228600" eaLnBrk="0" fontAlgn="base" hangingPunct="0">
                <a:spcBef>
                  <a:spcPct val="0"/>
                </a:spcBef>
                <a:spcAft>
                  <a:spcPct val="0"/>
                </a:spcAft>
                <a:defRPr sz="1200">
                  <a:latin typeface="Microsoft Sans Serif" panose="020B0604020202020204" pitchFamily="34" charset="0"/>
                  <a:ea typeface="MS UI Gothic" panose="020B0600070205080204" pitchFamily="50" charset="-128"/>
                </a:defRPr>
              </a:lvl9pPr>
            </a:lstStyle>
            <a:p>
              <a:pPr algn="ctr"/>
              <a:r>
                <a:rPr lang="ja-JP" altLang="en-US" sz="3200" b="0" dirty="0">
                  <a:latin typeface="MS PGothic" panose="020B0600070205080204" pitchFamily="34" charset="-128"/>
                  <a:ea typeface="MS PGothic" panose="020B0600070205080204" pitchFamily="34" charset="-128"/>
                </a:rPr>
                <a:t>超音波</a:t>
              </a:r>
            </a:p>
          </p:txBody>
        </p:sp>
        <p:grpSp>
          <p:nvGrpSpPr>
            <p:cNvPr id="3" name="グループ化 2">
              <a:extLst>
                <a:ext uri="{FF2B5EF4-FFF2-40B4-BE49-F238E27FC236}">
                  <a16:creationId xmlns:a16="http://schemas.microsoft.com/office/drawing/2014/main" id="{E14FD539-FDFD-3D33-DF85-76669680E451}"/>
                </a:ext>
              </a:extLst>
            </p:cNvPr>
            <p:cNvGrpSpPr>
              <a:grpSpLocks noGrp="1" noUngrp="1" noRot="1" noMove="1" noResize="1"/>
            </p:cNvGrpSpPr>
            <p:nvPr/>
          </p:nvGrpSpPr>
          <p:grpSpPr>
            <a:xfrm>
              <a:off x="9235074" y="3041478"/>
              <a:ext cx="2368120" cy="1635053"/>
              <a:chOff x="9235074" y="3041478"/>
              <a:chExt cx="2368120" cy="1635053"/>
            </a:xfrm>
          </p:grpSpPr>
          <p:sp>
            <p:nvSpPr>
              <p:cNvPr id="107" name="Line 45">
                <a:extLst>
                  <a:ext uri="{FF2B5EF4-FFF2-40B4-BE49-F238E27FC236}">
                    <a16:creationId xmlns:a16="http://schemas.microsoft.com/office/drawing/2014/main" id="{53615543-F6DF-9645-A37A-1B672C635CE6}"/>
                  </a:ext>
                </a:extLst>
              </p:cNvPr>
              <p:cNvSpPr>
                <a:spLocks noGrp="1" noRot="1" noMove="1" noResize="1" noEditPoints="1" noAdjustHandles="1" noChangeArrowheads="1" noChangeShapeType="1"/>
              </p:cNvSpPr>
              <p:nvPr/>
            </p:nvSpPr>
            <p:spPr bwMode="auto">
              <a:xfrm flipH="1">
                <a:off x="9235074" y="4127168"/>
                <a:ext cx="712729" cy="425724"/>
              </a:xfrm>
              <a:prstGeom prst="line">
                <a:avLst/>
              </a:prstGeom>
              <a:noFill/>
              <a:ln w="19050">
                <a:solidFill>
                  <a:srgbClr val="3333CC"/>
                </a:solidFill>
                <a:round/>
                <a:headEnd/>
                <a:tailEnd type="arrow" w="med" len="med"/>
              </a:ln>
            </p:spPr>
            <p:txBody>
              <a:bodyPr/>
              <a:lstStyle/>
              <a:p>
                <a:pPr>
                  <a:defRPr/>
                </a:pPr>
                <a:endParaRPr lang="ja-JP" altLang="en-US" kern="0">
                  <a:solidFill>
                    <a:sysClr val="windowText" lastClr="000000"/>
                  </a:solidFill>
                </a:endParaRPr>
              </a:p>
            </p:txBody>
          </p:sp>
          <p:sp>
            <p:nvSpPr>
              <p:cNvPr id="108" name="Line 46">
                <a:extLst>
                  <a:ext uri="{FF2B5EF4-FFF2-40B4-BE49-F238E27FC236}">
                    <a16:creationId xmlns:a16="http://schemas.microsoft.com/office/drawing/2014/main" id="{BC760569-D039-FDD3-EDFF-143D11833D88}"/>
                  </a:ext>
                </a:extLst>
              </p:cNvPr>
              <p:cNvSpPr>
                <a:spLocks noGrp="1" noRot="1" noMove="1" noResize="1" noEditPoints="1" noAdjustHandles="1" noChangeArrowheads="1" noChangeShapeType="1"/>
              </p:cNvSpPr>
              <p:nvPr/>
            </p:nvSpPr>
            <p:spPr bwMode="auto">
              <a:xfrm flipH="1">
                <a:off x="9315146" y="4250807"/>
                <a:ext cx="715122" cy="425724"/>
              </a:xfrm>
              <a:prstGeom prst="line">
                <a:avLst/>
              </a:prstGeom>
              <a:noFill/>
              <a:ln w="19050">
                <a:solidFill>
                  <a:srgbClr val="3333CC"/>
                </a:solidFill>
                <a:round/>
                <a:headEnd type="arrow" w="med" len="med"/>
                <a:tailEnd/>
              </a:ln>
            </p:spPr>
            <p:txBody>
              <a:bodyPr/>
              <a:lstStyle/>
              <a:p>
                <a:pPr>
                  <a:defRPr/>
                </a:pPr>
                <a:endParaRPr lang="ja-JP" altLang="en-US" kern="0">
                  <a:solidFill>
                    <a:sysClr val="windowText" lastClr="000000"/>
                  </a:solidFill>
                </a:endParaRPr>
              </a:p>
            </p:txBody>
          </p:sp>
          <p:pic>
            <p:nvPicPr>
              <p:cNvPr id="116" name="図 115" descr="花瓶の白黒写真&#10;&#10;自動的に生成された説明">
                <a:extLst>
                  <a:ext uri="{FF2B5EF4-FFF2-40B4-BE49-F238E27FC236}">
                    <a16:creationId xmlns:a16="http://schemas.microsoft.com/office/drawing/2014/main" id="{B22AE4C7-02FE-DDFA-F6FE-0F8DADB94EEC}"/>
                  </a:ext>
                </a:extLst>
              </p:cNvPr>
              <p:cNvPicPr>
                <a:picLocks noGrp="1" noRot="1" noChangeAspect="1" noMove="1" noResize="1" noEditPoints="1" noAdjustHandles="1" noChangeArrowheads="1" noChangeShapeType="1" noCrop="1"/>
              </p:cNvPicPr>
              <p:nvPr/>
            </p:nvPicPr>
            <p:blipFill>
              <a:blip r:embed="rId10"/>
              <a:stretch>
                <a:fillRect/>
              </a:stretch>
            </p:blipFill>
            <p:spPr>
              <a:xfrm rot="3292642">
                <a:off x="9870301" y="2819312"/>
                <a:ext cx="1510727" cy="1955059"/>
              </a:xfrm>
              <a:prstGeom prst="rect">
                <a:avLst/>
              </a:prstGeom>
            </p:spPr>
          </p:pic>
        </p:grpSp>
      </p:grpSp>
      <p:pic>
        <p:nvPicPr>
          <p:cNvPr id="9" name="US修正画像_3-P2">
            <a:hlinkClick r:id="" action="ppaction://media"/>
            <a:extLst>
              <a:ext uri="{FF2B5EF4-FFF2-40B4-BE49-F238E27FC236}">
                <a16:creationId xmlns:a16="http://schemas.microsoft.com/office/drawing/2014/main" id="{ADDB206D-4711-5FF2-D3D1-E9C4F1D8F264}"/>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11"/>
          <a:stretch>
            <a:fillRect/>
          </a:stretch>
        </p:blipFill>
        <p:spPr>
          <a:xfrm>
            <a:off x="12281932" y="2487015"/>
            <a:ext cx="4887338" cy="3665504"/>
          </a:xfrm>
          <a:prstGeom prst="rect">
            <a:avLst/>
          </a:prstGeom>
        </p:spPr>
      </p:pic>
      <p:grpSp>
        <p:nvGrpSpPr>
          <p:cNvPr id="30" name="グループ化 29">
            <a:extLst>
              <a:ext uri="{FF2B5EF4-FFF2-40B4-BE49-F238E27FC236}">
                <a16:creationId xmlns:a16="http://schemas.microsoft.com/office/drawing/2014/main" id="{55C5BCCD-D774-9152-830B-830696CD6BA4}"/>
              </a:ext>
            </a:extLst>
          </p:cNvPr>
          <p:cNvGrpSpPr>
            <a:grpSpLocks noGrp="1" noUngrp="1" noRot="1" noMove="1" noResize="1"/>
          </p:cNvGrpSpPr>
          <p:nvPr/>
        </p:nvGrpSpPr>
        <p:grpSpPr>
          <a:xfrm>
            <a:off x="15869794" y="5748276"/>
            <a:ext cx="1297410" cy="398235"/>
            <a:chOff x="15774544" y="5252976"/>
            <a:chExt cx="1297410" cy="398235"/>
          </a:xfrm>
        </p:grpSpPr>
        <p:sp>
          <p:nvSpPr>
            <p:cNvPr id="77" name="正方形/長方形 76">
              <a:extLst>
                <a:ext uri="{FF2B5EF4-FFF2-40B4-BE49-F238E27FC236}">
                  <a16:creationId xmlns:a16="http://schemas.microsoft.com/office/drawing/2014/main" id="{0C681764-FD92-86E4-326C-91C15182E107}"/>
                </a:ext>
              </a:extLst>
            </p:cNvPr>
            <p:cNvSpPr>
              <a:spLocks noGrp="1" noRot="1" noMove="1" noResize="1" noEditPoints="1" noAdjustHandles="1" noChangeArrowheads="1" noChangeShapeType="1"/>
            </p:cNvSpPr>
            <p:nvPr/>
          </p:nvSpPr>
          <p:spPr>
            <a:xfrm>
              <a:off x="15774544" y="5252976"/>
              <a:ext cx="1297410" cy="398235"/>
            </a:xfrm>
            <a:prstGeom prst="rect">
              <a:avLst/>
            </a:prstGeom>
            <a:solidFill>
              <a:srgbClr val="36515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S PGothic" panose="020B0600070205080204" pitchFamily="34" charset="-128"/>
                <a:ea typeface="MS PGothic" panose="020B0600070205080204" pitchFamily="34" charset="-128"/>
              </a:endParaRPr>
            </a:p>
          </p:txBody>
        </p:sp>
        <p:sp>
          <p:nvSpPr>
            <p:cNvPr id="78" name="テキスト ボックス 77">
              <a:extLst>
                <a:ext uri="{FF2B5EF4-FFF2-40B4-BE49-F238E27FC236}">
                  <a16:creationId xmlns:a16="http://schemas.microsoft.com/office/drawing/2014/main" id="{C47AD690-E872-991C-3914-127B8A25A191}"/>
                </a:ext>
              </a:extLst>
            </p:cNvPr>
            <p:cNvSpPr txBox="1">
              <a:spLocks noGrp="1" noRot="1" noMove="1" noResize="1" noEditPoints="1" noAdjustHandles="1" noChangeArrowheads="1" noChangeShapeType="1"/>
            </p:cNvSpPr>
            <p:nvPr/>
          </p:nvSpPr>
          <p:spPr>
            <a:xfrm>
              <a:off x="15960184" y="5281084"/>
              <a:ext cx="942566" cy="369332"/>
            </a:xfrm>
            <a:prstGeom prst="rect">
              <a:avLst/>
            </a:prstGeom>
            <a:noFill/>
          </p:spPr>
          <p:txBody>
            <a:bodyPr wrap="none" lIns="0" tIns="0" rIns="0" bIns="0" rtlCol="0">
              <a:spAutoFit/>
            </a:bodyPr>
            <a:lstStyle/>
            <a:p>
              <a:r>
                <a:rPr lang="ja-JP" altLang="en-US" sz="2400" b="1">
                  <a:solidFill>
                    <a:schemeClr val="bg1"/>
                  </a:solidFill>
                  <a:latin typeface="MS PGothic" panose="020B0600070205080204" pitchFamily="34" charset="-128"/>
                  <a:ea typeface="MS PGothic" panose="020B0600070205080204" pitchFamily="34" charset="-128"/>
                </a:rPr>
                <a:t>超音波</a:t>
              </a:r>
            </a:p>
          </p:txBody>
        </p:sp>
      </p:grpSp>
    </p:spTree>
    <p:extLst>
      <p:ext uri="{BB962C8B-B14F-4D97-AF65-F5344CB8AC3E}">
        <p14:creationId xmlns:p14="http://schemas.microsoft.com/office/powerpoint/2010/main" val="21890717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dissolve">
                                      <p:cBhvr>
                                        <p:cTn id="7" dur="500"/>
                                        <p:tgtEl>
                                          <p:spTgt spid="25"/>
                                        </p:tgtEl>
                                      </p:cBhvr>
                                    </p:animEffect>
                                  </p:childTnLst>
                                </p:cTn>
                              </p:par>
                              <p:par>
                                <p:cTn id="8" presetID="9" presetClass="entr" presetSubtype="0" fill="hold" nodeType="withEffect">
                                  <p:stCondLst>
                                    <p:cond delay="1500"/>
                                  </p:stCondLst>
                                  <p:childTnLst>
                                    <p:set>
                                      <p:cBhvr>
                                        <p:cTn id="9" dur="1" fill="hold">
                                          <p:stCondLst>
                                            <p:cond delay="0"/>
                                          </p:stCondLst>
                                        </p:cTn>
                                        <p:tgtEl>
                                          <p:spTgt spid="26"/>
                                        </p:tgtEl>
                                        <p:attrNameLst>
                                          <p:attrName>style.visibility</p:attrName>
                                        </p:attrNameLst>
                                      </p:cBhvr>
                                      <p:to>
                                        <p:strVal val="visible"/>
                                      </p:to>
                                    </p:set>
                                    <p:animEffect transition="in" filter="dissolve">
                                      <p:cBhvr>
                                        <p:cTn id="10" dur="500"/>
                                        <p:tgtEl>
                                          <p:spTgt spid="26"/>
                                        </p:tgtEl>
                                      </p:cBhvr>
                                    </p:animEffect>
                                  </p:childTnLst>
                                </p:cTn>
                              </p:par>
                              <p:par>
                                <p:cTn id="11" presetID="9" presetClass="entr" presetSubtype="0" fill="hold" nodeType="withEffect">
                                  <p:stCondLst>
                                    <p:cond delay="2500"/>
                                  </p:stCondLst>
                                  <p:childTnLst>
                                    <p:set>
                                      <p:cBhvr>
                                        <p:cTn id="12" dur="1" fill="hold">
                                          <p:stCondLst>
                                            <p:cond delay="0"/>
                                          </p:stCondLst>
                                        </p:cTn>
                                        <p:tgtEl>
                                          <p:spTgt spid="22"/>
                                        </p:tgtEl>
                                        <p:attrNameLst>
                                          <p:attrName>style.visibility</p:attrName>
                                        </p:attrNameLst>
                                      </p:cBhvr>
                                      <p:to>
                                        <p:strVal val="visible"/>
                                      </p:to>
                                    </p:set>
                                    <p:animEffect transition="in" filter="dissolve">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dissolve">
                                      <p:cBhvr>
                                        <p:cTn id="18" dur="500"/>
                                        <p:tgtEl>
                                          <p:spTgt spid="27"/>
                                        </p:tgtEl>
                                      </p:cBhvr>
                                    </p:animEffect>
                                  </p:childTnLst>
                                </p:cTn>
                              </p:par>
                              <p:par>
                                <p:cTn id="19" presetID="9" presetClass="entr" presetSubtype="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dissolve">
                                      <p:cBhvr>
                                        <p:cTn id="21" dur="500"/>
                                        <p:tgtEl>
                                          <p:spTgt spid="30"/>
                                        </p:tgtEl>
                                      </p:cBhvr>
                                    </p:animEffect>
                                  </p:childTnLst>
                                </p:cTn>
                              </p:par>
                              <p:par>
                                <p:cTn id="22" presetID="9"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dissolve">
                                      <p:cBhvr>
                                        <p:cTn id="24" dur="500"/>
                                        <p:tgtEl>
                                          <p:spTgt spid="9"/>
                                        </p:tgtEl>
                                      </p:cBhvr>
                                    </p:animEffect>
                                  </p:childTnLst>
                                </p:cTn>
                              </p:par>
                              <p:par>
                                <p:cTn id="25" presetID="1" presetClass="mediacall" presetSubtype="0" fill="hold" nodeType="withEffect">
                                  <p:stCondLst>
                                    <p:cond delay="0"/>
                                  </p:stCondLst>
                                  <p:childTnLst>
                                    <p:cmd type="call" cmd="playFrom(0.0)">
                                      <p:cBhvr>
                                        <p:cTn id="26" dur="8500" fill="hold"/>
                                        <p:tgtEl>
                                          <p:spTgt spid="9"/>
                                        </p:tgtEl>
                                      </p:cBhvr>
                                    </p:cmd>
                                  </p:childTnLst>
                                </p:cTn>
                              </p:par>
                              <p:par>
                                <p:cTn id="27" presetID="1" presetClass="entr" presetSubtype="0" fill="hold" nodeType="withEffect">
                                  <p:stCondLst>
                                    <p:cond delay="1000"/>
                                  </p:stCondLst>
                                  <p:childTnLst>
                                    <p:set>
                                      <p:cBhvr>
                                        <p:cTn id="28" dur="1" fill="hold">
                                          <p:stCondLst>
                                            <p:cond delay="0"/>
                                          </p:stCondLst>
                                        </p:cTn>
                                        <p:tgtEl>
                                          <p:spTgt spid="114"/>
                                        </p:tgtEl>
                                        <p:attrNameLst>
                                          <p:attrName>style.visibility</p:attrName>
                                        </p:attrNameLst>
                                      </p:cBhvr>
                                      <p:to>
                                        <p:strVal val="visible"/>
                                      </p:to>
                                    </p:set>
                                  </p:childTnLst>
                                </p:cTn>
                              </p:par>
                              <p:par>
                                <p:cTn id="29" presetID="6" presetClass="emph" presetSubtype="0" repeatCount="indefinite" fill="hold" nodeType="withEffect">
                                  <p:stCondLst>
                                    <p:cond delay="0"/>
                                  </p:stCondLst>
                                  <p:childTnLst>
                                    <p:animScale>
                                      <p:cBhvr>
                                        <p:cTn id="30" dur="2000" fill="hold"/>
                                        <p:tgtEl>
                                          <p:spTgt spid="114"/>
                                        </p:tgtEl>
                                      </p:cBhvr>
                                      <p:by x="250000" y="250000"/>
                                    </p:animScale>
                                  </p:childTnLst>
                                </p:cTn>
                              </p:par>
                              <p:par>
                                <p:cTn id="31" presetID="49" presetClass="path" presetSubtype="0" repeatCount="indefinite" accel="50000" decel="50000" fill="hold" nodeType="withEffect">
                                  <p:stCondLst>
                                    <p:cond delay="0"/>
                                  </p:stCondLst>
                                  <p:childTnLst>
                                    <p:animMotion origin="layout" path="M 5.55556E-7 4.60565E-6 L -0.06137 0.06513 " pathEditMode="relative" rAng="0" ptsTypes="AA">
                                      <p:cBhvr>
                                        <p:cTn id="32" dur="2000" fill="hold"/>
                                        <p:tgtEl>
                                          <p:spTgt spid="114"/>
                                        </p:tgtEl>
                                        <p:attrNameLst>
                                          <p:attrName>ppt_x</p:attrName>
                                          <p:attrName>ppt_y</p:attrName>
                                        </p:attrNameLst>
                                      </p:cBhvr>
                                      <p:rCtr x="-3073" y="3257"/>
                                    </p:animMotion>
                                  </p:childTnLst>
                                </p:cTn>
                              </p:par>
                            </p:childTnLst>
                          </p:cTn>
                        </p:par>
                      </p:childTnLst>
                    </p:cTn>
                  </p:par>
                </p:childTnLst>
              </p:cTn>
              <p:prevCondLst>
                <p:cond evt="onPrev" delay="0">
                  <p:tgtEl>
                    <p:sldTgt/>
                  </p:tgtEl>
                </p:cond>
              </p:prevCondLst>
              <p:nextCondLst>
                <p:cond evt="onNext" delay="0">
                  <p:tgtEl>
                    <p:sldTgt/>
                  </p:tgtEl>
                </p:cond>
              </p:nextCondLst>
            </p:seq>
            <p:video>
              <p:cMediaNode vol="80000">
                <p:cTn id="33" repeatCount="indefinite" display="0">
                  <p:stCondLst>
                    <p:cond delay="indefinite"/>
                  </p:stCondLst>
                </p:cTn>
                <p:tgtEl>
                  <p:spTgt spid="9"/>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D400E-65AD-2A79-EE9C-8D290BD276F4}"/>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E053A1E1-3A39-9D79-4A6C-D582DC08C204}"/>
              </a:ext>
            </a:extLst>
          </p:cNvPr>
          <p:cNvSpPr>
            <a:spLocks noGrp="1" noRot="1" noMove="1" noResize="1" noEditPoints="1" noAdjustHandles="1" noChangeArrowheads="1" noChangeShapeType="1"/>
          </p:cNvSpPr>
          <p:nvPr/>
        </p:nvSpPr>
        <p:spPr>
          <a:xfrm>
            <a:off x="712922" y="1465547"/>
            <a:ext cx="16846658" cy="7925034"/>
          </a:xfrm>
          <a:prstGeom prst="roundRect">
            <a:avLst>
              <a:gd name="adj" fmla="val 3476"/>
            </a:avLst>
          </a:prstGeom>
          <a:solidFill>
            <a:schemeClr val="bg1">
              <a:alpha val="80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8" name="テキスト ボックス 7">
            <a:extLst>
              <a:ext uri="{FF2B5EF4-FFF2-40B4-BE49-F238E27FC236}">
                <a16:creationId xmlns:a16="http://schemas.microsoft.com/office/drawing/2014/main" id="{222D7FE3-F3A3-6B50-5DE0-9E1F4C4FF242}"/>
              </a:ext>
            </a:extLst>
          </p:cNvPr>
          <p:cNvSpPr txBox="1">
            <a:spLocks noGrp="1" noRot="1" noMove="1" noResize="1" noEditPoints="1" noAdjustHandles="1" noChangeArrowheads="1" noChangeShapeType="1"/>
          </p:cNvSpPr>
          <p:nvPr/>
        </p:nvSpPr>
        <p:spPr>
          <a:xfrm>
            <a:off x="1050614" y="550800"/>
            <a:ext cx="10145854"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a:t>カラードプラ法の例</a:t>
            </a:r>
            <a:endParaRPr lang="ja-JP" altLang="en-US" dirty="0"/>
          </a:p>
        </p:txBody>
      </p:sp>
      <p:grpSp>
        <p:nvGrpSpPr>
          <p:cNvPr id="4" name="グループ化 3">
            <a:extLst>
              <a:ext uri="{FF2B5EF4-FFF2-40B4-BE49-F238E27FC236}">
                <a16:creationId xmlns:a16="http://schemas.microsoft.com/office/drawing/2014/main" id="{D1632B18-8BE3-9103-CFC1-18AA57A5A4B2}"/>
              </a:ext>
            </a:extLst>
          </p:cNvPr>
          <p:cNvGrpSpPr>
            <a:grpSpLocks noGrp="1" noUngrp="1" noRot="1" noMove="1" noResize="1"/>
          </p:cNvGrpSpPr>
          <p:nvPr/>
        </p:nvGrpSpPr>
        <p:grpSpPr>
          <a:xfrm>
            <a:off x="1204131" y="2409902"/>
            <a:ext cx="6505940" cy="6579258"/>
            <a:chOff x="1204131" y="2409902"/>
            <a:chExt cx="6505940" cy="6579258"/>
          </a:xfrm>
        </p:grpSpPr>
        <p:pic>
          <p:nvPicPr>
            <p:cNvPr id="7" name="Picture 15" descr="fig">
              <a:extLst>
                <a:ext uri="{FF2B5EF4-FFF2-40B4-BE49-F238E27FC236}">
                  <a16:creationId xmlns:a16="http://schemas.microsoft.com/office/drawing/2014/main" id="{97908349-AB73-A629-66A3-0A3ED5D6038D}"/>
                </a:ext>
              </a:extLst>
            </p:cNvPr>
            <p:cNvPicPr>
              <a:picLocks noGrp="1" noRot="1" noChangeAspect="1" noMove="1" noResize="1" noEditPoints="1" noAdjustHandles="1" noChangeArrowheads="1" noChangeShapeType="1" noCrop="1"/>
            </p:cNvPicPr>
            <p:nvPr/>
          </p:nvPicPr>
          <p:blipFill rotWithShape="1">
            <a:blip r:embed="rId5">
              <a:extLst>
                <a:ext uri="{28A0092B-C50C-407E-A947-70E740481C1C}">
                  <a14:useLocalDpi xmlns:a14="http://schemas.microsoft.com/office/drawing/2010/main" val="0"/>
                </a:ext>
              </a:extLst>
            </a:blip>
            <a:srcRect l="783" t="41155" r="93805" b="29029"/>
            <a:stretch/>
          </p:blipFill>
          <p:spPr bwMode="auto">
            <a:xfrm>
              <a:off x="5532650" y="3462905"/>
              <a:ext cx="959484" cy="4428000"/>
            </a:xfrm>
            <a:prstGeom prst="rect">
              <a:avLst/>
            </a:prstGeom>
            <a:noFill/>
            <a:ln w="25400">
              <a:noFill/>
              <a:miter lim="800000"/>
              <a:headEnd/>
              <a:tailEnd/>
            </a:ln>
            <a:extLst>
              <a:ext uri="{909E8E84-426E-40DD-AFC4-6F175D3DCCD1}">
                <a14:hiddenFill xmlns:a14="http://schemas.microsoft.com/office/drawing/2010/main">
                  <a:solidFill>
                    <a:srgbClr val="FFFFFF"/>
                  </a:solidFill>
                </a14:hiddenFill>
              </a:ext>
            </a:extLst>
          </p:spPr>
        </p:pic>
        <p:cxnSp>
          <p:nvCxnSpPr>
            <p:cNvPr id="9" name="直線コネクタ 8">
              <a:extLst>
                <a:ext uri="{FF2B5EF4-FFF2-40B4-BE49-F238E27FC236}">
                  <a16:creationId xmlns:a16="http://schemas.microsoft.com/office/drawing/2014/main" id="{9A235E9D-9C3F-6DF4-B66D-D685B47BF54C}"/>
                </a:ext>
              </a:extLst>
            </p:cNvPr>
            <p:cNvCxnSpPr>
              <a:cxnSpLocks noGrp="1" noRot="1" noMove="1" noResize="1" noEditPoints="1" noAdjustHandles="1" noChangeArrowheads="1" noChangeShapeType="1"/>
            </p:cNvCxnSpPr>
            <p:nvPr/>
          </p:nvCxnSpPr>
          <p:spPr>
            <a:xfrm>
              <a:off x="6504873" y="3476201"/>
              <a:ext cx="1205198" cy="1301539"/>
            </a:xfrm>
            <a:prstGeom prst="line">
              <a:avLst/>
            </a:prstGeom>
            <a:ln w="254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C85DFAA7-F44C-BA85-B3DD-79C24B5E6EF8}"/>
                </a:ext>
              </a:extLst>
            </p:cNvPr>
            <p:cNvCxnSpPr>
              <a:cxnSpLocks noGrp="1" noRot="1" noMove="1" noResize="1" noEditPoints="1" noAdjustHandles="1" noChangeArrowheads="1" noChangeShapeType="1"/>
            </p:cNvCxnSpPr>
            <p:nvPr/>
          </p:nvCxnSpPr>
          <p:spPr>
            <a:xfrm flipV="1">
              <a:off x="6492134" y="6606540"/>
              <a:ext cx="1217937" cy="1283616"/>
            </a:xfrm>
            <a:prstGeom prst="line">
              <a:avLst/>
            </a:prstGeom>
            <a:ln w="254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5" name="直線矢印コネクタ 24">
              <a:extLst>
                <a:ext uri="{FF2B5EF4-FFF2-40B4-BE49-F238E27FC236}">
                  <a16:creationId xmlns:a16="http://schemas.microsoft.com/office/drawing/2014/main" id="{72D4BAB0-D5B7-E8E2-ED0D-8FF48E866C6F}"/>
                </a:ext>
              </a:extLst>
            </p:cNvPr>
            <p:cNvCxnSpPr>
              <a:cxnSpLocks noGrp="1" noRot="1" noMove="1" noResize="1" noEditPoints="1" noAdjustHandles="1" noChangeArrowheads="1" noChangeShapeType="1"/>
            </p:cNvCxnSpPr>
            <p:nvPr/>
          </p:nvCxnSpPr>
          <p:spPr>
            <a:xfrm flipV="1">
              <a:off x="5275337" y="3438521"/>
              <a:ext cx="0" cy="642199"/>
            </a:xfrm>
            <a:prstGeom prst="straightConnector1">
              <a:avLst/>
            </a:prstGeom>
            <a:ln w="38100">
              <a:solidFill>
                <a:srgbClr val="36515B"/>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30F2C5FD-BEA1-9356-E797-BCE082A6C8FA}"/>
                </a:ext>
              </a:extLst>
            </p:cNvPr>
            <p:cNvCxnSpPr>
              <a:cxnSpLocks noGrp="1" noRot="1" noMove="1" noResize="1" noEditPoints="1" noAdjustHandles="1" noChangeArrowheads="1" noChangeShapeType="1"/>
            </p:cNvCxnSpPr>
            <p:nvPr/>
          </p:nvCxnSpPr>
          <p:spPr>
            <a:xfrm>
              <a:off x="5275337" y="7276532"/>
              <a:ext cx="0" cy="613624"/>
            </a:xfrm>
            <a:prstGeom prst="straightConnector1">
              <a:avLst/>
            </a:prstGeom>
            <a:ln w="38100">
              <a:solidFill>
                <a:srgbClr val="36515B"/>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32" name="Text Box 13">
              <a:extLst>
                <a:ext uri="{FF2B5EF4-FFF2-40B4-BE49-F238E27FC236}">
                  <a16:creationId xmlns:a16="http://schemas.microsoft.com/office/drawing/2014/main" id="{624B9586-C82C-5D5F-829A-A0A670B09012}"/>
                </a:ext>
              </a:extLst>
            </p:cNvPr>
            <p:cNvSpPr txBox="1">
              <a:spLocks noGrp="1" noRot="1" noMove="1" noResize="1" noEditPoints="1" noAdjustHandles="1" noChangeArrowheads="1" noChangeShapeType="1"/>
            </p:cNvSpPr>
            <p:nvPr/>
          </p:nvSpPr>
          <p:spPr bwMode="auto">
            <a:xfrm>
              <a:off x="4109589" y="2409902"/>
              <a:ext cx="162095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algn="ctr" defTabSz="1371417" eaLnBrk="1" fontAlgn="base" hangingPunct="1">
                <a:spcBef>
                  <a:spcPct val="0"/>
                </a:spcBef>
                <a:spcAft>
                  <a:spcPct val="0"/>
                </a:spcAft>
              </a:pPr>
              <a:r>
                <a:rPr lang="ja-JP" altLang="en-US" sz="2800" dirty="0">
                  <a:solidFill>
                    <a:srgbClr val="36515B"/>
                  </a:solidFill>
                  <a:latin typeface="MS PGothic" panose="020B0600070205080204" pitchFamily="34" charset="-128"/>
                  <a:ea typeface="MS PGothic" panose="020B0600070205080204" pitchFamily="34" charset="-128"/>
                </a:rPr>
                <a:t>（高明度）</a:t>
              </a:r>
              <a:endParaRPr lang="en-US" altLang="ja-JP" sz="2800" dirty="0">
                <a:solidFill>
                  <a:srgbClr val="36515B"/>
                </a:solidFill>
                <a:latin typeface="MS PGothic" panose="020B0600070205080204" pitchFamily="34" charset="-128"/>
                <a:ea typeface="MS PGothic" panose="020B0600070205080204" pitchFamily="34" charset="-128"/>
              </a:endParaRPr>
            </a:p>
            <a:p>
              <a:pPr algn="ctr" defTabSz="1371417" eaLnBrk="1" fontAlgn="base" hangingPunct="1">
                <a:spcBef>
                  <a:spcPct val="0"/>
                </a:spcBef>
                <a:spcAft>
                  <a:spcPct val="0"/>
                </a:spcAft>
              </a:pPr>
              <a:r>
                <a:rPr lang="ja-JP" altLang="en-US" sz="3600" b="1" dirty="0">
                  <a:solidFill>
                    <a:srgbClr val="36515B"/>
                  </a:solidFill>
                  <a:latin typeface="MS PGothic" panose="020B0600070205080204" pitchFamily="34" charset="-128"/>
                  <a:ea typeface="MS PGothic" panose="020B0600070205080204" pitchFamily="34" charset="-128"/>
                </a:rPr>
                <a:t>速い</a:t>
              </a:r>
            </a:p>
          </p:txBody>
        </p:sp>
        <p:sp>
          <p:nvSpPr>
            <p:cNvPr id="34" name="Text Box 13">
              <a:extLst>
                <a:ext uri="{FF2B5EF4-FFF2-40B4-BE49-F238E27FC236}">
                  <a16:creationId xmlns:a16="http://schemas.microsoft.com/office/drawing/2014/main" id="{4A0A950C-1D50-D725-0DF4-AA34319E42DF}"/>
                </a:ext>
              </a:extLst>
            </p:cNvPr>
            <p:cNvSpPr txBox="1">
              <a:spLocks noGrp="1" noRot="1" noMove="1" noResize="1" noEditPoints="1" noAdjustHandles="1" noChangeArrowheads="1" noChangeShapeType="1"/>
            </p:cNvSpPr>
            <p:nvPr/>
          </p:nvSpPr>
          <p:spPr bwMode="auto">
            <a:xfrm>
              <a:off x="4708314" y="5418631"/>
              <a:ext cx="18473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algn="ctr" defTabSz="1371417" eaLnBrk="1" fontAlgn="base" hangingPunct="1">
                <a:spcBef>
                  <a:spcPct val="0"/>
                </a:spcBef>
                <a:spcAft>
                  <a:spcPct val="0"/>
                </a:spcAft>
              </a:pPr>
              <a:endParaRPr lang="ja-JP" altLang="en-US" sz="3600" b="1" dirty="0">
                <a:solidFill>
                  <a:srgbClr val="36515B"/>
                </a:solidFill>
                <a:latin typeface="MS PGothic" panose="020B0600070205080204" pitchFamily="34" charset="-128"/>
                <a:ea typeface="MS PGothic" panose="020B0600070205080204" pitchFamily="34" charset="-128"/>
              </a:endParaRPr>
            </a:p>
          </p:txBody>
        </p:sp>
        <p:sp>
          <p:nvSpPr>
            <p:cNvPr id="43" name="ホームベース 42">
              <a:extLst>
                <a:ext uri="{FF2B5EF4-FFF2-40B4-BE49-F238E27FC236}">
                  <a16:creationId xmlns:a16="http://schemas.microsoft.com/office/drawing/2014/main" id="{E5D00A6E-D5B0-DE1C-094A-53817F0D3B8B}"/>
                </a:ext>
              </a:extLst>
            </p:cNvPr>
            <p:cNvSpPr>
              <a:spLocks noGrp="1" noRot="1" noMove="1" noResize="1" noEditPoints="1" noAdjustHandles="1" noChangeArrowheads="1" noChangeShapeType="1"/>
            </p:cNvSpPr>
            <p:nvPr/>
          </p:nvSpPr>
          <p:spPr>
            <a:xfrm>
              <a:off x="1204131" y="6240078"/>
              <a:ext cx="4080792" cy="923330"/>
            </a:xfrm>
            <a:prstGeom prst="homePlate">
              <a:avLst/>
            </a:prstGeom>
            <a:solidFill>
              <a:srgbClr val="234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ホームベース 43">
              <a:extLst>
                <a:ext uri="{FF2B5EF4-FFF2-40B4-BE49-F238E27FC236}">
                  <a16:creationId xmlns:a16="http://schemas.microsoft.com/office/drawing/2014/main" id="{3101C42E-33B8-8C4F-9ACD-934132634A2E}"/>
                </a:ext>
              </a:extLst>
            </p:cNvPr>
            <p:cNvSpPr>
              <a:spLocks noGrp="1" noRot="1" noMove="1" noResize="1" noEditPoints="1" noAdjustHandles="1" noChangeArrowheads="1" noChangeShapeType="1"/>
            </p:cNvSpPr>
            <p:nvPr/>
          </p:nvSpPr>
          <p:spPr>
            <a:xfrm>
              <a:off x="1204131" y="4372130"/>
              <a:ext cx="4080792" cy="923330"/>
            </a:xfrm>
            <a:prstGeom prst="homePlate">
              <a:avLst/>
            </a:prstGeom>
            <a:solidFill>
              <a:srgbClr val="DE4B1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Text Box 13">
              <a:extLst>
                <a:ext uri="{FF2B5EF4-FFF2-40B4-BE49-F238E27FC236}">
                  <a16:creationId xmlns:a16="http://schemas.microsoft.com/office/drawing/2014/main" id="{1E52CC90-BA2F-4631-EA85-6B95E97866A8}"/>
                </a:ext>
              </a:extLst>
            </p:cNvPr>
            <p:cNvSpPr txBox="1">
              <a:spLocks noGrp="1" noRot="1" noMove="1" noResize="1" noEditPoints="1" noAdjustHandles="1" noChangeArrowheads="1" noChangeShapeType="1"/>
            </p:cNvSpPr>
            <p:nvPr/>
          </p:nvSpPr>
          <p:spPr bwMode="auto">
            <a:xfrm>
              <a:off x="1698639" y="4468532"/>
              <a:ext cx="2795637" cy="738664"/>
            </a:xfrm>
            <a:prstGeom prst="rect">
              <a:avLst/>
            </a:prstGeom>
            <a:noFill/>
            <a:ln>
              <a:noFill/>
            </a:ln>
          </p:spPr>
          <p:txBody>
            <a:bodyPr wrap="non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algn="ctr" defTabSz="1371417" eaLnBrk="1" fontAlgn="base" hangingPunct="1">
                <a:spcBef>
                  <a:spcPct val="0"/>
                </a:spcBef>
                <a:spcAft>
                  <a:spcPct val="0"/>
                </a:spcAft>
              </a:pPr>
              <a:r>
                <a:rPr lang="ja-JP" altLang="en-US" sz="2400" dirty="0">
                  <a:solidFill>
                    <a:srgbClr val="FFFFFF"/>
                  </a:solidFill>
                  <a:latin typeface="MS PGothic" panose="020B0600070205080204" pitchFamily="34" charset="-128"/>
                  <a:ea typeface="MS PGothic" panose="020B0600070205080204" pitchFamily="34" charset="-128"/>
                </a:rPr>
                <a:t>プローブに近づく物体</a:t>
              </a:r>
              <a:endParaRPr lang="en-US" altLang="ja-JP" sz="2400" dirty="0">
                <a:solidFill>
                  <a:srgbClr val="FFFFFF"/>
                </a:solidFill>
                <a:latin typeface="MS PGothic" panose="020B0600070205080204" pitchFamily="34" charset="-128"/>
                <a:ea typeface="MS PGothic" panose="020B0600070205080204" pitchFamily="34" charset="-128"/>
              </a:endParaRPr>
            </a:p>
            <a:p>
              <a:pPr algn="ctr" defTabSz="1371417" eaLnBrk="1" fontAlgn="base" hangingPunct="1">
                <a:spcBef>
                  <a:spcPct val="0"/>
                </a:spcBef>
                <a:spcAft>
                  <a:spcPct val="0"/>
                </a:spcAft>
              </a:pPr>
              <a:r>
                <a:rPr lang="ja-JP" altLang="en-US" sz="2400" dirty="0">
                  <a:solidFill>
                    <a:srgbClr val="FFFFFF"/>
                  </a:solidFill>
                  <a:latin typeface="MS PGothic" panose="020B0600070205080204" pitchFamily="34" charset="-128"/>
                  <a:ea typeface="MS PGothic" panose="020B0600070205080204" pitchFamily="34" charset="-128"/>
                </a:rPr>
                <a:t>暖色系（赤）</a:t>
              </a:r>
            </a:p>
          </p:txBody>
        </p:sp>
        <p:sp>
          <p:nvSpPr>
            <p:cNvPr id="36" name="Text Box 13">
              <a:extLst>
                <a:ext uri="{FF2B5EF4-FFF2-40B4-BE49-F238E27FC236}">
                  <a16:creationId xmlns:a16="http://schemas.microsoft.com/office/drawing/2014/main" id="{F9389F7B-9DBB-1E36-98C7-23B371ACF80E}"/>
                </a:ext>
              </a:extLst>
            </p:cNvPr>
            <p:cNvSpPr txBox="1">
              <a:spLocks noGrp="1" noRot="1" noMove="1" noResize="1" noEditPoints="1" noAdjustHandles="1" noChangeArrowheads="1" noChangeShapeType="1"/>
            </p:cNvSpPr>
            <p:nvPr/>
          </p:nvSpPr>
          <p:spPr bwMode="auto">
            <a:xfrm>
              <a:off x="1381244" y="6332575"/>
              <a:ext cx="3430426" cy="738664"/>
            </a:xfrm>
            <a:prstGeom prst="rect">
              <a:avLst/>
            </a:prstGeom>
            <a:noFill/>
            <a:ln>
              <a:noFill/>
            </a:ln>
          </p:spPr>
          <p:txBody>
            <a:bodyPr wrap="none" lIns="0" tIns="0" rIns="0" bIns="0">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algn="ctr" defTabSz="1371417" eaLnBrk="1" fontAlgn="base" hangingPunct="1">
                <a:spcBef>
                  <a:spcPct val="0"/>
                </a:spcBef>
                <a:spcAft>
                  <a:spcPct val="0"/>
                </a:spcAft>
              </a:pPr>
              <a:r>
                <a:rPr lang="ja-JP" altLang="en-US" sz="2400" dirty="0">
                  <a:solidFill>
                    <a:srgbClr val="FFFFFF"/>
                  </a:solidFill>
                  <a:latin typeface="MS PGothic" panose="020B0600070205080204" pitchFamily="34" charset="-128"/>
                  <a:ea typeface="MS PGothic" panose="020B0600070205080204" pitchFamily="34" charset="-128"/>
                </a:rPr>
                <a:t>プローブから遠ざかる物体</a:t>
              </a:r>
              <a:endParaRPr lang="en-US" altLang="ja-JP" sz="2400" dirty="0">
                <a:solidFill>
                  <a:srgbClr val="FFFFFF"/>
                </a:solidFill>
                <a:latin typeface="MS PGothic" panose="020B0600070205080204" pitchFamily="34" charset="-128"/>
                <a:ea typeface="MS PGothic" panose="020B0600070205080204" pitchFamily="34" charset="-128"/>
              </a:endParaRPr>
            </a:p>
            <a:p>
              <a:pPr algn="ctr" defTabSz="1371417" eaLnBrk="1" fontAlgn="base" hangingPunct="1">
                <a:spcBef>
                  <a:spcPct val="0"/>
                </a:spcBef>
                <a:spcAft>
                  <a:spcPct val="0"/>
                </a:spcAft>
              </a:pPr>
              <a:r>
                <a:rPr lang="ja-JP" altLang="en-US" sz="2400" dirty="0">
                  <a:solidFill>
                    <a:srgbClr val="FFFFFF"/>
                  </a:solidFill>
                  <a:latin typeface="MS PGothic" panose="020B0600070205080204" pitchFamily="34" charset="-128"/>
                  <a:ea typeface="MS PGothic" panose="020B0600070205080204" pitchFamily="34" charset="-128"/>
                </a:rPr>
                <a:t>寒色系（青）</a:t>
              </a:r>
            </a:p>
          </p:txBody>
        </p:sp>
        <p:sp>
          <p:nvSpPr>
            <p:cNvPr id="3" name="Text Box 13">
              <a:extLst>
                <a:ext uri="{FF2B5EF4-FFF2-40B4-BE49-F238E27FC236}">
                  <a16:creationId xmlns:a16="http://schemas.microsoft.com/office/drawing/2014/main" id="{841569DE-E9E3-7F98-F27C-0595806EF40E}"/>
                </a:ext>
              </a:extLst>
            </p:cNvPr>
            <p:cNvSpPr txBox="1">
              <a:spLocks noGrp="1" noRot="1" noMove="1" noResize="1" noEditPoints="1" noAdjustHandles="1" noChangeArrowheads="1" noChangeShapeType="1"/>
            </p:cNvSpPr>
            <p:nvPr/>
          </p:nvSpPr>
          <p:spPr bwMode="auto">
            <a:xfrm>
              <a:off x="4106682" y="7911942"/>
              <a:ext cx="162095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algn="ctr" defTabSz="1371417" eaLnBrk="1" fontAlgn="base" hangingPunct="1">
                <a:spcBef>
                  <a:spcPct val="0"/>
                </a:spcBef>
                <a:spcAft>
                  <a:spcPct val="0"/>
                </a:spcAft>
              </a:pPr>
              <a:r>
                <a:rPr lang="ja-JP" altLang="en-US" sz="2800" dirty="0">
                  <a:solidFill>
                    <a:srgbClr val="36515B"/>
                  </a:solidFill>
                  <a:latin typeface="MS PGothic" panose="020B0600070205080204" pitchFamily="34" charset="-128"/>
                  <a:ea typeface="MS PGothic" panose="020B0600070205080204" pitchFamily="34" charset="-128"/>
                </a:rPr>
                <a:t>（高明度）</a:t>
              </a:r>
              <a:endParaRPr lang="en-US" altLang="ja-JP" sz="2800" dirty="0">
                <a:solidFill>
                  <a:srgbClr val="36515B"/>
                </a:solidFill>
                <a:latin typeface="MS PGothic" panose="020B0600070205080204" pitchFamily="34" charset="-128"/>
                <a:ea typeface="MS PGothic" panose="020B0600070205080204" pitchFamily="34" charset="-128"/>
              </a:endParaRPr>
            </a:p>
            <a:p>
              <a:pPr algn="ctr" defTabSz="1371417" eaLnBrk="1" fontAlgn="base" hangingPunct="1">
                <a:spcBef>
                  <a:spcPct val="0"/>
                </a:spcBef>
                <a:spcAft>
                  <a:spcPct val="0"/>
                </a:spcAft>
              </a:pPr>
              <a:r>
                <a:rPr lang="ja-JP" altLang="en-US" sz="3600" b="1" dirty="0">
                  <a:solidFill>
                    <a:srgbClr val="36515B"/>
                  </a:solidFill>
                  <a:latin typeface="MS PGothic" panose="020B0600070205080204" pitchFamily="34" charset="-128"/>
                  <a:ea typeface="MS PGothic" panose="020B0600070205080204" pitchFamily="34" charset="-128"/>
                </a:rPr>
                <a:t>速い</a:t>
              </a:r>
            </a:p>
          </p:txBody>
        </p:sp>
      </p:grpSp>
      <p:pic>
        <p:nvPicPr>
          <p:cNvPr id="6" name="3-P20-JSUM">
            <a:hlinkClick r:id="" action="ppaction://media"/>
            <a:extLst>
              <a:ext uri="{FF2B5EF4-FFF2-40B4-BE49-F238E27FC236}">
                <a16:creationId xmlns:a16="http://schemas.microsoft.com/office/drawing/2014/main" id="{7245E8A0-1C71-8961-839D-64B538602DAF}"/>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6"/>
          <a:stretch>
            <a:fillRect/>
          </a:stretch>
        </p:blipFill>
        <p:spPr>
          <a:xfrm>
            <a:off x="7619376" y="1869446"/>
            <a:ext cx="9464493" cy="7098370"/>
          </a:xfrm>
          <a:prstGeom prst="rect">
            <a:avLst/>
          </a:prstGeom>
        </p:spPr>
      </p:pic>
    </p:spTree>
    <p:extLst>
      <p:ext uri="{BB962C8B-B14F-4D97-AF65-F5344CB8AC3E}">
        <p14:creationId xmlns:p14="http://schemas.microsoft.com/office/powerpoint/2010/main" val="3998489680"/>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833"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repeatCount="indefinite" fill="hold" display="0">
                  <p:stCondLst>
                    <p:cond delay="indefinite"/>
                  </p:stCondLst>
                </p:cTn>
                <p:tgtEl>
                  <p:spTgt spid="6"/>
                </p:tgtEl>
              </p:cMediaNode>
            </p:video>
            <p:seq concurrent="1" nextAc="seek">
              <p:cTn id="13" restart="whenNotActive" fill="hold" evtFilter="cancelBubble" nodeType="interactiveSeq">
                <p:stCondLst>
                  <p:cond evt="onClick" delay="0">
                    <p:tgtEl>
                      <p:spTgt spid="6"/>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3F783-302E-93F0-B7ED-4586EDD0121A}"/>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4899A325-114F-1161-C6EB-17618B429A77}"/>
              </a:ext>
            </a:extLst>
          </p:cNvPr>
          <p:cNvSpPr txBox="1">
            <a:spLocks noGrp="1" noRot="1" noMove="1" noResize="1" noEditPoints="1" noAdjustHandles="1" noChangeArrowheads="1" noChangeShapeType="1"/>
          </p:cNvSpPr>
          <p:nvPr/>
        </p:nvSpPr>
        <p:spPr>
          <a:xfrm>
            <a:off x="4955" y="623507"/>
            <a:ext cx="18281634" cy="1077218"/>
          </a:xfrm>
          <a:prstGeom prst="rect">
            <a:avLst/>
          </a:prstGeom>
          <a:noFill/>
        </p:spPr>
        <p:txBody>
          <a:bodyPr wrap="square" lIns="0" tIns="0" rIns="0" bIns="0" anchor="ctr" anchorCtr="0">
            <a:spAutoFit/>
          </a:bodyPr>
          <a:lstStyle>
            <a:defPPr>
              <a:defRPr lang="ja-JP"/>
            </a:defPPr>
            <a:lvl1pPr algn="ctr">
              <a:defRPr sz="7000" b="1">
                <a:solidFill>
                  <a:srgbClr val="00B15F"/>
                </a:solidFill>
                <a:latin typeface="Noto Sans JP" panose="020B0200000000000000" pitchFamily="50" charset="-128"/>
                <a:ea typeface="Noto Sans JP" panose="020B0200000000000000" pitchFamily="50" charset="-128"/>
              </a:defRPr>
            </a:lvl1pPr>
          </a:lstStyle>
          <a:p>
            <a:r>
              <a:rPr lang="ja-JP" altLang="en-US" dirty="0"/>
              <a:t>まとめ</a:t>
            </a:r>
          </a:p>
        </p:txBody>
      </p:sp>
      <p:grpSp>
        <p:nvGrpSpPr>
          <p:cNvPr id="6" name="グループ化 5">
            <a:extLst>
              <a:ext uri="{FF2B5EF4-FFF2-40B4-BE49-F238E27FC236}">
                <a16:creationId xmlns:a16="http://schemas.microsoft.com/office/drawing/2014/main" id="{78CA5E94-A846-2CEE-8097-9443A53C33EE}"/>
              </a:ext>
            </a:extLst>
          </p:cNvPr>
          <p:cNvGrpSpPr>
            <a:grpSpLocks noGrp="1" noUngrp="1" noRot="1" noMove="1" noResize="1"/>
          </p:cNvGrpSpPr>
          <p:nvPr/>
        </p:nvGrpSpPr>
        <p:grpSpPr>
          <a:xfrm>
            <a:off x="3157529" y="2418228"/>
            <a:ext cx="12542262" cy="2391514"/>
            <a:chOff x="3544979" y="2743686"/>
            <a:chExt cx="12542262" cy="2391514"/>
          </a:xfrm>
        </p:grpSpPr>
        <p:pic>
          <p:nvPicPr>
            <p:cNvPr id="27" name="図 26">
              <a:extLst>
                <a:ext uri="{FF2B5EF4-FFF2-40B4-BE49-F238E27FC236}">
                  <a16:creationId xmlns:a16="http://schemas.microsoft.com/office/drawing/2014/main" id="{DD515123-02E1-F143-1764-942392F42905}"/>
                </a:ext>
              </a:extLst>
            </p:cNvPr>
            <p:cNvPicPr>
              <a:picLocks noGrp="1" noRot="1" noChangeAspect="1" noMove="1" noResize="1" noEditPoints="1" noAdjustHandles="1" noChangeArrowheads="1" noChangeShapeType="1" noCrop="1"/>
            </p:cNvPicPr>
            <p:nvPr/>
          </p:nvPicPr>
          <p:blipFill rotWithShape="1">
            <a:blip r:embed="rId3"/>
            <a:srcRect b="93507"/>
            <a:stretch/>
          </p:blipFill>
          <p:spPr>
            <a:xfrm>
              <a:off x="3544979" y="3036374"/>
              <a:ext cx="334002" cy="405348"/>
            </a:xfrm>
            <a:prstGeom prst="rect">
              <a:avLst/>
            </a:prstGeom>
          </p:spPr>
        </p:pic>
        <p:grpSp>
          <p:nvGrpSpPr>
            <p:cNvPr id="5" name="グループ化 4">
              <a:extLst>
                <a:ext uri="{FF2B5EF4-FFF2-40B4-BE49-F238E27FC236}">
                  <a16:creationId xmlns:a16="http://schemas.microsoft.com/office/drawing/2014/main" id="{AE5F6018-1074-B427-E5AA-1DC08DE623B6}"/>
                </a:ext>
              </a:extLst>
            </p:cNvPr>
            <p:cNvGrpSpPr>
              <a:grpSpLocks noGrp="1" noUngrp="1" noRot="1" noMove="1" noResize="1"/>
            </p:cNvGrpSpPr>
            <p:nvPr/>
          </p:nvGrpSpPr>
          <p:grpSpPr>
            <a:xfrm>
              <a:off x="4093806" y="2743686"/>
              <a:ext cx="11993435" cy="2391514"/>
              <a:chOff x="4093806" y="2743686"/>
              <a:chExt cx="11993435" cy="2391514"/>
            </a:xfrm>
          </p:grpSpPr>
          <p:sp>
            <p:nvSpPr>
              <p:cNvPr id="26" name="コンテンツ プレースホルダー 2">
                <a:extLst>
                  <a:ext uri="{FF2B5EF4-FFF2-40B4-BE49-F238E27FC236}">
                    <a16:creationId xmlns:a16="http://schemas.microsoft.com/office/drawing/2014/main" id="{964FA18B-7D79-545D-0723-F5B778F8A8D4}"/>
                  </a:ext>
                </a:extLst>
              </p:cNvPr>
              <p:cNvSpPr txBox="1">
                <a:spLocks noGrp="1" noRot="1" noMove="1" noResize="1" noEditPoints="1" noAdjustHandles="1" noChangeArrowheads="1" noChangeShapeType="1"/>
              </p:cNvSpPr>
              <p:nvPr/>
            </p:nvSpPr>
            <p:spPr>
              <a:xfrm>
                <a:off x="4093806" y="2743686"/>
                <a:ext cx="11993435" cy="1015856"/>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defTabSz="1403970">
                  <a:lnSpc>
                    <a:spcPct val="120000"/>
                  </a:lnSpc>
                </a:pPr>
                <a:r>
                  <a:rPr lang="ja-JP" altLang="en-US" sz="6000" b="1">
                    <a:solidFill>
                      <a:srgbClr val="3B565F"/>
                    </a:solidFill>
                    <a:latin typeface="Noto Sans" panose="020B0502040504020204" pitchFamily="34" charset="0"/>
                    <a:ea typeface="MS PGothic" panose="020B0600070205080204" pitchFamily="34" charset="-128"/>
                    <a:cs typeface="Noto Sans" panose="020B0502040504020204" pitchFamily="34" charset="0"/>
                  </a:rPr>
                  <a:t>パルスエコー法</a:t>
                </a:r>
                <a:endParaRPr lang="en-US" altLang="ja-JP" sz="6000" b="1" dirty="0">
                  <a:solidFill>
                    <a:srgbClr val="3B565F"/>
                  </a:solidFill>
                  <a:latin typeface="Noto Sans" panose="020B0502040504020204" pitchFamily="34" charset="0"/>
                  <a:ea typeface="Noto Sans" panose="020B0502040504020204" pitchFamily="34" charset="0"/>
                  <a:cs typeface="Noto Sans" panose="020B0502040504020204" pitchFamily="34" charset="0"/>
                </a:endParaRPr>
              </a:p>
            </p:txBody>
          </p:sp>
          <p:sp>
            <p:nvSpPr>
              <p:cNvPr id="2" name="コンテンツ プレースホルダー 2">
                <a:extLst>
                  <a:ext uri="{FF2B5EF4-FFF2-40B4-BE49-F238E27FC236}">
                    <a16:creationId xmlns:a16="http://schemas.microsoft.com/office/drawing/2014/main" id="{E3B87A87-60F1-C4A6-36C1-B3D3F99D089E}"/>
                  </a:ext>
                </a:extLst>
              </p:cNvPr>
              <p:cNvSpPr txBox="1">
                <a:spLocks noGrp="1" noRot="1" noMove="1" noResize="1" noEditPoints="1" noAdjustHandles="1" noChangeArrowheads="1" noChangeShapeType="1"/>
              </p:cNvSpPr>
              <p:nvPr/>
            </p:nvSpPr>
            <p:spPr>
              <a:xfrm>
                <a:off x="4093806" y="3861582"/>
                <a:ext cx="10795011" cy="1273618"/>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defTabSz="1403970">
                  <a:lnSpc>
                    <a:spcPct val="120000"/>
                  </a:lnSpc>
                </a:pPr>
                <a:r>
                  <a:rPr lang="ja-JP" altLang="en-US" sz="3600" b="1" dirty="0">
                    <a:solidFill>
                      <a:srgbClr val="3B565F"/>
                    </a:solidFill>
                    <a:latin typeface="Noto Sans" panose="020B0502040504020204" pitchFamily="34" charset="0"/>
                    <a:ea typeface="MS PGothic" panose="020B0600070205080204" pitchFamily="34" charset="-128"/>
                    <a:cs typeface="Noto Sans" panose="020B0502040504020204" pitchFamily="34" charset="0"/>
                  </a:rPr>
                  <a:t>パルス超音波を生体に照射し、生体内部で反射して戻ってきたエコーを可視化する</a:t>
                </a:r>
                <a:endParaRPr lang="en-US" altLang="ja-JP" sz="3600" b="1" dirty="0">
                  <a:solidFill>
                    <a:srgbClr val="3B565F"/>
                  </a:solidFill>
                  <a:latin typeface="Noto Sans" panose="020B0502040504020204" pitchFamily="34" charset="0"/>
                  <a:ea typeface="Noto Sans" panose="020B0502040504020204" pitchFamily="34" charset="0"/>
                  <a:cs typeface="Noto Sans" panose="020B0502040504020204" pitchFamily="34" charset="0"/>
                </a:endParaRPr>
              </a:p>
            </p:txBody>
          </p:sp>
        </p:grpSp>
      </p:grpSp>
      <p:grpSp>
        <p:nvGrpSpPr>
          <p:cNvPr id="7" name="グループ化 6">
            <a:extLst>
              <a:ext uri="{FF2B5EF4-FFF2-40B4-BE49-F238E27FC236}">
                <a16:creationId xmlns:a16="http://schemas.microsoft.com/office/drawing/2014/main" id="{A65A3633-B214-3874-9A08-663FAADDD300}"/>
              </a:ext>
            </a:extLst>
          </p:cNvPr>
          <p:cNvGrpSpPr>
            <a:grpSpLocks noGrp="1" noUngrp="1" noRot="1" noMove="1" noResize="1"/>
          </p:cNvGrpSpPr>
          <p:nvPr/>
        </p:nvGrpSpPr>
        <p:grpSpPr>
          <a:xfrm>
            <a:off x="3157529" y="5626034"/>
            <a:ext cx="13206420" cy="2399260"/>
            <a:chOff x="3544979" y="5626034"/>
            <a:chExt cx="13206420" cy="2399260"/>
          </a:xfrm>
        </p:grpSpPr>
        <p:sp>
          <p:nvSpPr>
            <p:cNvPr id="3" name="コンテンツ プレースホルダー 2">
              <a:extLst>
                <a:ext uri="{FF2B5EF4-FFF2-40B4-BE49-F238E27FC236}">
                  <a16:creationId xmlns:a16="http://schemas.microsoft.com/office/drawing/2014/main" id="{B5F83383-6133-7289-EF2B-EA3835E0C4A4}"/>
                </a:ext>
              </a:extLst>
            </p:cNvPr>
            <p:cNvSpPr txBox="1">
              <a:spLocks noGrp="1" noRot="1" noMove="1" noResize="1" noEditPoints="1" noAdjustHandles="1" noChangeArrowheads="1" noChangeShapeType="1"/>
            </p:cNvSpPr>
            <p:nvPr/>
          </p:nvSpPr>
          <p:spPr>
            <a:xfrm>
              <a:off x="4093806" y="5626034"/>
              <a:ext cx="11993435" cy="1015856"/>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defTabSz="1403970">
                <a:lnSpc>
                  <a:spcPct val="120000"/>
                </a:lnSpc>
              </a:pPr>
              <a:r>
                <a:rPr lang="ja-JP" altLang="en-US" sz="6000" b="1">
                  <a:solidFill>
                    <a:srgbClr val="3B565F"/>
                  </a:solidFill>
                  <a:latin typeface="Noto Sans" panose="020B0502040504020204" pitchFamily="34" charset="0"/>
                  <a:ea typeface="MS PGothic" panose="020B0600070205080204" pitchFamily="34" charset="-128"/>
                  <a:cs typeface="Noto Sans" panose="020B0502040504020204" pitchFamily="34" charset="0"/>
                </a:rPr>
                <a:t>表示モード：</a:t>
              </a:r>
              <a:r>
                <a:rPr lang="en" altLang="ja-JP" sz="6000" b="1" dirty="0">
                  <a:solidFill>
                    <a:srgbClr val="3B565F"/>
                  </a:solidFill>
                  <a:latin typeface="Noto Sans" panose="020B0502040504020204" pitchFamily="34" charset="0"/>
                  <a:ea typeface="Noto Sans" panose="020B0502040504020204" pitchFamily="34" charset="0"/>
                  <a:cs typeface="Noto Sans" panose="020B0502040504020204" pitchFamily="34" charset="0"/>
                </a:rPr>
                <a:t>A</a:t>
              </a:r>
              <a:r>
                <a:rPr lang="ja-JP" altLang="en" sz="6000" b="1">
                  <a:solidFill>
                    <a:srgbClr val="3B565F"/>
                  </a:solidFill>
                  <a:latin typeface="Noto Sans" panose="020B0502040504020204" pitchFamily="34" charset="0"/>
                  <a:ea typeface="MS PGothic" panose="020B0600070205080204" pitchFamily="34" charset="-128"/>
                  <a:cs typeface="Noto Sans" panose="020B0502040504020204" pitchFamily="34" charset="0"/>
                </a:rPr>
                <a:t>，</a:t>
              </a:r>
              <a:r>
                <a:rPr lang="en" altLang="ja-JP" sz="6000" b="1" dirty="0">
                  <a:solidFill>
                    <a:srgbClr val="3B565F"/>
                  </a:solidFill>
                  <a:latin typeface="Noto Sans" panose="020B0502040504020204" pitchFamily="34" charset="0"/>
                  <a:ea typeface="Noto Sans" panose="020B0502040504020204" pitchFamily="34" charset="0"/>
                  <a:cs typeface="Noto Sans" panose="020B0502040504020204" pitchFamily="34" charset="0"/>
                </a:rPr>
                <a:t>B</a:t>
              </a:r>
              <a:r>
                <a:rPr lang="ja-JP" altLang="en" sz="6000" b="1">
                  <a:solidFill>
                    <a:srgbClr val="3B565F"/>
                  </a:solidFill>
                  <a:latin typeface="Noto Sans" panose="020B0502040504020204" pitchFamily="34" charset="0"/>
                  <a:ea typeface="MS PGothic" panose="020B0600070205080204" pitchFamily="34" charset="-128"/>
                  <a:cs typeface="Noto Sans" panose="020B0502040504020204" pitchFamily="34" charset="0"/>
                </a:rPr>
                <a:t>，</a:t>
              </a:r>
              <a:r>
                <a:rPr lang="en" altLang="ja-JP" sz="6000" b="1" dirty="0">
                  <a:solidFill>
                    <a:srgbClr val="3B565F"/>
                  </a:solidFill>
                  <a:latin typeface="Noto Sans" panose="020B0502040504020204" pitchFamily="34" charset="0"/>
                  <a:ea typeface="Noto Sans" panose="020B0502040504020204" pitchFamily="34" charset="0"/>
                  <a:cs typeface="Noto Sans" panose="020B0502040504020204" pitchFamily="34" charset="0"/>
                </a:rPr>
                <a:t>M</a:t>
              </a:r>
              <a:r>
                <a:rPr lang="ja-JP" altLang="en" sz="6000" b="1">
                  <a:solidFill>
                    <a:srgbClr val="3B565F"/>
                  </a:solidFill>
                  <a:latin typeface="Noto Sans" panose="020B0502040504020204" pitchFamily="34" charset="0"/>
                  <a:ea typeface="MS PGothic" panose="020B0600070205080204" pitchFamily="34" charset="-128"/>
                  <a:cs typeface="Noto Sans" panose="020B0502040504020204" pitchFamily="34" charset="0"/>
                </a:rPr>
                <a:t>，</a:t>
              </a:r>
              <a:r>
                <a:rPr lang="en-US" altLang="ja-JP" sz="6000" b="1" dirty="0">
                  <a:solidFill>
                    <a:srgbClr val="3B565F"/>
                  </a:solidFill>
                  <a:latin typeface="Noto Sans" panose="020B0502040504020204" pitchFamily="34" charset="0"/>
                  <a:ea typeface="Noto Sans" panose="020B0502040504020204" pitchFamily="34" charset="0"/>
                  <a:cs typeface="Noto Sans" panose="020B0502040504020204" pitchFamily="34" charset="0"/>
                </a:rPr>
                <a:t>D-mode</a:t>
              </a:r>
            </a:p>
          </p:txBody>
        </p:sp>
        <p:pic>
          <p:nvPicPr>
            <p:cNvPr id="4" name="図 3">
              <a:extLst>
                <a:ext uri="{FF2B5EF4-FFF2-40B4-BE49-F238E27FC236}">
                  <a16:creationId xmlns:a16="http://schemas.microsoft.com/office/drawing/2014/main" id="{A5557EE0-98B5-44D4-4F73-1D2B16B91F85}"/>
                </a:ext>
              </a:extLst>
            </p:cNvPr>
            <p:cNvPicPr>
              <a:picLocks noGrp="1" noRot="1" noChangeAspect="1" noMove="1" noResize="1" noEditPoints="1" noAdjustHandles="1" noChangeArrowheads="1" noChangeShapeType="1" noCrop="1"/>
            </p:cNvPicPr>
            <p:nvPr/>
          </p:nvPicPr>
          <p:blipFill rotWithShape="1">
            <a:blip r:embed="rId3"/>
            <a:srcRect b="93507"/>
            <a:stretch/>
          </p:blipFill>
          <p:spPr>
            <a:xfrm>
              <a:off x="3544979" y="5918722"/>
              <a:ext cx="334002" cy="405348"/>
            </a:xfrm>
            <a:prstGeom prst="rect">
              <a:avLst/>
            </a:prstGeom>
          </p:spPr>
        </p:pic>
        <p:sp>
          <p:nvSpPr>
            <p:cNvPr id="12" name="コンテンツ プレースホルダー 2">
              <a:extLst>
                <a:ext uri="{FF2B5EF4-FFF2-40B4-BE49-F238E27FC236}">
                  <a16:creationId xmlns:a16="http://schemas.microsoft.com/office/drawing/2014/main" id="{98486449-0018-DDD5-FE98-38E8111CE21A}"/>
                </a:ext>
              </a:extLst>
            </p:cNvPr>
            <p:cNvSpPr txBox="1">
              <a:spLocks noGrp="1" noRot="1" noMove="1" noResize="1" noEditPoints="1" noAdjustHandles="1" noChangeArrowheads="1" noChangeShapeType="1"/>
            </p:cNvSpPr>
            <p:nvPr/>
          </p:nvSpPr>
          <p:spPr>
            <a:xfrm>
              <a:off x="4093804" y="6751034"/>
              <a:ext cx="12657595" cy="1274260"/>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defTabSz="1403970">
                <a:lnSpc>
                  <a:spcPct val="120000"/>
                </a:lnSpc>
              </a:pPr>
              <a:r>
                <a:rPr lang="ja-JP" altLang="en-US" sz="3600" b="1">
                  <a:solidFill>
                    <a:srgbClr val="3B565F"/>
                  </a:solidFill>
                  <a:latin typeface="Noto Sans" panose="020B0502040504020204" pitchFamily="34" charset="0"/>
                  <a:ea typeface="MS PGothic" panose="020B0600070205080204" pitchFamily="34" charset="-128"/>
                  <a:cs typeface="Noto Sans" panose="020B0502040504020204" pitchFamily="34" charset="0"/>
                </a:rPr>
                <a:t>エコーを処理することより、生体組織の物性（</a:t>
              </a:r>
              <a:r>
                <a:rPr lang="en-US" altLang="ja-JP" sz="3600" b="1" dirty="0">
                  <a:solidFill>
                    <a:srgbClr val="3B565F"/>
                  </a:solidFill>
                  <a:latin typeface="Noto Sans" panose="020B0502040504020204" pitchFamily="34" charset="0"/>
                  <a:ea typeface="Noto Sans" panose="020B0502040504020204" pitchFamily="34" charset="0"/>
                  <a:cs typeface="Noto Sans" panose="020B0502040504020204" pitchFamily="34" charset="0"/>
                </a:rPr>
                <a:t>A-mode</a:t>
              </a:r>
              <a:r>
                <a:rPr lang="ja-JP" altLang="en-US" sz="3600" b="1">
                  <a:solidFill>
                    <a:srgbClr val="3B565F"/>
                  </a:solidFill>
                  <a:latin typeface="Noto Sans" panose="020B0502040504020204" pitchFamily="34" charset="0"/>
                  <a:ea typeface="MS PGothic" panose="020B0600070205080204" pitchFamily="34" charset="-128"/>
                  <a:cs typeface="Noto Sans" panose="020B0502040504020204" pitchFamily="34" charset="0"/>
                </a:rPr>
                <a:t>）、形状（</a:t>
              </a:r>
              <a:r>
                <a:rPr lang="en-US" altLang="ja-JP" sz="3600" b="1" dirty="0">
                  <a:solidFill>
                    <a:srgbClr val="3B565F"/>
                  </a:solidFill>
                  <a:latin typeface="Noto Sans" panose="020B0502040504020204" pitchFamily="34" charset="0"/>
                  <a:ea typeface="Noto Sans" panose="020B0502040504020204" pitchFamily="34" charset="0"/>
                  <a:cs typeface="Noto Sans" panose="020B0502040504020204" pitchFamily="34" charset="0"/>
                </a:rPr>
                <a:t>B-mode</a:t>
              </a:r>
              <a:r>
                <a:rPr lang="ja-JP" altLang="en-US" sz="3600" b="1">
                  <a:solidFill>
                    <a:srgbClr val="3B565F"/>
                  </a:solidFill>
                  <a:latin typeface="Noto Sans" panose="020B0502040504020204" pitchFamily="34" charset="0"/>
                  <a:ea typeface="MS PGothic" panose="020B0600070205080204" pitchFamily="34" charset="-128"/>
                  <a:cs typeface="Noto Sans" panose="020B0502040504020204" pitchFamily="34" charset="0"/>
                </a:rPr>
                <a:t>）、動き（</a:t>
              </a:r>
              <a:r>
                <a:rPr lang="en" altLang="ja-JP" sz="3600" b="1" dirty="0">
                  <a:solidFill>
                    <a:srgbClr val="3B565F"/>
                  </a:solidFill>
                  <a:latin typeface="Noto Sans" panose="020B0502040504020204" pitchFamily="34" charset="0"/>
                  <a:ea typeface="Noto Sans" panose="020B0502040504020204" pitchFamily="34" charset="0"/>
                  <a:cs typeface="Noto Sans" panose="020B0502040504020204" pitchFamily="34" charset="0"/>
                </a:rPr>
                <a:t>M</a:t>
              </a:r>
              <a:r>
                <a:rPr lang="ja-JP" altLang="en" sz="3600" b="1">
                  <a:solidFill>
                    <a:srgbClr val="3B565F"/>
                  </a:solidFill>
                  <a:latin typeface="Noto Sans" panose="020B0502040504020204" pitchFamily="34" charset="0"/>
                  <a:ea typeface="MS PGothic" panose="020B0600070205080204" pitchFamily="34" charset="-128"/>
                  <a:cs typeface="Noto Sans" panose="020B0502040504020204" pitchFamily="34" charset="0"/>
                </a:rPr>
                <a:t>，</a:t>
              </a:r>
              <a:r>
                <a:rPr lang="en-US" altLang="ja-JP" sz="3600" b="1" dirty="0">
                  <a:solidFill>
                    <a:srgbClr val="3B565F"/>
                  </a:solidFill>
                  <a:latin typeface="Noto Sans" panose="020B0502040504020204" pitchFamily="34" charset="0"/>
                  <a:ea typeface="Noto Sans" panose="020B0502040504020204" pitchFamily="34" charset="0"/>
                  <a:cs typeface="Noto Sans" panose="020B0502040504020204" pitchFamily="34" charset="0"/>
                </a:rPr>
                <a:t>D-mode</a:t>
              </a:r>
              <a:r>
                <a:rPr lang="ja-JP" altLang="en-US" sz="3600" b="1">
                  <a:solidFill>
                    <a:srgbClr val="3B565F"/>
                  </a:solidFill>
                  <a:latin typeface="Noto Sans" panose="020B0502040504020204" pitchFamily="34" charset="0"/>
                  <a:ea typeface="MS PGothic" panose="020B0600070205080204" pitchFamily="34" charset="-128"/>
                  <a:cs typeface="Noto Sans" panose="020B0502040504020204" pitchFamily="34" charset="0"/>
                </a:rPr>
                <a:t>）など多くの情報を可視化できる</a:t>
              </a:r>
              <a:endParaRPr lang="en-US" altLang="ja-JP" sz="3600" b="1" dirty="0">
                <a:solidFill>
                  <a:srgbClr val="3B565F"/>
                </a:solidFill>
                <a:latin typeface="Noto Sans" panose="020B0502040504020204" pitchFamily="34" charset="0"/>
                <a:ea typeface="Noto Sans" panose="020B0502040504020204" pitchFamily="34" charset="0"/>
                <a:cs typeface="Noto Sans" panose="020B0502040504020204" pitchFamily="34" charset="0"/>
              </a:endParaRPr>
            </a:p>
          </p:txBody>
        </p:sp>
      </p:grpSp>
    </p:spTree>
    <p:extLst>
      <p:ext uri="{BB962C8B-B14F-4D97-AF65-F5344CB8AC3E}">
        <p14:creationId xmlns:p14="http://schemas.microsoft.com/office/powerpoint/2010/main" val="3859064707"/>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テキスト&#10;&#10;AI によって生成されたコンテンツは間違っている可能性があります。">
            <a:extLst>
              <a:ext uri="{FF2B5EF4-FFF2-40B4-BE49-F238E27FC236}">
                <a16:creationId xmlns:a16="http://schemas.microsoft.com/office/drawing/2014/main" id="{0165F35B-21CC-2075-A143-6CD7FF923935}"/>
              </a:ext>
            </a:extLst>
          </p:cNvPr>
          <p:cNvPicPr>
            <a:picLocks noGrp="1" noRot="1" noChangeAspect="1" noMove="1" noResize="1" noEditPoints="1" noAdjustHandles="1" noChangeArrowheads="1" noChangeShapeType="1" noCrop="1"/>
          </p:cNvPicPr>
          <p:nvPr/>
        </p:nvPicPr>
        <p:blipFill>
          <a:blip r:embed="rId3"/>
          <a:stretch>
            <a:fillRect/>
          </a:stretch>
        </p:blipFill>
        <p:spPr>
          <a:xfrm>
            <a:off x="1549243" y="686874"/>
            <a:ext cx="15189514" cy="8911663"/>
          </a:xfrm>
          <a:prstGeom prst="rect">
            <a:avLst/>
          </a:prstGeom>
        </p:spPr>
      </p:pic>
    </p:spTree>
    <p:extLst>
      <p:ext uri="{BB962C8B-B14F-4D97-AF65-F5344CB8AC3E}">
        <p14:creationId xmlns:p14="http://schemas.microsoft.com/office/powerpoint/2010/main" val="4163917281"/>
      </p:ext>
    </p:extLst>
  </p:cSld>
  <p:clrMapOvr>
    <a:masterClrMapping/>
  </p:clrMapOvr>
  <p:transition advTm="6000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4E3D31-4DF4-F0AA-243D-9D6D9FEABFC4}"/>
            </a:ext>
          </a:extLst>
        </p:cNvPr>
        <p:cNvGrpSpPr/>
        <p:nvPr/>
      </p:nvGrpSpPr>
      <p:grpSpPr>
        <a:xfrm>
          <a:off x="0" y="0"/>
          <a:ext cx="0" cy="0"/>
          <a:chOff x="0" y="0"/>
          <a:chExt cx="0" cy="0"/>
        </a:xfrm>
      </p:grpSpPr>
      <p:sp>
        <p:nvSpPr>
          <p:cNvPr id="10" name="四角形: 角を丸くする 9">
            <a:extLst>
              <a:ext uri="{FF2B5EF4-FFF2-40B4-BE49-F238E27FC236}">
                <a16:creationId xmlns:a16="http://schemas.microsoft.com/office/drawing/2014/main" id="{F9C73B35-5335-1BA5-E48D-945C54CAB1CD}"/>
              </a:ext>
            </a:extLst>
          </p:cNvPr>
          <p:cNvSpPr>
            <a:spLocks noGrp="1" noRot="1" noMove="1" noResize="1" noEditPoints="1" noAdjustHandles="1" noChangeArrowheads="1" noChangeShapeType="1"/>
          </p:cNvSpPr>
          <p:nvPr/>
        </p:nvSpPr>
        <p:spPr>
          <a:xfrm>
            <a:off x="1050612" y="1600200"/>
            <a:ext cx="16199697" cy="779038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6" name="テキスト ボックス 5">
            <a:extLst>
              <a:ext uri="{FF2B5EF4-FFF2-40B4-BE49-F238E27FC236}">
                <a16:creationId xmlns:a16="http://schemas.microsoft.com/office/drawing/2014/main" id="{B9E0F4A6-1040-35E0-BDF5-92ABAEBCB66C}"/>
              </a:ext>
            </a:extLst>
          </p:cNvPr>
          <p:cNvSpPr txBox="1">
            <a:spLocks noGrp="1" noRot="1" noMove="1" noResize="1" noEditPoints="1" noAdjustHandles="1" noChangeArrowheads="1" noChangeShapeType="1"/>
          </p:cNvSpPr>
          <p:nvPr/>
        </p:nvSpPr>
        <p:spPr>
          <a:xfrm>
            <a:off x="1050612" y="550800"/>
            <a:ext cx="5715947"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dirty="0"/>
              <a:t>超音波診断画像</a:t>
            </a:r>
          </a:p>
        </p:txBody>
      </p:sp>
      <p:pic>
        <p:nvPicPr>
          <p:cNvPr id="7" name="図 6">
            <a:extLst>
              <a:ext uri="{FF2B5EF4-FFF2-40B4-BE49-F238E27FC236}">
                <a16:creationId xmlns:a16="http://schemas.microsoft.com/office/drawing/2014/main" id="{3ADC0DD8-E6EC-1491-CFA1-177BD6E31FEE}"/>
              </a:ext>
            </a:extLst>
          </p:cNvPr>
          <p:cNvPicPr>
            <a:picLocks noGrp="1" noRot="1" noMove="1" noResize="1" noEditPoints="1" noAdjustHandles="1" noChangeArrowheads="1" noChangeShapeType="1" noCrop="1"/>
          </p:cNvPicPr>
          <p:nvPr/>
        </p:nvPicPr>
        <p:blipFill rotWithShape="1">
          <a:blip r:embed="rId3"/>
          <a:srcRect l="19225" t="9422" r="20190" b="9535"/>
          <a:stretch/>
        </p:blipFill>
        <p:spPr>
          <a:xfrm>
            <a:off x="12556942" y="2394942"/>
            <a:ext cx="3240000" cy="3240000"/>
          </a:xfrm>
          <a:prstGeom prst="rect">
            <a:avLst/>
          </a:prstGeom>
        </p:spPr>
      </p:pic>
      <p:pic>
        <p:nvPicPr>
          <p:cNvPr id="8" name="図 7">
            <a:extLst>
              <a:ext uri="{FF2B5EF4-FFF2-40B4-BE49-F238E27FC236}">
                <a16:creationId xmlns:a16="http://schemas.microsoft.com/office/drawing/2014/main" id="{37FEB78B-BF1A-7A59-E559-0EF9DEC852DD}"/>
              </a:ext>
            </a:extLst>
          </p:cNvPr>
          <p:cNvPicPr>
            <a:picLocks noGrp="1" noRot="1" noMove="1" noResize="1" noEditPoints="1" noAdjustHandles="1" noChangeArrowheads="1" noChangeShapeType="1" noCrop="1"/>
          </p:cNvPicPr>
          <p:nvPr/>
        </p:nvPicPr>
        <p:blipFill rotWithShape="1">
          <a:blip r:embed="rId4"/>
          <a:srcRect l="19638" t="10812" r="19776" b="8144"/>
          <a:stretch/>
        </p:blipFill>
        <p:spPr>
          <a:xfrm>
            <a:off x="9217366" y="2394942"/>
            <a:ext cx="3240000" cy="3240000"/>
          </a:xfrm>
          <a:prstGeom prst="rect">
            <a:avLst/>
          </a:prstGeom>
        </p:spPr>
      </p:pic>
      <p:pic>
        <p:nvPicPr>
          <p:cNvPr id="11" name="図 10">
            <a:extLst>
              <a:ext uri="{FF2B5EF4-FFF2-40B4-BE49-F238E27FC236}">
                <a16:creationId xmlns:a16="http://schemas.microsoft.com/office/drawing/2014/main" id="{466B1311-CB9E-1812-7170-3A1F49E5B42A}"/>
              </a:ext>
            </a:extLst>
          </p:cNvPr>
          <p:cNvPicPr>
            <a:picLocks noGrp="1" noRot="1" noMove="1" noResize="1" noEditPoints="1" noAdjustHandles="1" noChangeArrowheads="1" noChangeShapeType="1" noCrop="1"/>
          </p:cNvPicPr>
          <p:nvPr/>
        </p:nvPicPr>
        <p:blipFill rotWithShape="1">
          <a:blip r:embed="rId5"/>
          <a:srcRect l="21718" t="13027" r="17697" b="5931"/>
          <a:stretch/>
        </p:blipFill>
        <p:spPr>
          <a:xfrm>
            <a:off x="5877790" y="2394942"/>
            <a:ext cx="3240000" cy="3240000"/>
          </a:xfrm>
          <a:prstGeom prst="rect">
            <a:avLst/>
          </a:prstGeom>
        </p:spPr>
      </p:pic>
      <p:pic>
        <p:nvPicPr>
          <p:cNvPr id="12" name="図 11">
            <a:extLst>
              <a:ext uri="{FF2B5EF4-FFF2-40B4-BE49-F238E27FC236}">
                <a16:creationId xmlns:a16="http://schemas.microsoft.com/office/drawing/2014/main" id="{C3EFD805-C92B-D23C-81E8-84588B4BDB1E}"/>
              </a:ext>
            </a:extLst>
          </p:cNvPr>
          <p:cNvPicPr>
            <a:picLocks noGrp="1" noRot="1" noMove="1" noResize="1" noEditPoints="1" noAdjustHandles="1" noChangeArrowheads="1" noChangeShapeType="1" noCrop="1"/>
          </p:cNvPicPr>
          <p:nvPr/>
        </p:nvPicPr>
        <p:blipFill rotWithShape="1">
          <a:blip r:embed="rId6"/>
          <a:srcRect l="21114" t="12472" r="18301" b="6486"/>
          <a:stretch/>
        </p:blipFill>
        <p:spPr>
          <a:xfrm>
            <a:off x="2538214" y="2394942"/>
            <a:ext cx="3240000" cy="3240000"/>
          </a:xfrm>
          <a:prstGeom prst="rect">
            <a:avLst/>
          </a:prstGeom>
        </p:spPr>
      </p:pic>
      <p:sp>
        <p:nvSpPr>
          <p:cNvPr id="13" name="Text Box 4">
            <a:extLst>
              <a:ext uri="{FF2B5EF4-FFF2-40B4-BE49-F238E27FC236}">
                <a16:creationId xmlns:a16="http://schemas.microsoft.com/office/drawing/2014/main" id="{BAB39E48-D83A-29EA-55A7-55E89195ACA1}"/>
              </a:ext>
            </a:extLst>
          </p:cNvPr>
          <p:cNvSpPr txBox="1">
            <a:spLocks noGrp="1" noRot="1" noMove="1" noResize="1" noEditPoints="1" noAdjustHandles="1" noChangeArrowheads="1" noChangeShapeType="1"/>
          </p:cNvSpPr>
          <p:nvPr/>
        </p:nvSpPr>
        <p:spPr bwMode="auto">
          <a:xfrm>
            <a:off x="2279249" y="6268532"/>
            <a:ext cx="14367035" cy="1029513"/>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2800" dirty="0">
                <a:latin typeface="MS PGothic" panose="020B0600070205080204" pitchFamily="34" charset="-128"/>
                <a:ea typeface="MS PGothic" panose="020B0600070205080204" pitchFamily="34" charset="-128"/>
              </a:rPr>
              <a:t>他の医用画像診断装置と同様に生体内にエネルギーを与えて、</a:t>
            </a:r>
          </a:p>
          <a:p>
            <a:r>
              <a:rPr lang="ja-JP" altLang="en-US" sz="2800" dirty="0">
                <a:latin typeface="MS PGothic" panose="020B0600070205080204" pitchFamily="34" charset="-128"/>
                <a:ea typeface="MS PGothic" panose="020B0600070205080204" pitchFamily="34" charset="-128"/>
              </a:rPr>
              <a:t>その戻り情報を可視化します。そのエネルギーに</a:t>
            </a:r>
            <a:r>
              <a:rPr lang="ja-JP" altLang="en-US" sz="2800" dirty="0">
                <a:solidFill>
                  <a:srgbClr val="FF0000"/>
                </a:solidFill>
                <a:latin typeface="MS PGothic" panose="020B0600070205080204" pitchFamily="34" charset="-128"/>
                <a:ea typeface="MS PGothic" panose="020B0600070205080204" pitchFamily="34" charset="-128"/>
              </a:rPr>
              <a:t> </a:t>
            </a:r>
            <a:r>
              <a:rPr lang="ja-JP" altLang="en-US" sz="3200" dirty="0">
                <a:solidFill>
                  <a:srgbClr val="FF0000"/>
                </a:solidFill>
                <a:latin typeface="MS PGothic" panose="020B0600070205080204" pitchFamily="34" charset="-128"/>
                <a:ea typeface="MS PGothic" panose="020B0600070205080204" pitchFamily="34" charset="-128"/>
              </a:rPr>
              <a:t>超音波 </a:t>
            </a:r>
            <a:r>
              <a:rPr lang="ja-JP" altLang="en-US" sz="2800" dirty="0">
                <a:latin typeface="MS PGothic" panose="020B0600070205080204" pitchFamily="34" charset="-128"/>
                <a:ea typeface="MS PGothic" panose="020B0600070205080204" pitchFamily="34" charset="-128"/>
              </a:rPr>
              <a:t>を用います。</a:t>
            </a:r>
          </a:p>
        </p:txBody>
      </p:sp>
      <p:sp>
        <p:nvSpPr>
          <p:cNvPr id="17" name="四角形: 角を丸くする 5">
            <a:extLst>
              <a:ext uri="{FF2B5EF4-FFF2-40B4-BE49-F238E27FC236}">
                <a16:creationId xmlns:a16="http://schemas.microsoft.com/office/drawing/2014/main" id="{379BA09F-2A36-79F6-7B34-543F651BD3C3}"/>
              </a:ext>
            </a:extLst>
          </p:cNvPr>
          <p:cNvSpPr>
            <a:spLocks noGrp="1" noRot="1" noMove="1" noResize="1" noEditPoints="1" noAdjustHandles="1" noChangeArrowheads="1" noChangeShapeType="1"/>
          </p:cNvSpPr>
          <p:nvPr/>
        </p:nvSpPr>
        <p:spPr>
          <a:xfrm>
            <a:off x="2297151" y="2150192"/>
            <a:ext cx="13716000" cy="3708000"/>
          </a:xfrm>
          <a:prstGeom prst="roundRect">
            <a:avLst>
              <a:gd name="adj" fmla="val 2611"/>
            </a:avLst>
          </a:prstGeom>
          <a:no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grpSp>
        <p:nvGrpSpPr>
          <p:cNvPr id="3" name="グループ化 2">
            <a:extLst>
              <a:ext uri="{FF2B5EF4-FFF2-40B4-BE49-F238E27FC236}">
                <a16:creationId xmlns:a16="http://schemas.microsoft.com/office/drawing/2014/main" id="{77190656-15EC-02F2-F29D-389A0C1DA810}"/>
              </a:ext>
            </a:extLst>
          </p:cNvPr>
          <p:cNvGrpSpPr>
            <a:grpSpLocks noGrp="1" noUngrp="1" noRot="1" noMove="1" noResize="1"/>
          </p:cNvGrpSpPr>
          <p:nvPr/>
        </p:nvGrpSpPr>
        <p:grpSpPr>
          <a:xfrm>
            <a:off x="12108340" y="5746909"/>
            <a:ext cx="3688602" cy="461457"/>
            <a:chOff x="12108340" y="5746909"/>
            <a:chExt cx="3688602" cy="461457"/>
          </a:xfrm>
        </p:grpSpPr>
        <p:sp>
          <p:nvSpPr>
            <p:cNvPr id="20" name="四角形: 角を丸くする 5">
              <a:extLst>
                <a:ext uri="{FF2B5EF4-FFF2-40B4-BE49-F238E27FC236}">
                  <a16:creationId xmlns:a16="http://schemas.microsoft.com/office/drawing/2014/main" id="{CE02EC7F-482D-7C55-034B-03E74F0AE848}"/>
                </a:ext>
              </a:extLst>
            </p:cNvPr>
            <p:cNvSpPr>
              <a:spLocks noGrp="1" noRot="1" noMove="1" noResize="1" noEditPoints="1" noAdjustHandles="1" noChangeArrowheads="1" noChangeShapeType="1"/>
            </p:cNvSpPr>
            <p:nvPr/>
          </p:nvSpPr>
          <p:spPr>
            <a:xfrm>
              <a:off x="12108340" y="5746909"/>
              <a:ext cx="3688602" cy="461457"/>
            </a:xfrm>
            <a:prstGeom prst="roundRect">
              <a:avLst>
                <a:gd name="adj" fmla="val 2611"/>
              </a:avLst>
            </a:prstGeom>
            <a:solidFill>
              <a:srgbClr val="36515B"/>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14" name="テキスト ボックス 13">
              <a:extLst>
                <a:ext uri="{FF2B5EF4-FFF2-40B4-BE49-F238E27FC236}">
                  <a16:creationId xmlns:a16="http://schemas.microsoft.com/office/drawing/2014/main" id="{D1253098-5006-4F6F-C9C3-6776DD33EB2C}"/>
                </a:ext>
              </a:extLst>
            </p:cNvPr>
            <p:cNvSpPr txBox="1">
              <a:spLocks noGrp="1" noRot="1" noMove="1" noResize="1" noEditPoints="1" noAdjustHandles="1" noChangeArrowheads="1" noChangeShapeType="1"/>
            </p:cNvSpPr>
            <p:nvPr/>
          </p:nvSpPr>
          <p:spPr>
            <a:xfrm>
              <a:off x="12108341" y="5806405"/>
              <a:ext cx="3688601" cy="320280"/>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24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algn="ctr"/>
              <a:r>
                <a:rPr lang="ja-JP" altLang="en-US" sz="2000" b="0" spc="300" dirty="0">
                  <a:solidFill>
                    <a:schemeClr val="bg1"/>
                  </a:solidFill>
                  <a:latin typeface="MS PGothic" panose="020B0600070205080204" pitchFamily="34" charset="-128"/>
                  <a:ea typeface="MS PGothic" panose="020B0600070205080204" pitchFamily="34" charset="-128"/>
                </a:rPr>
                <a:t>胎児にも表情があります</a:t>
              </a:r>
            </a:p>
          </p:txBody>
        </p:sp>
      </p:grpSp>
      <p:sp>
        <p:nvSpPr>
          <p:cNvPr id="9" name="Text Box 4">
            <a:extLst>
              <a:ext uri="{FF2B5EF4-FFF2-40B4-BE49-F238E27FC236}">
                <a16:creationId xmlns:a16="http://schemas.microsoft.com/office/drawing/2014/main" id="{E8106811-C328-0AC8-B5BE-F1566667525B}"/>
              </a:ext>
            </a:extLst>
          </p:cNvPr>
          <p:cNvSpPr txBox="1">
            <a:spLocks noGrp="1" noRot="1" noMove="1" noResize="1" noEditPoints="1" noAdjustHandles="1" noChangeArrowheads="1" noChangeShapeType="1"/>
          </p:cNvSpPr>
          <p:nvPr/>
        </p:nvSpPr>
        <p:spPr bwMode="auto">
          <a:xfrm>
            <a:off x="2279249" y="7627007"/>
            <a:ext cx="14367035" cy="1546577"/>
          </a:xfrm>
          <a:prstGeom prst="rect">
            <a:avLst/>
          </a:prstGeom>
        </p:spPr>
        <p:txBody>
          <a:bodyPr wrap="square"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6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2800" dirty="0">
                <a:latin typeface="MS PGothic" panose="020B0600070205080204" pitchFamily="34" charset="-128"/>
                <a:ea typeface="MS PGothic" panose="020B0600070205080204" pitchFamily="34" charset="-128"/>
              </a:rPr>
              <a:t>超音波画像診断装置は、生体への影響が小さいので、胎児などにも適用できます。</a:t>
            </a:r>
          </a:p>
          <a:p>
            <a:r>
              <a:rPr lang="ja-JP" altLang="en-US" sz="2800" dirty="0">
                <a:latin typeface="MS PGothic" panose="020B0600070205080204" pitchFamily="34" charset="-128"/>
                <a:ea typeface="MS PGothic" panose="020B0600070205080204" pitchFamily="34" charset="-128"/>
              </a:rPr>
              <a:t>特別な発生源や前準備、診察室が必要なく、短時間で撮影できます。</a:t>
            </a:r>
          </a:p>
          <a:p>
            <a:r>
              <a:rPr lang="ja-JP" altLang="en-US" sz="2800" dirty="0">
                <a:latin typeface="MS PGothic" panose="020B0600070205080204" pitchFamily="34" charset="-128"/>
                <a:ea typeface="MS PGothic" panose="020B0600070205080204" pitchFamily="34" charset="-128"/>
              </a:rPr>
              <a:t>それが </a:t>
            </a:r>
            <a:r>
              <a:rPr lang="ja-JP" altLang="en-US" sz="3200" dirty="0">
                <a:solidFill>
                  <a:srgbClr val="FF0000"/>
                </a:solidFill>
                <a:latin typeface="MS PGothic" panose="020B0600070205080204" pitchFamily="34" charset="-128"/>
                <a:ea typeface="MS PGothic" panose="020B0600070205080204" pitchFamily="34" charset="-128"/>
              </a:rPr>
              <a:t>非侵襲 かつ 簡便 </a:t>
            </a:r>
            <a:r>
              <a:rPr lang="ja-JP" altLang="en-US" sz="2800" dirty="0">
                <a:latin typeface="MS PGothic" panose="020B0600070205080204" pitchFamily="34" charset="-128"/>
                <a:ea typeface="MS PGothic" panose="020B0600070205080204" pitchFamily="34" charset="-128"/>
              </a:rPr>
              <a:t>という理由です。</a:t>
            </a:r>
          </a:p>
        </p:txBody>
      </p:sp>
    </p:spTree>
    <p:extLst>
      <p:ext uri="{BB962C8B-B14F-4D97-AF65-F5344CB8AC3E}">
        <p14:creationId xmlns:p14="http://schemas.microsoft.com/office/powerpoint/2010/main" val="17833155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1000"/>
                                        <p:tgtEl>
                                          <p:spTgt spid="13"/>
                                        </p:tgtEl>
                                      </p:cBhvr>
                                    </p:animEffect>
                                  </p:childTnLst>
                                </p:cTn>
                              </p:par>
                              <p:par>
                                <p:cTn id="8" presetID="10" presetClass="entr" presetSubtype="0" fill="hold" nodeType="withEffect">
                                  <p:stCondLst>
                                    <p:cond delay="20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childTnLst>
                                </p:cTn>
                              </p:par>
                              <p:par>
                                <p:cTn id="11" presetID="10" presetClass="entr" presetSubtype="0" fill="hold" nodeType="withEffect">
                                  <p:stCondLst>
                                    <p:cond delay="30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childTnLst>
                                </p:cTn>
                              </p:par>
                              <p:par>
                                <p:cTn id="14" presetID="10" presetClass="entr" presetSubtype="0" fill="hold" nodeType="withEffect">
                                  <p:stCondLst>
                                    <p:cond delay="40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childTnLst>
                                </p:cTn>
                              </p:par>
                              <p:par>
                                <p:cTn id="17" presetID="10" presetClass="entr" presetSubtype="0" fill="hold" nodeType="withEffect">
                                  <p:stCondLst>
                                    <p:cond delay="50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childTnLst>
                                </p:cTn>
                              </p:par>
                              <p:par>
                                <p:cTn id="20" presetID="9" presetClass="entr" presetSubtype="0" fill="hold" nodeType="withEffect">
                                  <p:stCondLst>
                                    <p:cond delay="6000"/>
                                  </p:stCondLst>
                                  <p:childTnLst>
                                    <p:set>
                                      <p:cBhvr>
                                        <p:cTn id="21" dur="1" fill="hold">
                                          <p:stCondLst>
                                            <p:cond delay="0"/>
                                          </p:stCondLst>
                                        </p:cTn>
                                        <p:tgtEl>
                                          <p:spTgt spid="3"/>
                                        </p:tgtEl>
                                        <p:attrNameLst>
                                          <p:attrName>style.visibility</p:attrName>
                                        </p:attrNameLst>
                                      </p:cBhvr>
                                      <p:to>
                                        <p:strVal val="visible"/>
                                      </p:to>
                                    </p:set>
                                    <p:animEffect transition="in" filter="dissolve">
                                      <p:cBhvr>
                                        <p:cTn id="22" dur="1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ssolv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CCFF43-0CBC-A6BB-C5A3-660DEBDCA723}"/>
            </a:ext>
          </a:extLst>
        </p:cNvPr>
        <p:cNvGrpSpPr/>
        <p:nvPr/>
      </p:nvGrpSpPr>
      <p:grpSpPr>
        <a:xfrm>
          <a:off x="0" y="0"/>
          <a:ext cx="0" cy="0"/>
          <a:chOff x="0" y="0"/>
          <a:chExt cx="0" cy="0"/>
        </a:xfrm>
      </p:grpSpPr>
      <p:sp>
        <p:nvSpPr>
          <p:cNvPr id="60" name="四角形: 角を丸くする 59">
            <a:extLst>
              <a:ext uri="{FF2B5EF4-FFF2-40B4-BE49-F238E27FC236}">
                <a16:creationId xmlns:a16="http://schemas.microsoft.com/office/drawing/2014/main" id="{70E875DD-FB99-1395-AF34-AB6A081119BA}"/>
              </a:ext>
            </a:extLst>
          </p:cNvPr>
          <p:cNvSpPr>
            <a:spLocks noGrp="1" noRot="1" noMove="1" noResize="1" noEditPoints="1" noAdjustHandles="1" noChangeArrowheads="1" noChangeShapeType="1"/>
          </p:cNvSpPr>
          <p:nvPr/>
        </p:nvSpPr>
        <p:spPr>
          <a:xfrm>
            <a:off x="914400" y="1704422"/>
            <a:ext cx="16668750" cy="7686158"/>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pic>
        <p:nvPicPr>
          <p:cNvPr id="6" name="スイッチBモード-JSUM_Encord">
            <a:hlinkClick r:id="" action="ppaction://media"/>
            <a:extLst>
              <a:ext uri="{FF2B5EF4-FFF2-40B4-BE49-F238E27FC236}">
                <a16:creationId xmlns:a16="http://schemas.microsoft.com/office/drawing/2014/main" id="{ADD01D2E-A418-EED4-E326-A76FE8E02734}"/>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rotWithShape="1">
          <a:blip r:embed="rId5"/>
          <a:srcRect/>
          <a:stretch/>
        </p:blipFill>
        <p:spPr>
          <a:xfrm>
            <a:off x="1232103" y="2055813"/>
            <a:ext cx="11803108" cy="6639248"/>
          </a:xfrm>
          <a:prstGeom prst="rect">
            <a:avLst/>
          </a:prstGeom>
          <a:ln w="25400">
            <a:solidFill>
              <a:srgbClr val="00B15F"/>
            </a:solidFill>
          </a:ln>
        </p:spPr>
      </p:pic>
      <p:grpSp>
        <p:nvGrpSpPr>
          <p:cNvPr id="5" name="グループ化 4">
            <a:extLst>
              <a:ext uri="{FF2B5EF4-FFF2-40B4-BE49-F238E27FC236}">
                <a16:creationId xmlns:a16="http://schemas.microsoft.com/office/drawing/2014/main" id="{863CFD5E-0012-AD56-57DE-20767BEB123F}"/>
              </a:ext>
            </a:extLst>
          </p:cNvPr>
          <p:cNvGrpSpPr>
            <a:grpSpLocks noGrp="1" noUngrp="1" noRot="1" noMove="1" noResize="1"/>
          </p:cNvGrpSpPr>
          <p:nvPr/>
        </p:nvGrpSpPr>
        <p:grpSpPr>
          <a:xfrm>
            <a:off x="13190817" y="6045141"/>
            <a:ext cx="4182783" cy="2535850"/>
            <a:chOff x="12903227" y="5464667"/>
            <a:chExt cx="4182783" cy="2535850"/>
          </a:xfrm>
        </p:grpSpPr>
        <p:grpSp>
          <p:nvGrpSpPr>
            <p:cNvPr id="4" name="グループ化 3">
              <a:extLst>
                <a:ext uri="{FF2B5EF4-FFF2-40B4-BE49-F238E27FC236}">
                  <a16:creationId xmlns:a16="http://schemas.microsoft.com/office/drawing/2014/main" id="{628EA32E-B435-1485-AB02-E1F86C31EB6D}"/>
                </a:ext>
              </a:extLst>
            </p:cNvPr>
            <p:cNvGrpSpPr>
              <a:grpSpLocks noGrp="1" noUngrp="1" noRot="1" noMove="1" noResize="1"/>
            </p:cNvGrpSpPr>
            <p:nvPr/>
          </p:nvGrpSpPr>
          <p:grpSpPr>
            <a:xfrm>
              <a:off x="13623089" y="5464667"/>
              <a:ext cx="2743059" cy="1004944"/>
              <a:chOff x="14835330" y="8190943"/>
              <a:chExt cx="2743059" cy="1004944"/>
            </a:xfrm>
          </p:grpSpPr>
          <p:sp>
            <p:nvSpPr>
              <p:cNvPr id="13" name="Text Box 6">
                <a:extLst>
                  <a:ext uri="{FF2B5EF4-FFF2-40B4-BE49-F238E27FC236}">
                    <a16:creationId xmlns:a16="http://schemas.microsoft.com/office/drawing/2014/main" id="{F49DE4BD-D65C-7398-4A75-44712CCAA052}"/>
                  </a:ext>
                </a:extLst>
              </p:cNvPr>
              <p:cNvSpPr txBox="1">
                <a:spLocks noGrp="1" noRot="1" noMove="1" noResize="1" noEditPoints="1" noAdjustHandles="1" noChangeArrowheads="1" noChangeShapeType="1"/>
              </p:cNvSpPr>
              <p:nvPr/>
            </p:nvSpPr>
            <p:spPr bwMode="auto">
              <a:xfrm>
                <a:off x="14835330" y="8672667"/>
                <a:ext cx="2743059" cy="523220"/>
              </a:xfrm>
              <a:prstGeom prst="rect">
                <a:avLst/>
              </a:prstGeom>
              <a:noFill/>
              <a:ln w="6350">
                <a:noFill/>
                <a:miter lim="800000"/>
                <a:headEnd/>
                <a:tailEnd/>
              </a:ln>
              <a:effectLst/>
            </p:spPr>
            <p:txBody>
              <a:bodyPr wrap="none">
                <a:spAutoFit/>
              </a:bodyPr>
              <a:lstStyle/>
              <a:p>
                <a:r>
                  <a:rPr lang="ja-JP" altLang="en-US" sz="2800" dirty="0">
                    <a:solidFill>
                      <a:srgbClr val="FF0000"/>
                    </a:solidFill>
                    <a:latin typeface="MS PGothic" panose="020B0600070205080204" pitchFamily="34" charset="-128"/>
                    <a:ea typeface="MS PGothic" panose="020B0600070205080204" pitchFamily="34" charset="-128"/>
                  </a:rPr>
                  <a:t>生体内換算距離</a:t>
                </a:r>
              </a:p>
            </p:txBody>
          </p:sp>
          <p:sp>
            <p:nvSpPr>
              <p:cNvPr id="14" name="右矢印 4">
                <a:extLst>
                  <a:ext uri="{FF2B5EF4-FFF2-40B4-BE49-F238E27FC236}">
                    <a16:creationId xmlns:a16="http://schemas.microsoft.com/office/drawing/2014/main" id="{2E359F4B-E021-A08A-352A-D2B4EBA9507C}"/>
                  </a:ext>
                </a:extLst>
              </p:cNvPr>
              <p:cNvSpPr>
                <a:spLocks noGrp="1" noRot="1" noMove="1" noResize="1" noEditPoints="1" noAdjustHandles="1" noChangeArrowheads="1" noChangeShapeType="1"/>
              </p:cNvSpPr>
              <p:nvPr/>
            </p:nvSpPr>
            <p:spPr bwMode="auto">
              <a:xfrm rot="5400000" flipV="1">
                <a:off x="15964605" y="8227281"/>
                <a:ext cx="484509" cy="411834"/>
              </a:xfrm>
              <a:prstGeom prst="rightArrow">
                <a:avLst>
                  <a:gd name="adj1" fmla="val 50000"/>
                  <a:gd name="adj2" fmla="val 74543"/>
                </a:avLst>
              </a:prstGeom>
              <a:solidFill>
                <a:srgbClr val="FF0000"/>
              </a:solidFill>
              <a:ln w="6350" cap="flat" cmpd="sng" algn="ctr">
                <a:noFill/>
                <a:prstDash val="solid"/>
                <a:round/>
                <a:headEnd type="none" w="med" len="med"/>
                <a:tailEnd type="none" w="med" len="med"/>
              </a:ln>
              <a:effectLst/>
            </p:spPr>
            <p:txBody>
              <a:bodyPr vert="horz" wrap="none" lIns="137139" tIns="68569" rIns="137139" bIns="68569" numCol="1" rtlCol="0" anchor="t" anchorCtr="0" compatLnSpc="1">
                <a:prstTxWarp prst="textNoShape">
                  <a:avLst/>
                </a:prstTxWarp>
              </a:bodyPr>
              <a:lstStyle/>
              <a:p>
                <a:pPr defTabSz="1371417" eaLnBrk="0" fontAlgn="base" hangingPunct="0">
                  <a:spcBef>
                    <a:spcPct val="0"/>
                  </a:spcBef>
                  <a:spcAft>
                    <a:spcPct val="0"/>
                  </a:spcAft>
                </a:pPr>
                <a:endParaRPr lang="ja-JP" altLang="en-US" sz="3600">
                  <a:solidFill>
                    <a:srgbClr val="080808"/>
                  </a:solidFill>
                  <a:latin typeface="Arial" charset="0"/>
                  <a:ea typeface="ＭＳ Ｐゴシック" pitchFamily="50" charset="-128"/>
                </a:endParaRPr>
              </a:p>
            </p:txBody>
          </p:sp>
        </p:grpSp>
        <mc:AlternateContent xmlns:mc="http://schemas.openxmlformats.org/markup-compatibility/2006">
          <mc:Choice xmlns:a14="http://schemas.microsoft.com/office/drawing/2010/main" Requires="a14">
            <p:sp>
              <p:nvSpPr>
                <p:cNvPr id="15" name="テキスト ボックス 14">
                  <a:extLst>
                    <a:ext uri="{FF2B5EF4-FFF2-40B4-BE49-F238E27FC236}">
                      <a16:creationId xmlns:a16="http://schemas.microsoft.com/office/drawing/2014/main" id="{7B9B1B26-7DC0-E462-95E4-44EF9A07D302}"/>
                    </a:ext>
                  </a:extLst>
                </p:cNvPr>
                <p:cNvSpPr txBox="1">
                  <a:spLocks noGrp="1" noRot="1" noMove="1" noResize="1" noEditPoints="1" noAdjustHandles="1" noChangeArrowheads="1" noChangeShapeType="1"/>
                </p:cNvSpPr>
                <p:nvPr/>
              </p:nvSpPr>
              <p:spPr>
                <a:xfrm>
                  <a:off x="12903227" y="6530480"/>
                  <a:ext cx="4182783" cy="1470037"/>
                </a:xfrm>
                <a:prstGeom prst="rect">
                  <a:avLst/>
                </a:prstGeom>
                <a:solidFill>
                  <a:schemeClr val="accent4">
                    <a:lumMod val="40000"/>
                    <a:lumOff val="60000"/>
                  </a:schemeClr>
                </a:solidFill>
                <a:ln w="57150">
                  <a:solidFill>
                    <a:srgbClr val="FF0000"/>
                  </a:solidFill>
                </a:ln>
              </p:spPr>
              <p:txBody>
                <a:bodyPr wrap="square" lIns="0" tIns="180000" rIns="0" bIns="180000" rtlCol="0">
                  <a:spAutoFit/>
                </a:bodyPr>
                <a:lstStyle/>
                <a:p>
                  <a:pPr/>
                  <a14:m>
                    <m:oMathPara xmlns:m="http://schemas.openxmlformats.org/officeDocument/2006/math">
                      <m:oMathParaPr>
                        <m:jc m:val="centerGroup"/>
                      </m:oMathParaPr>
                      <m:oMath xmlns:m="http://schemas.openxmlformats.org/officeDocument/2006/math">
                        <m:sSup>
                          <m:sSupPr>
                            <m:ctrlPr>
                              <a:rPr lang="en-US" altLang="ja-JP" sz="3200" i="1" smtClean="0">
                                <a:solidFill>
                                  <a:srgbClr val="36515B"/>
                                </a:solidFill>
                                <a:latin typeface="Cambria Math" panose="02040503050406030204" pitchFamily="18" charset="0"/>
                              </a:rPr>
                            </m:ctrlPr>
                          </m:sSupPr>
                          <m:e>
                            <m:r>
                              <a:rPr lang="en-US" altLang="ja-JP" sz="3200" i="1">
                                <a:solidFill>
                                  <a:srgbClr val="36515B"/>
                                </a:solidFill>
                                <a:latin typeface="Cambria Math" panose="02040503050406030204" pitchFamily="18" charset="0"/>
                              </a:rPr>
                              <m:t>𝑑</m:t>
                            </m:r>
                          </m:e>
                          <m:sup>
                            <m:r>
                              <a:rPr lang="en-US" altLang="ja-JP" sz="3200" i="1">
                                <a:solidFill>
                                  <a:srgbClr val="36515B"/>
                                </a:solidFill>
                                <a:latin typeface="Cambria Math" panose="02040503050406030204" pitchFamily="18" charset="0"/>
                              </a:rPr>
                              <m:t>′</m:t>
                            </m:r>
                          </m:sup>
                        </m:sSup>
                        <m:r>
                          <a:rPr lang="en-US" altLang="ja-JP" sz="3200" i="1">
                            <a:solidFill>
                              <a:srgbClr val="36515B"/>
                            </a:solidFill>
                            <a:latin typeface="Cambria Math" panose="02040503050406030204" pitchFamily="18" charset="0"/>
                          </a:rPr>
                          <m:t>=</m:t>
                        </m:r>
                        <m:f>
                          <m:fPr>
                            <m:ctrlPr>
                              <a:rPr lang="en-US" altLang="ja-JP" sz="3200" i="1">
                                <a:solidFill>
                                  <a:srgbClr val="36515B"/>
                                </a:solidFill>
                                <a:latin typeface="Cambria Math" panose="02040503050406030204" pitchFamily="18" charset="0"/>
                              </a:rPr>
                            </m:ctrlPr>
                          </m:fPr>
                          <m:num>
                            <m:sSup>
                              <m:sSupPr>
                                <m:ctrlPr>
                                  <a:rPr lang="en-US" altLang="ja-JP" sz="3200" i="1">
                                    <a:solidFill>
                                      <a:srgbClr val="36515B"/>
                                    </a:solidFill>
                                    <a:latin typeface="Cambria Math" panose="02040503050406030204" pitchFamily="18" charset="0"/>
                                  </a:rPr>
                                </m:ctrlPr>
                              </m:sSupPr>
                              <m:e>
                                <m:r>
                                  <a:rPr lang="en-US" altLang="ja-JP" sz="3200" i="1">
                                    <a:solidFill>
                                      <a:srgbClr val="36515B"/>
                                    </a:solidFill>
                                    <a:latin typeface="Cambria Math" panose="02040503050406030204" pitchFamily="18" charset="0"/>
                                  </a:rPr>
                                  <m:t>𝑐</m:t>
                                </m:r>
                              </m:e>
                              <m:sup>
                                <m:r>
                                  <a:rPr lang="en-US" altLang="ja-JP" sz="3200" i="1">
                                    <a:solidFill>
                                      <a:srgbClr val="36515B"/>
                                    </a:solidFill>
                                    <a:latin typeface="Cambria Math" panose="02040503050406030204" pitchFamily="18" charset="0"/>
                                  </a:rPr>
                                  <m:t>′</m:t>
                                </m:r>
                              </m:sup>
                            </m:sSup>
                            <m:r>
                              <a:rPr lang="en-US" altLang="ja-JP" sz="3200" i="1">
                                <a:solidFill>
                                  <a:srgbClr val="36515B"/>
                                </a:solidFill>
                                <a:latin typeface="Cambria Math" panose="02040503050406030204" pitchFamily="18" charset="0"/>
                              </a:rPr>
                              <m:t>𝑡</m:t>
                            </m:r>
                          </m:num>
                          <m:den>
                            <m:r>
                              <a:rPr lang="en-US" altLang="ja-JP" sz="3200" i="1">
                                <a:solidFill>
                                  <a:srgbClr val="36515B"/>
                                </a:solidFill>
                                <a:latin typeface="Cambria Math" panose="02040503050406030204" pitchFamily="18" charset="0"/>
                              </a:rPr>
                              <m:t>2</m:t>
                            </m:r>
                          </m:den>
                        </m:f>
                        <m:d>
                          <m:dPr>
                            <m:ctrlPr>
                              <a:rPr lang="en-US" altLang="ja-JP" sz="3200" i="1">
                                <a:solidFill>
                                  <a:srgbClr val="36515B"/>
                                </a:solidFill>
                                <a:latin typeface="Cambria Math" panose="02040503050406030204" pitchFamily="18" charset="0"/>
                              </a:rPr>
                            </m:ctrlPr>
                          </m:dPr>
                          <m:e>
                            <m:r>
                              <a:rPr lang="en-US" altLang="ja-JP" sz="3200" i="1">
                                <a:solidFill>
                                  <a:srgbClr val="36515B"/>
                                </a:solidFill>
                                <a:latin typeface="Cambria Math" panose="02040503050406030204" pitchFamily="18" charset="0"/>
                              </a:rPr>
                              <m:t>=</m:t>
                            </m:r>
                            <m:f>
                              <m:fPr>
                                <m:ctrlPr>
                                  <a:rPr lang="en-US" altLang="ja-JP" sz="3200" i="1">
                                    <a:solidFill>
                                      <a:srgbClr val="36515B"/>
                                    </a:solidFill>
                                    <a:latin typeface="Cambria Math" panose="02040503050406030204" pitchFamily="18" charset="0"/>
                                  </a:rPr>
                                </m:ctrlPr>
                              </m:fPr>
                              <m:num>
                                <m:sSup>
                                  <m:sSupPr>
                                    <m:ctrlPr>
                                      <a:rPr lang="en-US" altLang="ja-JP" sz="3200" i="1">
                                        <a:solidFill>
                                          <a:srgbClr val="36515B"/>
                                        </a:solidFill>
                                        <a:latin typeface="Cambria Math" panose="02040503050406030204" pitchFamily="18" charset="0"/>
                                      </a:rPr>
                                    </m:ctrlPr>
                                  </m:sSupPr>
                                  <m:e>
                                    <m:r>
                                      <a:rPr lang="en-US" altLang="ja-JP" sz="3200" i="1">
                                        <a:solidFill>
                                          <a:srgbClr val="36515B"/>
                                        </a:solidFill>
                                        <a:latin typeface="Cambria Math" panose="02040503050406030204" pitchFamily="18" charset="0"/>
                                      </a:rPr>
                                      <m:t>𝑐</m:t>
                                    </m:r>
                                  </m:e>
                                  <m:sup>
                                    <m:r>
                                      <a:rPr lang="en-US" altLang="ja-JP" sz="3200" i="1">
                                        <a:solidFill>
                                          <a:srgbClr val="36515B"/>
                                        </a:solidFill>
                                        <a:latin typeface="Cambria Math" panose="02040503050406030204" pitchFamily="18" charset="0"/>
                                      </a:rPr>
                                      <m:t>′</m:t>
                                    </m:r>
                                  </m:sup>
                                </m:sSup>
                              </m:num>
                              <m:den>
                                <m:r>
                                  <a:rPr lang="en-US" altLang="ja-JP" sz="3200" i="1">
                                    <a:solidFill>
                                      <a:srgbClr val="36515B"/>
                                    </a:solidFill>
                                    <a:latin typeface="Cambria Math" panose="02040503050406030204" pitchFamily="18" charset="0"/>
                                  </a:rPr>
                                  <m:t>𝑐</m:t>
                                </m:r>
                              </m:den>
                            </m:f>
                            <m:r>
                              <a:rPr lang="en-US" altLang="ja-JP" sz="3200" i="1">
                                <a:solidFill>
                                  <a:srgbClr val="36515B"/>
                                </a:solidFill>
                                <a:latin typeface="Cambria Math" panose="02040503050406030204" pitchFamily="18" charset="0"/>
                              </a:rPr>
                              <m:t>𝑑</m:t>
                            </m:r>
                          </m:e>
                        </m:d>
                      </m:oMath>
                    </m:oMathPara>
                  </a14:m>
                  <a:endParaRPr lang="en-US" altLang="ja-JP" sz="3200" dirty="0">
                    <a:solidFill>
                      <a:srgbClr val="36515B"/>
                    </a:solidFill>
                    <a:latin typeface="Arial"/>
                    <a:ea typeface="ＭＳ Ｐゴシック"/>
                  </a:endParaRPr>
                </a:p>
              </p:txBody>
            </p:sp>
          </mc:Choice>
          <mc:Fallback>
            <p:sp>
              <p:nvSpPr>
                <p:cNvPr id="15" name="テキスト ボックス 14">
                  <a:extLst>
                    <a:ext uri="{FF2B5EF4-FFF2-40B4-BE49-F238E27FC236}">
                      <a16:creationId xmlns:a16="http://schemas.microsoft.com/office/drawing/2014/main" id="{7B9B1B26-7DC0-E462-95E4-44EF9A07D302}"/>
                    </a:ext>
                  </a:extLst>
                </p:cNvPr>
                <p:cNvSpPr txBox="1">
                  <a:spLocks noGrp="1" noRot="1" noChangeAspect="1" noMove="1" noResize="1" noEditPoints="1" noAdjustHandles="1" noChangeArrowheads="1" noChangeShapeType="1" noTextEdit="1"/>
                </p:cNvSpPr>
                <p:nvPr/>
              </p:nvSpPr>
              <p:spPr>
                <a:xfrm>
                  <a:off x="12903227" y="6530480"/>
                  <a:ext cx="4182783" cy="1470037"/>
                </a:xfrm>
                <a:prstGeom prst="rect">
                  <a:avLst/>
                </a:prstGeom>
                <a:blipFill>
                  <a:blip r:embed="rId6"/>
                  <a:stretch>
                    <a:fillRect/>
                  </a:stretch>
                </a:blipFill>
                <a:ln w="57150">
                  <a:solidFill>
                    <a:srgbClr val="FF0000"/>
                  </a:solidFill>
                </a:ln>
              </p:spPr>
              <p:txBody>
                <a:bodyPr/>
                <a:lstStyle/>
                <a:p>
                  <a:r>
                    <a:rPr lang="ja-JP" altLang="en-US">
                      <a:noFill/>
                    </a:rPr>
                    <a:t> </a:t>
                  </a:r>
                </a:p>
              </p:txBody>
            </p:sp>
          </mc:Fallback>
        </mc:AlternateContent>
      </p:grpSp>
      <p:grpSp>
        <p:nvGrpSpPr>
          <p:cNvPr id="3" name="グループ化 2">
            <a:extLst>
              <a:ext uri="{FF2B5EF4-FFF2-40B4-BE49-F238E27FC236}">
                <a16:creationId xmlns:a16="http://schemas.microsoft.com/office/drawing/2014/main" id="{DCF42D55-ADC4-AAE0-6362-BA0829209378}"/>
              </a:ext>
            </a:extLst>
          </p:cNvPr>
          <p:cNvGrpSpPr>
            <a:grpSpLocks noGrp="1" noUngrp="1" noRot="1" noMove="1" noResize="1"/>
          </p:cNvGrpSpPr>
          <p:nvPr/>
        </p:nvGrpSpPr>
        <p:grpSpPr>
          <a:xfrm>
            <a:off x="13142391" y="2727450"/>
            <a:ext cx="4231210" cy="3158072"/>
            <a:chOff x="11270115" y="5410157"/>
            <a:chExt cx="4231210" cy="2016289"/>
          </a:xfrm>
        </p:grpSpPr>
        <p:sp>
          <p:nvSpPr>
            <p:cNvPr id="19" name="正方形/長方形 18">
              <a:extLst>
                <a:ext uri="{FF2B5EF4-FFF2-40B4-BE49-F238E27FC236}">
                  <a16:creationId xmlns:a16="http://schemas.microsoft.com/office/drawing/2014/main" id="{7CA5E704-307A-CE2F-06FA-17B3B8F48114}"/>
                </a:ext>
              </a:extLst>
            </p:cNvPr>
            <p:cNvSpPr>
              <a:spLocks noGrp="1" noRot="1" noMove="1" noResize="1" noEditPoints="1" noAdjustHandles="1" noChangeArrowheads="1" noChangeShapeType="1"/>
            </p:cNvSpPr>
            <p:nvPr/>
          </p:nvSpPr>
          <p:spPr>
            <a:xfrm>
              <a:off x="11270115" y="5410157"/>
              <a:ext cx="4231210" cy="2016289"/>
            </a:xfrm>
            <a:prstGeom prst="rect">
              <a:avLst/>
            </a:prstGeom>
            <a:solidFill>
              <a:schemeClr val="accent5">
                <a:lumMod val="20000"/>
                <a:lumOff val="80000"/>
                <a:alpha val="44000"/>
              </a:schemeClr>
            </a:solidFill>
            <a:ln w="254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a:extLst>
                <a:ext uri="{FF2B5EF4-FFF2-40B4-BE49-F238E27FC236}">
                  <a16:creationId xmlns:a16="http://schemas.microsoft.com/office/drawing/2014/main" id="{8885EF61-C0F2-5A9B-50CF-8D52E89F2DF2}"/>
                </a:ext>
              </a:extLst>
            </p:cNvPr>
            <p:cNvSpPr txBox="1">
              <a:spLocks noGrp="1" noRot="1" noMove="1" noResize="1" noEditPoints="1" noAdjustHandles="1" noChangeArrowheads="1" noChangeShapeType="1"/>
            </p:cNvSpPr>
            <p:nvPr/>
          </p:nvSpPr>
          <p:spPr>
            <a:xfrm>
              <a:off x="11476894" y="5580723"/>
              <a:ext cx="4024430" cy="1477328"/>
            </a:xfrm>
            <a:prstGeom prst="rect">
              <a:avLst/>
            </a:prstGeom>
            <a:noFill/>
          </p:spPr>
          <p:txBody>
            <a:bodyPr wrap="square" lIns="0" tIns="0" rIns="0" bIns="0">
              <a:spAutoFit/>
            </a:bodyPr>
            <a:lstStyle>
              <a:defPPr>
                <a:defRPr lang="ja-JP"/>
              </a:defPPr>
              <a:lvl1pPr>
                <a:defRPr sz="2700" b="1">
                  <a:solidFill>
                    <a:srgbClr val="000000"/>
                  </a:solidFill>
                  <a:latin typeface="Noto Sans JP" panose="020B0200000000000000" pitchFamily="34" charset="-128"/>
                  <a:ea typeface="Noto Sans JP" panose="020B0200000000000000" pitchFamily="34" charset="-128"/>
                </a:defRPr>
              </a:lvl1pPr>
            </a:lstStyle>
            <a:p>
              <a:r>
                <a:rPr lang="ja-JP" altLang="en-US" sz="3200" b="1" dirty="0">
                  <a:solidFill>
                    <a:srgbClr val="36515B"/>
                  </a:solidFill>
                  <a:latin typeface="MS PGothic" panose="020B0600070205080204" pitchFamily="34" charset="-128"/>
                  <a:ea typeface="MS PGothic" panose="020B0600070205080204" pitchFamily="34" charset="-128"/>
                </a:rPr>
                <a:t>一方で、組織の音速 </a:t>
              </a:r>
              <a:r>
                <a:rPr lang="en-US" altLang="ja-JP" sz="3200" b="1" dirty="0">
                  <a:solidFill>
                    <a:srgbClr val="36515B"/>
                  </a:solidFill>
                  <a:latin typeface="MS PGothic" panose="020B0600070205080204" pitchFamily="34" charset="-128"/>
                  <a:ea typeface="MS PGothic" panose="020B0600070205080204" pitchFamily="34" charset="-128"/>
                  <a:cs typeface="Times New Roman" panose="02020603050405020304" pitchFamily="18" charset="0"/>
                </a:rPr>
                <a:t>c</a:t>
              </a:r>
              <a:r>
                <a:rPr lang="en-US" altLang="ja-JP" sz="3200" b="1" dirty="0">
                  <a:solidFill>
                    <a:srgbClr val="36515B"/>
                  </a:solidFill>
                  <a:latin typeface="MS PGothic" panose="020B0600070205080204" pitchFamily="34" charset="-128"/>
                  <a:ea typeface="MS PGothic" panose="020B0600070205080204" pitchFamily="34" charset="-128"/>
                </a:rPr>
                <a:t> </a:t>
              </a:r>
              <a:r>
                <a:rPr lang="ja-JP" altLang="en-US" sz="3200" b="1" dirty="0">
                  <a:solidFill>
                    <a:srgbClr val="36515B"/>
                  </a:solidFill>
                  <a:latin typeface="MS PGothic" panose="020B0600070205080204" pitchFamily="34" charset="-128"/>
                  <a:ea typeface="MS PGothic" panose="020B0600070205080204" pitchFamily="34" charset="-128"/>
                </a:rPr>
                <a:t>は事前に知ることができない</a:t>
              </a:r>
              <a:endParaRPr lang="en-US" altLang="ja-JP" sz="3200" b="1" dirty="0">
                <a:solidFill>
                  <a:srgbClr val="36515B"/>
                </a:solidFill>
                <a:latin typeface="MS PGothic" panose="020B0600070205080204" pitchFamily="34" charset="-128"/>
                <a:ea typeface="MS PGothic" panose="020B0600070205080204" pitchFamily="34" charset="-128"/>
              </a:endParaRPr>
            </a:p>
          </p:txBody>
        </p:sp>
        <p:sp>
          <p:nvSpPr>
            <p:cNvPr id="21" name="テキスト ボックス 20">
              <a:extLst>
                <a:ext uri="{FF2B5EF4-FFF2-40B4-BE49-F238E27FC236}">
                  <a16:creationId xmlns:a16="http://schemas.microsoft.com/office/drawing/2014/main" id="{698455DA-7F3B-4498-B238-DDB6EDF567EA}"/>
                </a:ext>
              </a:extLst>
            </p:cNvPr>
            <p:cNvSpPr txBox="1">
              <a:spLocks noGrp="1" noRot="1" noMove="1" noResize="1" noEditPoints="1" noAdjustHandles="1" noChangeArrowheads="1" noChangeShapeType="1"/>
            </p:cNvSpPr>
            <p:nvPr/>
          </p:nvSpPr>
          <p:spPr>
            <a:xfrm>
              <a:off x="11476894" y="6713027"/>
              <a:ext cx="4024430" cy="531547"/>
            </a:xfrm>
            <a:prstGeom prst="rect">
              <a:avLst/>
            </a:prstGeom>
          </p:spPr>
          <p:txBody>
            <a:bodyPr wrap="square" lIns="0" tIns="0" rIns="0" bIns="0" anchor="t" anchorCtr="0">
              <a:spAutoFit/>
            </a:bodyPr>
            <a:lstStyle>
              <a:defPPr>
                <a:defRPr lang="ja-JP"/>
              </a:defPPr>
              <a:lvl1pPr indent="0" defTabSz="1403970">
                <a:lnSpc>
                  <a:spcPct val="110000"/>
                </a:lnSpc>
                <a:spcBef>
                  <a:spcPts val="0"/>
                </a:spcBef>
                <a:buFont typeface="Arial" panose="020B0604020202020204" pitchFamily="34" charset="0"/>
                <a:buNone/>
                <a:defRPr sz="2300" b="0">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2400" dirty="0">
                  <a:latin typeface="MS PGothic" panose="020B0600070205080204" pitchFamily="34" charset="-128"/>
                  <a:ea typeface="MS PGothic" panose="020B0600070205080204" pitchFamily="34" charset="-128"/>
                </a:rPr>
                <a:t>軟組織の平均値 </a:t>
              </a:r>
              <a:r>
                <a:rPr lang="en-US" altLang="ja-JP" sz="2400" dirty="0">
                  <a:latin typeface="MS PGothic" panose="020B0600070205080204" pitchFamily="34" charset="-128"/>
                  <a:ea typeface="MS PGothic" panose="020B0600070205080204" pitchFamily="34" charset="-128"/>
                </a:rPr>
                <a:t>c’ </a:t>
              </a:r>
              <a:r>
                <a:rPr lang="ja-JP" altLang="en-US" sz="2400" dirty="0">
                  <a:latin typeface="MS PGothic" panose="020B0600070205080204" pitchFamily="34" charset="-128"/>
                  <a:ea typeface="MS PGothic" panose="020B0600070205080204" pitchFamily="34" charset="-128"/>
                </a:rPr>
                <a:t>を用いて距離を求める</a:t>
              </a:r>
            </a:p>
          </p:txBody>
        </p:sp>
      </p:grpSp>
      <p:sp>
        <p:nvSpPr>
          <p:cNvPr id="9" name="四角形: 対角を丸める 8">
            <a:extLst>
              <a:ext uri="{FF2B5EF4-FFF2-40B4-BE49-F238E27FC236}">
                <a16:creationId xmlns:a16="http://schemas.microsoft.com/office/drawing/2014/main" id="{347409BC-3AE7-4B07-9A35-DCC237B19AFA}"/>
              </a:ext>
            </a:extLst>
          </p:cNvPr>
          <p:cNvSpPr>
            <a:spLocks noGrp="1" noRot="1" noMove="1" noResize="1" noEditPoints="1" noAdjustHandles="1" noChangeArrowheads="1" noChangeShapeType="1"/>
          </p:cNvSpPr>
          <p:nvPr/>
        </p:nvSpPr>
        <p:spPr>
          <a:xfrm>
            <a:off x="1050612" y="513833"/>
            <a:ext cx="8715688" cy="815607"/>
          </a:xfrm>
          <a:prstGeom prst="round2DiagRect">
            <a:avLst>
              <a:gd name="adj1" fmla="val 0"/>
              <a:gd name="adj2" fmla="val 0"/>
            </a:avLst>
          </a:prstGeom>
          <a:solidFill>
            <a:schemeClr val="bg1">
              <a:alpha val="75000"/>
            </a:schemeClr>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11" name="テキスト ボックス 10">
            <a:extLst>
              <a:ext uri="{FF2B5EF4-FFF2-40B4-BE49-F238E27FC236}">
                <a16:creationId xmlns:a16="http://schemas.microsoft.com/office/drawing/2014/main" id="{27D90811-4A6A-63F9-1F1E-4576BAFB5917}"/>
              </a:ext>
            </a:extLst>
          </p:cNvPr>
          <p:cNvSpPr txBox="1">
            <a:spLocks noGrp="1" noRot="1" noMove="1" noResize="1" noEditPoints="1" noAdjustHandles="1" noChangeArrowheads="1" noChangeShapeType="1"/>
          </p:cNvSpPr>
          <p:nvPr/>
        </p:nvSpPr>
        <p:spPr>
          <a:xfrm>
            <a:off x="1050614" y="550800"/>
            <a:ext cx="8715686" cy="738664"/>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pPr algn="ctr"/>
            <a:r>
              <a:rPr lang="ja-JP" altLang="en-US" sz="4800"/>
              <a:t>超音波診断</a:t>
            </a:r>
            <a:r>
              <a:rPr lang="en" altLang="ja-JP" sz="4800" dirty="0"/>
              <a:t>B-mode</a:t>
            </a:r>
            <a:r>
              <a:rPr lang="ja-JP" altLang="en-US" sz="4800"/>
              <a:t>の</a:t>
            </a:r>
            <a:r>
              <a:rPr lang="ja-JP" altLang="en-US" sz="4800" dirty="0"/>
              <a:t>基本</a:t>
            </a:r>
          </a:p>
        </p:txBody>
      </p:sp>
      <p:sp>
        <p:nvSpPr>
          <p:cNvPr id="12" name="テキスト ボックス 11">
            <a:extLst>
              <a:ext uri="{FF2B5EF4-FFF2-40B4-BE49-F238E27FC236}">
                <a16:creationId xmlns:a16="http://schemas.microsoft.com/office/drawing/2014/main" id="{28DA34A3-89B6-D925-5713-22790C91630D}"/>
              </a:ext>
            </a:extLst>
          </p:cNvPr>
          <p:cNvSpPr txBox="1">
            <a:spLocks noGrp="1" noRot="1" noMove="1" noResize="1" noEditPoints="1" noAdjustHandles="1" noChangeArrowheads="1" noChangeShapeType="1"/>
          </p:cNvSpPr>
          <p:nvPr/>
        </p:nvSpPr>
        <p:spPr>
          <a:xfrm>
            <a:off x="9906000" y="593775"/>
            <a:ext cx="6963088" cy="738664"/>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ja-JP" altLang="en-US" sz="4800" dirty="0"/>
              <a:t>：パルスエコー法</a:t>
            </a:r>
          </a:p>
        </p:txBody>
      </p:sp>
      <p:grpSp>
        <p:nvGrpSpPr>
          <p:cNvPr id="2" name="グループ化 1">
            <a:extLst>
              <a:ext uri="{FF2B5EF4-FFF2-40B4-BE49-F238E27FC236}">
                <a16:creationId xmlns:a16="http://schemas.microsoft.com/office/drawing/2014/main" id="{EEA203C1-B1B3-9E3A-29F7-D6DDE871BAC8}"/>
              </a:ext>
            </a:extLst>
          </p:cNvPr>
          <p:cNvGrpSpPr>
            <a:grpSpLocks noGrp="1" noUngrp="1" noRot="1" noMove="1" noResize="1"/>
          </p:cNvGrpSpPr>
          <p:nvPr/>
        </p:nvGrpSpPr>
        <p:grpSpPr>
          <a:xfrm>
            <a:off x="5215399" y="5791157"/>
            <a:ext cx="5504498" cy="2438443"/>
            <a:chOff x="5310649" y="5410157"/>
            <a:chExt cx="5504498" cy="2438443"/>
          </a:xfrm>
        </p:grpSpPr>
        <p:sp>
          <p:nvSpPr>
            <p:cNvPr id="16" name="正方形/長方形 15">
              <a:extLst>
                <a:ext uri="{FF2B5EF4-FFF2-40B4-BE49-F238E27FC236}">
                  <a16:creationId xmlns:a16="http://schemas.microsoft.com/office/drawing/2014/main" id="{DD6ECBCF-D081-A708-D580-6DE10FCFF7AA}"/>
                </a:ext>
              </a:extLst>
            </p:cNvPr>
            <p:cNvSpPr>
              <a:spLocks noGrp="1" noRot="1" noMove="1" noResize="1" noEditPoints="1" noAdjustHandles="1" noChangeArrowheads="1" noChangeShapeType="1"/>
            </p:cNvSpPr>
            <p:nvPr/>
          </p:nvSpPr>
          <p:spPr>
            <a:xfrm>
              <a:off x="5310649" y="5410157"/>
              <a:ext cx="5504498" cy="2438443"/>
            </a:xfrm>
            <a:prstGeom prst="rect">
              <a:avLst/>
            </a:prstGeom>
            <a:solidFill>
              <a:schemeClr val="accent5">
                <a:lumMod val="40000"/>
                <a:lumOff val="60000"/>
                <a:alpha val="44000"/>
              </a:schemeClr>
            </a:solidFill>
            <a:ln w="190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D8CDF6D2-77B6-33CE-8577-E46E432C621F}"/>
                </a:ext>
              </a:extLst>
            </p:cNvPr>
            <p:cNvSpPr txBox="1">
              <a:spLocks noGrp="1" noRot="1" noMove="1" noResize="1" noEditPoints="1" noAdjustHandles="1" noChangeArrowheads="1" noChangeShapeType="1"/>
            </p:cNvSpPr>
            <p:nvPr/>
          </p:nvSpPr>
          <p:spPr>
            <a:xfrm>
              <a:off x="5517428" y="5580723"/>
              <a:ext cx="5040000" cy="984885"/>
            </a:xfrm>
            <a:prstGeom prst="rect">
              <a:avLst/>
            </a:prstGeom>
            <a:noFill/>
          </p:spPr>
          <p:txBody>
            <a:bodyPr wrap="square" lIns="0" tIns="0" rIns="0" bIns="0">
              <a:spAutoFit/>
            </a:bodyPr>
            <a:lstStyle>
              <a:defPPr>
                <a:defRPr lang="ja-JP"/>
              </a:defPPr>
              <a:lvl1pPr>
                <a:defRPr sz="2700" b="1">
                  <a:solidFill>
                    <a:srgbClr val="000000"/>
                  </a:solidFill>
                  <a:latin typeface="Noto Sans JP" panose="020B0200000000000000" pitchFamily="34" charset="-128"/>
                  <a:ea typeface="Noto Sans JP" panose="020B0200000000000000" pitchFamily="34" charset="-128"/>
                </a:defRPr>
              </a:lvl1pPr>
            </a:lstStyle>
            <a:p>
              <a:r>
                <a:rPr lang="ja-JP" altLang="en-US" sz="3200" dirty="0">
                  <a:solidFill>
                    <a:srgbClr val="36515B"/>
                  </a:solidFill>
                  <a:latin typeface="MS PGothic" panose="020B0600070205080204" pitchFamily="34" charset="-128"/>
                  <a:ea typeface="MS PGothic" panose="020B0600070205080204" pitchFamily="34" charset="-128"/>
                </a:rPr>
                <a:t>固有音響インピーダンスが異なる境界で反射が生じる</a:t>
              </a:r>
              <a:endParaRPr lang="en-US" altLang="ja-JP" sz="3200" dirty="0">
                <a:solidFill>
                  <a:srgbClr val="36515B"/>
                </a:solidFill>
                <a:latin typeface="MS PGothic" panose="020B0600070205080204" pitchFamily="34" charset="-128"/>
                <a:ea typeface="MS PGothic" panose="020B0600070205080204" pitchFamily="34" charset="-128"/>
              </a:endParaRPr>
            </a:p>
          </p:txBody>
        </p:sp>
        <p:sp>
          <p:nvSpPr>
            <p:cNvPr id="10" name="テキスト ボックス 9">
              <a:extLst>
                <a:ext uri="{FF2B5EF4-FFF2-40B4-BE49-F238E27FC236}">
                  <a16:creationId xmlns:a16="http://schemas.microsoft.com/office/drawing/2014/main" id="{B59359B5-2CE2-9185-A886-E0FB7E19F2B4}"/>
                </a:ext>
              </a:extLst>
            </p:cNvPr>
            <p:cNvSpPr txBox="1">
              <a:spLocks noGrp="1" noRot="1" noMove="1" noResize="1" noEditPoints="1" noAdjustHandles="1" noChangeArrowheads="1" noChangeShapeType="1"/>
            </p:cNvSpPr>
            <p:nvPr/>
          </p:nvSpPr>
          <p:spPr>
            <a:xfrm>
              <a:off x="5517428" y="6747900"/>
              <a:ext cx="5115600" cy="762901"/>
            </a:xfrm>
            <a:prstGeom prst="rect">
              <a:avLst/>
            </a:prstGeom>
          </p:spPr>
          <p:txBody>
            <a:bodyPr wrap="square" lIns="0" tIns="0" rIns="0" bIns="0" anchor="t" anchorCtr="0">
              <a:spAutoFit/>
            </a:bodyPr>
            <a:lstStyle>
              <a:defPPr>
                <a:defRPr lang="ja-JP"/>
              </a:defPPr>
              <a:lvl1pPr indent="0" defTabSz="1403970">
                <a:lnSpc>
                  <a:spcPct val="110000"/>
                </a:lnSpc>
                <a:spcBef>
                  <a:spcPts val="0"/>
                </a:spcBef>
                <a:buFont typeface="Arial" panose="020B0604020202020204" pitchFamily="34" charset="0"/>
                <a:buNone/>
                <a:defRPr sz="2300" b="0">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r>
                <a:rPr lang="ja-JP" altLang="en-US" sz="2400" dirty="0">
                  <a:latin typeface="MS PGothic" panose="020B0600070205080204" pitchFamily="34" charset="-128"/>
                  <a:ea typeface="MS PGothic" panose="020B0600070205080204" pitchFamily="34" charset="-128"/>
                </a:rPr>
                <a:t>超音波照射を開始してから、反射波が戻るまでの時間は計測することができる</a:t>
              </a:r>
              <a:endParaRPr lang="en-US" altLang="ja-JP" sz="2400" dirty="0">
                <a:latin typeface="MS PGothic" panose="020B0600070205080204" pitchFamily="34" charset="-128"/>
                <a:ea typeface="MS PGothic" panose="020B0600070205080204" pitchFamily="34" charset="-128"/>
              </a:endParaRPr>
            </a:p>
          </p:txBody>
        </p:sp>
      </p:grpSp>
    </p:spTree>
    <p:extLst>
      <p:ext uri="{BB962C8B-B14F-4D97-AF65-F5344CB8AC3E}">
        <p14:creationId xmlns:p14="http://schemas.microsoft.com/office/powerpoint/2010/main" val="3876613237"/>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1" presetClass="mediacall" presetSubtype="0" fill="hold" nodeType="withEffect">
                                  <p:stCondLst>
                                    <p:cond delay="500"/>
                                  </p:stCondLst>
                                  <p:childTnLst>
                                    <p:cmd type="call" cmd="playFrom(0.0)">
                                      <p:cBhvr>
                                        <p:cTn id="9" dur="3200" fill="hold"/>
                                        <p:tgtEl>
                                          <p:spTgt spid="6"/>
                                        </p:tgtEl>
                                      </p:cBhvr>
                                    </p:cmd>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dissolv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dissolv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5" repeatCount="indefinite" fill="hold" display="0">
                  <p:stCondLst>
                    <p:cond delay="indefinite"/>
                  </p:stCondLst>
                </p:cTn>
                <p:tgtEl>
                  <p:spTgt spid="6"/>
                </p:tgtEl>
              </p:cMediaNode>
            </p:video>
            <p:seq concurrent="1" nextAc="seek">
              <p:cTn id="26" restart="whenNotActive" fill="hold" evtFilter="cancelBubble" nodeType="interactiveSeq">
                <p:stCondLst>
                  <p:cond evt="onClick" delay="0">
                    <p:tgtEl>
                      <p:spTgt spid="6"/>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clickEffect">
                                  <p:stCondLst>
                                    <p:cond delay="0"/>
                                  </p:stCondLst>
                                  <p:childTnLst>
                                    <p:cmd type="call" cmd="togglePause">
                                      <p:cBhvr>
                                        <p:cTn id="30"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3F783-302E-93F0-B7ED-4586EDD0121A}"/>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4899A325-114F-1161-C6EB-17618B429A77}"/>
              </a:ext>
            </a:extLst>
          </p:cNvPr>
          <p:cNvSpPr txBox="1">
            <a:spLocks noGrp="1" noRot="1" noMove="1" noResize="1" noEditPoints="1" noAdjustHandles="1" noChangeArrowheads="1" noChangeShapeType="1"/>
          </p:cNvSpPr>
          <p:nvPr/>
        </p:nvSpPr>
        <p:spPr>
          <a:xfrm>
            <a:off x="4955" y="1078772"/>
            <a:ext cx="18281634" cy="1077218"/>
          </a:xfrm>
          <a:prstGeom prst="rect">
            <a:avLst/>
          </a:prstGeom>
          <a:noFill/>
        </p:spPr>
        <p:txBody>
          <a:bodyPr wrap="square" lIns="0" tIns="0" rIns="0" bIns="0" anchor="ctr" anchorCtr="0">
            <a:spAutoFit/>
          </a:bodyPr>
          <a:lstStyle>
            <a:defPPr>
              <a:defRPr lang="ja-JP"/>
            </a:defPPr>
            <a:lvl1pPr algn="ctr">
              <a:defRPr sz="7000" b="1">
                <a:solidFill>
                  <a:srgbClr val="00B15F"/>
                </a:solidFill>
                <a:latin typeface="Noto Sans JP" panose="020B0200000000000000" pitchFamily="50" charset="-128"/>
                <a:ea typeface="Noto Sans JP" panose="020B0200000000000000" pitchFamily="50" charset="-128"/>
              </a:defRPr>
            </a:lvl1pPr>
          </a:lstStyle>
          <a:p>
            <a:r>
              <a:rPr lang="ja-JP" altLang="en-US" dirty="0"/>
              <a:t>超音波画像の表示モード</a:t>
            </a:r>
          </a:p>
        </p:txBody>
      </p:sp>
      <p:grpSp>
        <p:nvGrpSpPr>
          <p:cNvPr id="3" name="グループ化 2">
            <a:extLst>
              <a:ext uri="{FF2B5EF4-FFF2-40B4-BE49-F238E27FC236}">
                <a16:creationId xmlns:a16="http://schemas.microsoft.com/office/drawing/2014/main" id="{9A8659FE-FBF4-CE13-AD1F-ED6ACAA0CCA8}"/>
              </a:ext>
            </a:extLst>
          </p:cNvPr>
          <p:cNvGrpSpPr>
            <a:grpSpLocks noGrp="1" noUngrp="1" noRot="1" noMove="1" noResize="1"/>
          </p:cNvGrpSpPr>
          <p:nvPr/>
        </p:nvGrpSpPr>
        <p:grpSpPr>
          <a:xfrm>
            <a:off x="4824858" y="3463444"/>
            <a:ext cx="10015092" cy="4687235"/>
            <a:chOff x="4824858" y="3463444"/>
            <a:chExt cx="10015092" cy="4687235"/>
          </a:xfrm>
        </p:grpSpPr>
        <p:pic>
          <p:nvPicPr>
            <p:cNvPr id="27" name="図 26">
              <a:extLst>
                <a:ext uri="{FF2B5EF4-FFF2-40B4-BE49-F238E27FC236}">
                  <a16:creationId xmlns:a16="http://schemas.microsoft.com/office/drawing/2014/main" id="{DD515123-02E1-F143-1764-942392F42905}"/>
                </a:ext>
              </a:extLst>
            </p:cNvPr>
            <p:cNvPicPr>
              <a:picLocks noGrp="1" noRot="1" noChangeAspect="1" noMove="1" noResize="1" noEditPoints="1" noAdjustHandles="1" noChangeArrowheads="1" noChangeShapeType="1" noCrop="1"/>
            </p:cNvPicPr>
            <p:nvPr/>
          </p:nvPicPr>
          <p:blipFill rotWithShape="1">
            <a:blip r:embed="rId3"/>
            <a:srcRect b="93507"/>
            <a:stretch/>
          </p:blipFill>
          <p:spPr>
            <a:xfrm>
              <a:off x="4824858" y="3893872"/>
              <a:ext cx="274223" cy="320367"/>
            </a:xfrm>
            <a:prstGeom prst="rect">
              <a:avLst/>
            </a:prstGeom>
          </p:spPr>
        </p:pic>
        <p:pic>
          <p:nvPicPr>
            <p:cNvPr id="6" name="図 5">
              <a:extLst>
                <a:ext uri="{FF2B5EF4-FFF2-40B4-BE49-F238E27FC236}">
                  <a16:creationId xmlns:a16="http://schemas.microsoft.com/office/drawing/2014/main" id="{77CDE193-D5A5-5B14-FF7D-16C5EF6E7815}"/>
                </a:ext>
              </a:extLst>
            </p:cNvPr>
            <p:cNvPicPr>
              <a:picLocks noGrp="1" noRot="1" noChangeAspect="1" noMove="1" noResize="1" noEditPoints="1" noAdjustHandles="1" noChangeArrowheads="1" noChangeShapeType="1" noCrop="1"/>
            </p:cNvPicPr>
            <p:nvPr/>
          </p:nvPicPr>
          <p:blipFill rotWithShape="1">
            <a:blip r:embed="rId3"/>
            <a:srcRect b="93507"/>
            <a:stretch/>
          </p:blipFill>
          <p:spPr>
            <a:xfrm>
              <a:off x="4824858" y="5113070"/>
              <a:ext cx="274223" cy="320367"/>
            </a:xfrm>
            <a:prstGeom prst="rect">
              <a:avLst/>
            </a:prstGeom>
          </p:spPr>
        </p:pic>
        <p:pic>
          <p:nvPicPr>
            <p:cNvPr id="8" name="図 7">
              <a:extLst>
                <a:ext uri="{FF2B5EF4-FFF2-40B4-BE49-F238E27FC236}">
                  <a16:creationId xmlns:a16="http://schemas.microsoft.com/office/drawing/2014/main" id="{37CD16CD-1666-5572-EDCF-E6EC47BB0903}"/>
                </a:ext>
              </a:extLst>
            </p:cNvPr>
            <p:cNvPicPr>
              <a:picLocks noGrp="1" noRot="1" noChangeAspect="1" noMove="1" noResize="1" noEditPoints="1" noAdjustHandles="1" noChangeArrowheads="1" noChangeShapeType="1" noCrop="1"/>
            </p:cNvPicPr>
            <p:nvPr/>
          </p:nvPicPr>
          <p:blipFill rotWithShape="1">
            <a:blip r:embed="rId3"/>
            <a:srcRect b="93507"/>
            <a:stretch/>
          </p:blipFill>
          <p:spPr>
            <a:xfrm>
              <a:off x="4824858" y="6332268"/>
              <a:ext cx="274223" cy="320367"/>
            </a:xfrm>
            <a:prstGeom prst="rect">
              <a:avLst/>
            </a:prstGeom>
          </p:spPr>
        </p:pic>
        <p:sp>
          <p:nvSpPr>
            <p:cNvPr id="26" name="コンテンツ プレースホルダー 2">
              <a:extLst>
                <a:ext uri="{FF2B5EF4-FFF2-40B4-BE49-F238E27FC236}">
                  <a16:creationId xmlns:a16="http://schemas.microsoft.com/office/drawing/2014/main" id="{964FA18B-7D79-545D-0723-F5B778F8A8D4}"/>
                </a:ext>
              </a:extLst>
            </p:cNvPr>
            <p:cNvSpPr txBox="1">
              <a:spLocks noGrp="1" noRot="1" noMove="1" noResize="1" noEditPoints="1" noAdjustHandles="1" noChangeArrowheads="1" noChangeShapeType="1"/>
            </p:cNvSpPr>
            <p:nvPr/>
          </p:nvSpPr>
          <p:spPr>
            <a:xfrm>
              <a:off x="5298919" y="3463444"/>
              <a:ext cx="9541031" cy="1029641"/>
            </a:xfrm>
            <a:prstGeom prst="rect">
              <a:avLst/>
            </a:prstGeom>
          </p:spPr>
          <p:txBody>
            <a:bodyPr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defTabSz="1403970">
                <a:lnSpc>
                  <a:spcPct val="120000"/>
                </a:lnSpc>
              </a:pPr>
              <a:r>
                <a:rPr lang="en-US" altLang="ja-JP" sz="6000" b="1" dirty="0">
                  <a:latin typeface="Noto Sans" panose="020B0502040504020204" pitchFamily="34" charset="0"/>
                  <a:ea typeface="Noto Sans" panose="020B0502040504020204" pitchFamily="34" charset="0"/>
                  <a:cs typeface="Noto Sans" panose="020B0502040504020204" pitchFamily="34" charset="0"/>
                </a:rPr>
                <a:t>A-mode</a:t>
              </a:r>
              <a:r>
                <a:rPr lang="en-US" altLang="ja-JP" sz="6000" b="1" dirty="0">
                  <a:solidFill>
                    <a:srgbClr val="3B565F"/>
                  </a:solidFill>
                  <a:latin typeface="Noto Sans" panose="020B0502040504020204" pitchFamily="34" charset="0"/>
                  <a:ea typeface="Noto Sans" panose="020B0502040504020204" pitchFamily="34" charset="0"/>
                  <a:cs typeface="Noto Sans" panose="020B0502040504020204" pitchFamily="34" charset="0"/>
                </a:rPr>
                <a:t> (A: amplitude)</a:t>
              </a:r>
            </a:p>
          </p:txBody>
        </p:sp>
        <p:sp>
          <p:nvSpPr>
            <p:cNvPr id="5" name="コンテンツ プレースホルダー 2">
              <a:extLst>
                <a:ext uri="{FF2B5EF4-FFF2-40B4-BE49-F238E27FC236}">
                  <a16:creationId xmlns:a16="http://schemas.microsoft.com/office/drawing/2014/main" id="{4AA20256-8562-3CFF-A6E6-304A8A2DF3B1}"/>
                </a:ext>
              </a:extLst>
            </p:cNvPr>
            <p:cNvSpPr txBox="1">
              <a:spLocks noGrp="1" noRot="1" noMove="1" noResize="1" noEditPoints="1" noAdjustHandles="1" noChangeArrowheads="1" noChangeShapeType="1"/>
            </p:cNvSpPr>
            <p:nvPr/>
          </p:nvSpPr>
          <p:spPr>
            <a:xfrm>
              <a:off x="5298919" y="4682642"/>
              <a:ext cx="9541031" cy="1029641"/>
            </a:xfrm>
            <a:prstGeom prst="rect">
              <a:avLst/>
            </a:prstGeom>
          </p:spPr>
          <p:txBody>
            <a:bodyPr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defTabSz="1403970">
                <a:lnSpc>
                  <a:spcPct val="120000"/>
                </a:lnSpc>
              </a:pPr>
              <a:r>
                <a:rPr lang="en-US" altLang="ja-JP" sz="6000" b="1" dirty="0">
                  <a:solidFill>
                    <a:srgbClr val="3B565F"/>
                  </a:solidFill>
                  <a:latin typeface="Noto Sans" panose="020B0502040504020204" pitchFamily="34" charset="0"/>
                  <a:ea typeface="Noto Sans" panose="020B0502040504020204" pitchFamily="34" charset="0"/>
                  <a:cs typeface="Noto Sans" panose="020B0502040504020204" pitchFamily="34" charset="0"/>
                </a:rPr>
                <a:t>B-mode (B: brightness)</a:t>
              </a:r>
            </a:p>
          </p:txBody>
        </p:sp>
        <p:sp>
          <p:nvSpPr>
            <p:cNvPr id="7" name="コンテンツ プレースホルダー 2">
              <a:extLst>
                <a:ext uri="{FF2B5EF4-FFF2-40B4-BE49-F238E27FC236}">
                  <a16:creationId xmlns:a16="http://schemas.microsoft.com/office/drawing/2014/main" id="{CB3D47B0-2414-ADA3-0179-8885D979B76A}"/>
                </a:ext>
              </a:extLst>
            </p:cNvPr>
            <p:cNvSpPr txBox="1">
              <a:spLocks noGrp="1" noRot="1" noMove="1" noResize="1" noEditPoints="1" noAdjustHandles="1" noChangeArrowheads="1" noChangeShapeType="1"/>
            </p:cNvSpPr>
            <p:nvPr/>
          </p:nvSpPr>
          <p:spPr>
            <a:xfrm>
              <a:off x="5298919" y="5901840"/>
              <a:ext cx="9541031" cy="1029641"/>
            </a:xfrm>
            <a:prstGeom prst="rect">
              <a:avLst/>
            </a:prstGeom>
          </p:spPr>
          <p:txBody>
            <a:bodyPr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defTabSz="1403970">
                <a:lnSpc>
                  <a:spcPct val="120000"/>
                </a:lnSpc>
              </a:pPr>
              <a:r>
                <a:rPr lang="en-US" altLang="ja-JP" sz="6000" b="1" dirty="0">
                  <a:solidFill>
                    <a:srgbClr val="3B565F"/>
                  </a:solidFill>
                  <a:latin typeface="Noto Sans" panose="020B0502040504020204" pitchFamily="34" charset="0"/>
                  <a:ea typeface="Noto Sans" panose="020B0502040504020204" pitchFamily="34" charset="0"/>
                  <a:cs typeface="Noto Sans" panose="020B0502040504020204" pitchFamily="34" charset="0"/>
                </a:rPr>
                <a:t>M-mode (M: motion)</a:t>
              </a:r>
            </a:p>
          </p:txBody>
        </p:sp>
        <p:sp>
          <p:nvSpPr>
            <p:cNvPr id="9" name="コンテンツ プレースホルダー 2">
              <a:extLst>
                <a:ext uri="{FF2B5EF4-FFF2-40B4-BE49-F238E27FC236}">
                  <a16:creationId xmlns:a16="http://schemas.microsoft.com/office/drawing/2014/main" id="{C1B9A476-4ABC-234E-E3E6-01E69BD02F1B}"/>
                </a:ext>
              </a:extLst>
            </p:cNvPr>
            <p:cNvSpPr txBox="1">
              <a:spLocks noGrp="1" noRot="1" noMove="1" noResize="1" noEditPoints="1" noAdjustHandles="1" noChangeArrowheads="1" noChangeShapeType="1"/>
            </p:cNvSpPr>
            <p:nvPr/>
          </p:nvSpPr>
          <p:spPr>
            <a:xfrm>
              <a:off x="5298919" y="7121038"/>
              <a:ext cx="9541031" cy="1029641"/>
            </a:xfrm>
            <a:prstGeom prst="rect">
              <a:avLst/>
            </a:prstGeom>
          </p:spPr>
          <p:txBody>
            <a:bodyPr lIns="0" tIns="0" rIns="0" bIns="0" anchor="t" anchorCtr="0">
              <a:spAutoFit/>
            </a:bodyPr>
            <a:lstStyle>
              <a:defPPr>
                <a:defRPr lang="ja-JP"/>
              </a:defPPr>
              <a:lvl1pPr indent="0" defTabSz="1403970">
                <a:lnSpc>
                  <a:spcPct val="120000"/>
                </a:lnSpc>
                <a:spcBef>
                  <a:spcPts val="0"/>
                </a:spcBef>
                <a:buFont typeface="Arial" panose="020B0604020202020204" pitchFamily="34" charset="0"/>
                <a:buNone/>
                <a:defRPr sz="3000" b="1">
                  <a:solidFill>
                    <a:srgbClr val="3B565F"/>
                  </a:solidFill>
                  <a:latin typeface="Noto Sans JP" panose="020B0200000000000000" pitchFamily="50" charset="-128"/>
                  <a:ea typeface="Noto Sans JP" panose="020B0200000000000000" pitchFamily="50" charset="-128"/>
                </a:defRPr>
              </a:lvl1pPr>
              <a:lvl2pPr marL="1052977" indent="-350992" defTabSz="1403970">
                <a:lnSpc>
                  <a:spcPct val="90000"/>
                </a:lnSpc>
                <a:spcBef>
                  <a:spcPts val="768"/>
                </a:spcBef>
                <a:buFont typeface="Arial" panose="020B0604020202020204" pitchFamily="34" charset="0"/>
                <a:buChar char="•"/>
                <a:defRPr sz="3685"/>
              </a:lvl2pPr>
              <a:lvl3pPr marL="1754962" indent="-350992" defTabSz="1403970">
                <a:lnSpc>
                  <a:spcPct val="90000"/>
                </a:lnSpc>
                <a:spcBef>
                  <a:spcPts val="768"/>
                </a:spcBef>
                <a:buFont typeface="Arial" panose="020B0604020202020204" pitchFamily="34" charset="0"/>
                <a:buChar char="•"/>
                <a:defRPr sz="3071"/>
              </a:lvl3pPr>
              <a:lvl4pPr marL="2456947" indent="-350992" defTabSz="1403970">
                <a:lnSpc>
                  <a:spcPct val="90000"/>
                </a:lnSpc>
                <a:spcBef>
                  <a:spcPts val="768"/>
                </a:spcBef>
                <a:buFont typeface="Arial" panose="020B0604020202020204" pitchFamily="34" charset="0"/>
                <a:buChar char="•"/>
                <a:defRPr sz="2764"/>
              </a:lvl4pPr>
              <a:lvl5pPr marL="3158932" indent="-350992" defTabSz="1403970">
                <a:lnSpc>
                  <a:spcPct val="90000"/>
                </a:lnSpc>
                <a:spcBef>
                  <a:spcPts val="768"/>
                </a:spcBef>
                <a:buFont typeface="Arial" panose="020B0604020202020204" pitchFamily="34" charset="0"/>
                <a:buChar char="•"/>
                <a:defRPr sz="2764"/>
              </a:lvl5pPr>
              <a:lvl6pPr marL="3860917" indent="-350992" defTabSz="1403970">
                <a:lnSpc>
                  <a:spcPct val="90000"/>
                </a:lnSpc>
                <a:spcBef>
                  <a:spcPts val="768"/>
                </a:spcBef>
                <a:buFont typeface="Arial" panose="020B0604020202020204" pitchFamily="34" charset="0"/>
                <a:buChar char="•"/>
                <a:defRPr sz="2764"/>
              </a:lvl6pPr>
              <a:lvl7pPr marL="4562902" indent="-350992" defTabSz="1403970">
                <a:lnSpc>
                  <a:spcPct val="90000"/>
                </a:lnSpc>
                <a:spcBef>
                  <a:spcPts val="768"/>
                </a:spcBef>
                <a:buFont typeface="Arial" panose="020B0604020202020204" pitchFamily="34" charset="0"/>
                <a:buChar char="•"/>
                <a:defRPr sz="2764"/>
              </a:lvl7pPr>
              <a:lvl8pPr marL="5264887" indent="-350992" defTabSz="1403970">
                <a:lnSpc>
                  <a:spcPct val="90000"/>
                </a:lnSpc>
                <a:spcBef>
                  <a:spcPts val="768"/>
                </a:spcBef>
                <a:buFont typeface="Arial" panose="020B0604020202020204" pitchFamily="34" charset="0"/>
                <a:buChar char="•"/>
                <a:defRPr sz="2764"/>
              </a:lvl8pPr>
              <a:lvl9pPr marL="5966871" indent="-350992" defTabSz="1403970">
                <a:lnSpc>
                  <a:spcPct val="90000"/>
                </a:lnSpc>
                <a:spcBef>
                  <a:spcPts val="768"/>
                </a:spcBef>
                <a:buFont typeface="Arial" panose="020B0604020202020204" pitchFamily="34" charset="0"/>
                <a:buChar char="•"/>
                <a:defRPr sz="2764"/>
              </a:lvl9pPr>
            </a:lstStyle>
            <a:p>
              <a:pPr defTabSz="1403970">
                <a:lnSpc>
                  <a:spcPct val="120000"/>
                </a:lnSpc>
              </a:pPr>
              <a:r>
                <a:rPr lang="en-US" altLang="ja-JP" sz="6000" b="1" dirty="0">
                  <a:solidFill>
                    <a:srgbClr val="3B565F"/>
                  </a:solidFill>
                  <a:latin typeface="Noto Sans" panose="020B0502040504020204" pitchFamily="34" charset="0"/>
                  <a:ea typeface="Noto Sans" panose="020B0502040504020204" pitchFamily="34" charset="0"/>
                  <a:cs typeface="Noto Sans" panose="020B0502040504020204" pitchFamily="34" charset="0"/>
                </a:rPr>
                <a:t>D-mode (D: Doppler)</a:t>
              </a:r>
            </a:p>
          </p:txBody>
        </p:sp>
        <p:pic>
          <p:nvPicPr>
            <p:cNvPr id="10" name="図 9">
              <a:extLst>
                <a:ext uri="{FF2B5EF4-FFF2-40B4-BE49-F238E27FC236}">
                  <a16:creationId xmlns:a16="http://schemas.microsoft.com/office/drawing/2014/main" id="{89935A69-C9DB-EDE4-E7E9-101C8CC3B78E}"/>
                </a:ext>
              </a:extLst>
            </p:cNvPr>
            <p:cNvPicPr>
              <a:picLocks noGrp="1" noRot="1" noChangeAspect="1" noMove="1" noResize="1" noEditPoints="1" noAdjustHandles="1" noChangeArrowheads="1" noChangeShapeType="1" noCrop="1"/>
            </p:cNvPicPr>
            <p:nvPr/>
          </p:nvPicPr>
          <p:blipFill rotWithShape="1">
            <a:blip r:embed="rId3"/>
            <a:srcRect b="93507"/>
            <a:stretch/>
          </p:blipFill>
          <p:spPr>
            <a:xfrm>
              <a:off x="4824858" y="7551466"/>
              <a:ext cx="274223" cy="320367"/>
            </a:xfrm>
            <a:prstGeom prst="rect">
              <a:avLst/>
            </a:prstGeom>
          </p:spPr>
        </p:pic>
      </p:grpSp>
      <p:sp>
        <p:nvSpPr>
          <p:cNvPr id="11" name="星 5 10">
            <a:extLst>
              <a:ext uri="{FF2B5EF4-FFF2-40B4-BE49-F238E27FC236}">
                <a16:creationId xmlns:a16="http://schemas.microsoft.com/office/drawing/2014/main" id="{22BF4718-C60D-6448-3DD3-77229EA99F81}"/>
              </a:ext>
            </a:extLst>
          </p:cNvPr>
          <p:cNvSpPr>
            <a:spLocks noGrp="1" noRot="1" noMove="1" noResize="1" noEditPoints="1" noAdjustHandles="1" noChangeArrowheads="1" noChangeShapeType="1"/>
          </p:cNvSpPr>
          <p:nvPr/>
        </p:nvSpPr>
        <p:spPr>
          <a:xfrm>
            <a:off x="4058235" y="4951066"/>
            <a:ext cx="566785" cy="566785"/>
          </a:xfrm>
          <a:prstGeom prst="star5">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3200" b="1">
              <a:latin typeface="Noto Sans JP" panose="020B0200000000000000" pitchFamily="34" charset="-128"/>
              <a:ea typeface="Noto Sans JP" panose="020B0200000000000000" pitchFamily="34" charset="-128"/>
            </a:endParaRPr>
          </a:p>
        </p:txBody>
      </p:sp>
    </p:spTree>
    <p:extLst>
      <p:ext uri="{BB962C8B-B14F-4D97-AF65-F5344CB8AC3E}">
        <p14:creationId xmlns:p14="http://schemas.microsoft.com/office/powerpoint/2010/main" val="2283650300"/>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105C2B-1B4C-C1B2-B745-0A2A7E951409}"/>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23408E6D-819C-9E47-AB8C-2ED37EE1B2D6}"/>
              </a:ext>
            </a:extLst>
          </p:cNvPr>
          <p:cNvSpPr>
            <a:spLocks noGrp="1" noRot="1" noMove="1" noResize="1" noEditPoints="1" noAdjustHandles="1" noChangeArrowheads="1" noChangeShapeType="1"/>
          </p:cNvSpPr>
          <p:nvPr/>
        </p:nvSpPr>
        <p:spPr>
          <a:xfrm>
            <a:off x="1050612" y="1676400"/>
            <a:ext cx="16199697" cy="7714180"/>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8" name="テキスト ボックス 7">
            <a:extLst>
              <a:ext uri="{FF2B5EF4-FFF2-40B4-BE49-F238E27FC236}">
                <a16:creationId xmlns:a16="http://schemas.microsoft.com/office/drawing/2014/main" id="{32B5D106-7BDB-3D9F-F3EC-A7746B0A01B1}"/>
              </a:ext>
            </a:extLst>
          </p:cNvPr>
          <p:cNvSpPr txBox="1">
            <a:spLocks noGrp="1" noRot="1" noMove="1" noResize="1" noEditPoints="1" noAdjustHandles="1" noChangeArrowheads="1" noChangeShapeType="1"/>
          </p:cNvSpPr>
          <p:nvPr/>
        </p:nvSpPr>
        <p:spPr>
          <a:xfrm>
            <a:off x="1050613" y="550800"/>
            <a:ext cx="8354644"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en-US" altLang="ja-JP" dirty="0"/>
              <a:t>B-mode</a:t>
            </a:r>
            <a:r>
              <a:rPr lang="ja-JP" altLang="en-US" dirty="0"/>
              <a:t>が出来るまで</a:t>
            </a:r>
          </a:p>
        </p:txBody>
      </p:sp>
      <p:sp>
        <p:nvSpPr>
          <p:cNvPr id="6" name="Rectangle 10">
            <a:extLst>
              <a:ext uri="{FF2B5EF4-FFF2-40B4-BE49-F238E27FC236}">
                <a16:creationId xmlns:a16="http://schemas.microsoft.com/office/drawing/2014/main" id="{B2711DF5-58D0-97C4-A185-122831025C48}"/>
              </a:ext>
            </a:extLst>
          </p:cNvPr>
          <p:cNvSpPr>
            <a:spLocks noGrp="1" noRot="1" noMove="1" noResize="1" noEditPoints="1" noAdjustHandles="1" noChangeArrowheads="1" noChangeShapeType="1"/>
          </p:cNvSpPr>
          <p:nvPr/>
        </p:nvSpPr>
        <p:spPr bwMode="auto">
          <a:xfrm>
            <a:off x="2835659" y="2914502"/>
            <a:ext cx="1981978" cy="703931"/>
          </a:xfrm>
          <a:prstGeom prst="rect">
            <a:avLst/>
          </a:prstGeom>
          <a:noFill/>
          <a:ln w="50800">
            <a:solidFill>
              <a:srgbClr val="36515B"/>
            </a:solidFill>
            <a:miter lim="800000"/>
            <a:headEnd/>
            <a:tailEnd/>
          </a:ln>
        </p:spPr>
        <p:txBody>
          <a:bodyPr wrap="none" lIns="288000" tIns="251999" rIns="180000" bIns="216000" anchor="ctr"/>
          <a:lstStyle/>
          <a:p>
            <a:pPr algn="ctr" defTabSz="1371417" fontAlgn="base">
              <a:spcBef>
                <a:spcPct val="0"/>
              </a:spcBef>
              <a:spcAft>
                <a:spcPct val="0"/>
              </a:spcAft>
            </a:pPr>
            <a:r>
              <a:rPr lang="ja-JP" altLang="en-US" sz="3200" b="1" spc="300">
                <a:solidFill>
                  <a:srgbClr val="36515B"/>
                </a:solidFill>
                <a:latin typeface="MS PGothic" panose="020B0600070205080204" pitchFamily="34" charset="-128"/>
                <a:ea typeface="MS PGothic" panose="020B0600070205080204" pitchFamily="34" charset="-128"/>
              </a:rPr>
              <a:t>プローブ</a:t>
            </a:r>
            <a:endParaRPr lang="ja-JP" altLang="en-US" sz="3200" b="1" spc="300" dirty="0">
              <a:solidFill>
                <a:srgbClr val="36515B"/>
              </a:solidFill>
              <a:latin typeface="MS PGothic" panose="020B0600070205080204" pitchFamily="34" charset="-128"/>
              <a:ea typeface="MS PGothic" panose="020B0600070205080204" pitchFamily="34" charset="-128"/>
            </a:endParaRPr>
          </a:p>
        </p:txBody>
      </p:sp>
      <p:grpSp>
        <p:nvGrpSpPr>
          <p:cNvPr id="7" name="グループ化 6">
            <a:extLst>
              <a:ext uri="{FF2B5EF4-FFF2-40B4-BE49-F238E27FC236}">
                <a16:creationId xmlns:a16="http://schemas.microsoft.com/office/drawing/2014/main" id="{8558AF96-B205-2F14-F179-507D6021F59A}"/>
              </a:ext>
            </a:extLst>
          </p:cNvPr>
          <p:cNvGrpSpPr>
            <a:grpSpLocks noGrp="1" noUngrp="1" noRot="1" noMove="1" noResize="1"/>
          </p:cNvGrpSpPr>
          <p:nvPr/>
        </p:nvGrpSpPr>
        <p:grpSpPr>
          <a:xfrm>
            <a:off x="6004184" y="3685214"/>
            <a:ext cx="2782965" cy="4731983"/>
            <a:chOff x="2977341" y="2109209"/>
            <a:chExt cx="2166044" cy="3683010"/>
          </a:xfrm>
        </p:grpSpPr>
        <p:sp>
          <p:nvSpPr>
            <p:cNvPr id="9" name="Line 187">
              <a:extLst>
                <a:ext uri="{FF2B5EF4-FFF2-40B4-BE49-F238E27FC236}">
                  <a16:creationId xmlns:a16="http://schemas.microsoft.com/office/drawing/2014/main" id="{FE4AA8F6-0A4E-088A-60E0-BF9AB13839A8}"/>
                </a:ext>
              </a:extLst>
            </p:cNvPr>
            <p:cNvSpPr>
              <a:spLocks noGrp="1" noRot="1" noMove="1" noResize="1" noEditPoints="1" noAdjustHandles="1" noChangeArrowheads="1" noChangeShapeType="1"/>
            </p:cNvSpPr>
            <p:nvPr/>
          </p:nvSpPr>
          <p:spPr bwMode="auto">
            <a:xfrm flipH="1">
              <a:off x="3983105" y="2109209"/>
              <a:ext cx="44388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 name="Line 188">
              <a:extLst>
                <a:ext uri="{FF2B5EF4-FFF2-40B4-BE49-F238E27FC236}">
                  <a16:creationId xmlns:a16="http://schemas.microsoft.com/office/drawing/2014/main" id="{63A42E29-5958-B8A9-01C9-AA23D09966DE}"/>
                </a:ext>
              </a:extLst>
            </p:cNvPr>
            <p:cNvSpPr>
              <a:spLocks noGrp="1" noRot="1" noMove="1" noResize="1" noEditPoints="1" noAdjustHandles="1" noChangeArrowheads="1" noChangeShapeType="1"/>
            </p:cNvSpPr>
            <p:nvPr/>
          </p:nvSpPr>
          <p:spPr bwMode="auto">
            <a:xfrm>
              <a:off x="3983105" y="213274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1" name="Line 189">
              <a:extLst>
                <a:ext uri="{FF2B5EF4-FFF2-40B4-BE49-F238E27FC236}">
                  <a16:creationId xmlns:a16="http://schemas.microsoft.com/office/drawing/2014/main" id="{D06BD0D6-DAB0-8C73-8408-7BB0D2B84D16}"/>
                </a:ext>
              </a:extLst>
            </p:cNvPr>
            <p:cNvSpPr>
              <a:spLocks noGrp="1" noRot="1" noMove="1" noResize="1" noEditPoints="1" noAdjustHandles="1" noChangeArrowheads="1" noChangeShapeType="1"/>
            </p:cNvSpPr>
            <p:nvPr/>
          </p:nvSpPr>
          <p:spPr bwMode="auto">
            <a:xfrm>
              <a:off x="3983105" y="2132743"/>
              <a:ext cx="271107"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2" name="Line 190">
              <a:extLst>
                <a:ext uri="{FF2B5EF4-FFF2-40B4-BE49-F238E27FC236}">
                  <a16:creationId xmlns:a16="http://schemas.microsoft.com/office/drawing/2014/main" id="{7FB22B82-F801-DFFE-DEC1-F93901061086}"/>
                </a:ext>
              </a:extLst>
            </p:cNvPr>
            <p:cNvSpPr>
              <a:spLocks noGrp="1" noRot="1" noMove="1" noResize="1" noEditPoints="1" noAdjustHandles="1" noChangeArrowheads="1" noChangeShapeType="1"/>
            </p:cNvSpPr>
            <p:nvPr/>
          </p:nvSpPr>
          <p:spPr bwMode="auto">
            <a:xfrm>
              <a:off x="4254211" y="214450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3" name="Line 191">
              <a:extLst>
                <a:ext uri="{FF2B5EF4-FFF2-40B4-BE49-F238E27FC236}">
                  <a16:creationId xmlns:a16="http://schemas.microsoft.com/office/drawing/2014/main" id="{A5CF8A86-7663-AEA4-F9F4-F6339F9BBEBC}"/>
                </a:ext>
              </a:extLst>
            </p:cNvPr>
            <p:cNvSpPr>
              <a:spLocks noGrp="1" noRot="1" noMove="1" noResize="1" noEditPoints="1" noAdjustHandles="1" noChangeArrowheads="1" noChangeShapeType="1"/>
            </p:cNvSpPr>
            <p:nvPr/>
          </p:nvSpPr>
          <p:spPr bwMode="auto">
            <a:xfrm flipH="1">
              <a:off x="4058958" y="2144509"/>
              <a:ext cx="195253"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4" name="Line 192">
              <a:extLst>
                <a:ext uri="{FF2B5EF4-FFF2-40B4-BE49-F238E27FC236}">
                  <a16:creationId xmlns:a16="http://schemas.microsoft.com/office/drawing/2014/main" id="{CA916EE4-0BC4-2F76-5128-13605B95E22A}"/>
                </a:ext>
              </a:extLst>
            </p:cNvPr>
            <p:cNvSpPr>
              <a:spLocks noGrp="1" noRot="1" noMove="1" noResize="1" noEditPoints="1" noAdjustHandles="1" noChangeArrowheads="1" noChangeShapeType="1"/>
            </p:cNvSpPr>
            <p:nvPr/>
          </p:nvSpPr>
          <p:spPr bwMode="auto">
            <a:xfrm>
              <a:off x="4058958" y="215627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5" name="Line 193">
              <a:extLst>
                <a:ext uri="{FF2B5EF4-FFF2-40B4-BE49-F238E27FC236}">
                  <a16:creationId xmlns:a16="http://schemas.microsoft.com/office/drawing/2014/main" id="{93B11475-C8F3-9526-D892-339F63360DDE}"/>
                </a:ext>
              </a:extLst>
            </p:cNvPr>
            <p:cNvSpPr>
              <a:spLocks noGrp="1" noRot="1" noMove="1" noResize="1" noEditPoints="1" noAdjustHandles="1" noChangeArrowheads="1" noChangeShapeType="1"/>
            </p:cNvSpPr>
            <p:nvPr/>
          </p:nvSpPr>
          <p:spPr bwMode="auto">
            <a:xfrm>
              <a:off x="4058958" y="2156276"/>
              <a:ext cx="25986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6" name="Line 194">
              <a:extLst>
                <a:ext uri="{FF2B5EF4-FFF2-40B4-BE49-F238E27FC236}">
                  <a16:creationId xmlns:a16="http://schemas.microsoft.com/office/drawing/2014/main" id="{55A9FC3C-47C2-5C07-D4E5-C6B061A21456}"/>
                </a:ext>
              </a:extLst>
            </p:cNvPr>
            <p:cNvSpPr>
              <a:spLocks noGrp="1" noRot="1" noMove="1" noResize="1" noEditPoints="1" noAdjustHandles="1" noChangeArrowheads="1" noChangeShapeType="1"/>
            </p:cNvSpPr>
            <p:nvPr/>
          </p:nvSpPr>
          <p:spPr bwMode="auto">
            <a:xfrm>
              <a:off x="4318828" y="217981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7" name="Line 195">
              <a:extLst>
                <a:ext uri="{FF2B5EF4-FFF2-40B4-BE49-F238E27FC236}">
                  <a16:creationId xmlns:a16="http://schemas.microsoft.com/office/drawing/2014/main" id="{7E7ECA46-790E-D6C1-B5AF-62DEAE7E6FC0}"/>
                </a:ext>
              </a:extLst>
            </p:cNvPr>
            <p:cNvSpPr>
              <a:spLocks noGrp="1" noRot="1" noMove="1" noResize="1" noEditPoints="1" noAdjustHandles="1" noChangeArrowheads="1" noChangeShapeType="1"/>
            </p:cNvSpPr>
            <p:nvPr/>
          </p:nvSpPr>
          <p:spPr bwMode="auto">
            <a:xfrm flipH="1">
              <a:off x="4146050" y="2179810"/>
              <a:ext cx="17277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8" name="Line 196">
              <a:extLst>
                <a:ext uri="{FF2B5EF4-FFF2-40B4-BE49-F238E27FC236}">
                  <a16:creationId xmlns:a16="http://schemas.microsoft.com/office/drawing/2014/main" id="{FD8DE591-47BD-D7A5-94CB-4AD97F5E87E8}"/>
                </a:ext>
              </a:extLst>
            </p:cNvPr>
            <p:cNvSpPr>
              <a:spLocks noGrp="1" noRot="1" noMove="1" noResize="1" noEditPoints="1" noAdjustHandles="1" noChangeArrowheads="1" noChangeShapeType="1"/>
            </p:cNvSpPr>
            <p:nvPr/>
          </p:nvSpPr>
          <p:spPr bwMode="auto">
            <a:xfrm>
              <a:off x="4146050" y="220334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9" name="Line 197">
              <a:extLst>
                <a:ext uri="{FF2B5EF4-FFF2-40B4-BE49-F238E27FC236}">
                  <a16:creationId xmlns:a16="http://schemas.microsoft.com/office/drawing/2014/main" id="{E901ADAC-2245-8390-697C-C54733B3E069}"/>
                </a:ext>
              </a:extLst>
            </p:cNvPr>
            <p:cNvSpPr>
              <a:spLocks noGrp="1" noRot="1" noMove="1" noResize="1" noEditPoints="1" noAdjustHandles="1" noChangeArrowheads="1" noChangeShapeType="1"/>
            </p:cNvSpPr>
            <p:nvPr/>
          </p:nvSpPr>
          <p:spPr bwMode="auto">
            <a:xfrm>
              <a:off x="4146050" y="2203343"/>
              <a:ext cx="54783"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0" name="Line 198">
              <a:extLst>
                <a:ext uri="{FF2B5EF4-FFF2-40B4-BE49-F238E27FC236}">
                  <a16:creationId xmlns:a16="http://schemas.microsoft.com/office/drawing/2014/main" id="{68EB0786-CBEB-E01B-9555-FEB137761096}"/>
                </a:ext>
              </a:extLst>
            </p:cNvPr>
            <p:cNvSpPr>
              <a:spLocks noGrp="1" noRot="1" noMove="1" noResize="1" noEditPoints="1" noAdjustHandles="1" noChangeArrowheads="1" noChangeShapeType="1"/>
            </p:cNvSpPr>
            <p:nvPr/>
          </p:nvSpPr>
          <p:spPr bwMode="auto">
            <a:xfrm>
              <a:off x="4200833" y="221511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1" name="Line 199">
              <a:extLst>
                <a:ext uri="{FF2B5EF4-FFF2-40B4-BE49-F238E27FC236}">
                  <a16:creationId xmlns:a16="http://schemas.microsoft.com/office/drawing/2014/main" id="{641443F9-8FA4-7533-A718-0A2172A7B0C2}"/>
                </a:ext>
              </a:extLst>
            </p:cNvPr>
            <p:cNvSpPr>
              <a:spLocks noGrp="1" noRot="1" noMove="1" noResize="1" noEditPoints="1" noAdjustHandles="1" noChangeArrowheads="1" noChangeShapeType="1"/>
            </p:cNvSpPr>
            <p:nvPr/>
          </p:nvSpPr>
          <p:spPr bwMode="auto">
            <a:xfrm flipH="1">
              <a:off x="3962034" y="2215110"/>
              <a:ext cx="23879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2" name="Line 200">
              <a:extLst>
                <a:ext uri="{FF2B5EF4-FFF2-40B4-BE49-F238E27FC236}">
                  <a16:creationId xmlns:a16="http://schemas.microsoft.com/office/drawing/2014/main" id="{10998911-2DDD-B6D9-5BA4-58C6FDE4E6B6}"/>
                </a:ext>
              </a:extLst>
            </p:cNvPr>
            <p:cNvSpPr>
              <a:spLocks noGrp="1" noRot="1" noMove="1" noResize="1" noEditPoints="1" noAdjustHandles="1" noChangeArrowheads="1" noChangeShapeType="1"/>
            </p:cNvSpPr>
            <p:nvPr/>
          </p:nvSpPr>
          <p:spPr bwMode="auto">
            <a:xfrm>
              <a:off x="3962034" y="223864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3" name="Line 201">
              <a:extLst>
                <a:ext uri="{FF2B5EF4-FFF2-40B4-BE49-F238E27FC236}">
                  <a16:creationId xmlns:a16="http://schemas.microsoft.com/office/drawing/2014/main" id="{547C6D50-4994-8CF8-0A77-E7DA2E85BD36}"/>
                </a:ext>
              </a:extLst>
            </p:cNvPr>
            <p:cNvSpPr>
              <a:spLocks noGrp="1" noRot="1" noMove="1" noResize="1" noEditPoints="1" noAdjustHandles="1" noChangeArrowheads="1" noChangeShapeType="1"/>
            </p:cNvSpPr>
            <p:nvPr/>
          </p:nvSpPr>
          <p:spPr bwMode="auto">
            <a:xfrm>
              <a:off x="3962034" y="2238644"/>
              <a:ext cx="616662"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8" name="Line 202">
              <a:extLst>
                <a:ext uri="{FF2B5EF4-FFF2-40B4-BE49-F238E27FC236}">
                  <a16:creationId xmlns:a16="http://schemas.microsoft.com/office/drawing/2014/main" id="{CD009127-7BCE-0EA8-72B5-3C0E74A23177}"/>
                </a:ext>
              </a:extLst>
            </p:cNvPr>
            <p:cNvSpPr>
              <a:spLocks noGrp="1" noRot="1" noMove="1" noResize="1" noEditPoints="1" noAdjustHandles="1" noChangeArrowheads="1" noChangeShapeType="1"/>
            </p:cNvSpPr>
            <p:nvPr/>
          </p:nvSpPr>
          <p:spPr bwMode="auto">
            <a:xfrm>
              <a:off x="4578697" y="226217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9" name="Line 203">
              <a:extLst>
                <a:ext uri="{FF2B5EF4-FFF2-40B4-BE49-F238E27FC236}">
                  <a16:creationId xmlns:a16="http://schemas.microsoft.com/office/drawing/2014/main" id="{EDEA383F-2792-8DCA-8518-C18DBBAC7F73}"/>
                </a:ext>
              </a:extLst>
            </p:cNvPr>
            <p:cNvSpPr>
              <a:spLocks noGrp="1" noRot="1" noMove="1" noResize="1" noEditPoints="1" noAdjustHandles="1" noChangeArrowheads="1" noChangeShapeType="1"/>
            </p:cNvSpPr>
            <p:nvPr/>
          </p:nvSpPr>
          <p:spPr bwMode="auto">
            <a:xfrm flipH="1">
              <a:off x="3832802" y="2262177"/>
              <a:ext cx="745895"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0" name="Line 204">
              <a:extLst>
                <a:ext uri="{FF2B5EF4-FFF2-40B4-BE49-F238E27FC236}">
                  <a16:creationId xmlns:a16="http://schemas.microsoft.com/office/drawing/2014/main" id="{FF742898-70CC-303A-0946-4CF042266278}"/>
                </a:ext>
              </a:extLst>
            </p:cNvPr>
            <p:cNvSpPr>
              <a:spLocks noGrp="1" noRot="1" noMove="1" noResize="1" noEditPoints="1" noAdjustHandles="1" noChangeArrowheads="1" noChangeShapeType="1"/>
            </p:cNvSpPr>
            <p:nvPr/>
          </p:nvSpPr>
          <p:spPr bwMode="auto">
            <a:xfrm>
              <a:off x="3832802" y="227394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1" name="Line 205">
              <a:extLst>
                <a:ext uri="{FF2B5EF4-FFF2-40B4-BE49-F238E27FC236}">
                  <a16:creationId xmlns:a16="http://schemas.microsoft.com/office/drawing/2014/main" id="{3328C713-AC92-823F-E938-E9364BF9911A}"/>
                </a:ext>
              </a:extLst>
            </p:cNvPr>
            <p:cNvSpPr>
              <a:spLocks noGrp="1" noRot="1" noMove="1" noResize="1" noEditPoints="1" noAdjustHandles="1" noChangeArrowheads="1" noChangeShapeType="1"/>
            </p:cNvSpPr>
            <p:nvPr/>
          </p:nvSpPr>
          <p:spPr bwMode="auto">
            <a:xfrm>
              <a:off x="3832802" y="2273944"/>
              <a:ext cx="410172"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2" name="Line 206">
              <a:extLst>
                <a:ext uri="{FF2B5EF4-FFF2-40B4-BE49-F238E27FC236}">
                  <a16:creationId xmlns:a16="http://schemas.microsoft.com/office/drawing/2014/main" id="{5487C1C0-1657-7215-9A7D-64FFB92EA181}"/>
                </a:ext>
              </a:extLst>
            </p:cNvPr>
            <p:cNvSpPr>
              <a:spLocks noGrp="1" noRot="1" noMove="1" noResize="1" noEditPoints="1" noAdjustHandles="1" noChangeArrowheads="1" noChangeShapeType="1"/>
            </p:cNvSpPr>
            <p:nvPr/>
          </p:nvSpPr>
          <p:spPr bwMode="auto">
            <a:xfrm>
              <a:off x="4242974" y="228571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3" name="Line 207">
              <a:extLst>
                <a:ext uri="{FF2B5EF4-FFF2-40B4-BE49-F238E27FC236}">
                  <a16:creationId xmlns:a16="http://schemas.microsoft.com/office/drawing/2014/main" id="{A3CB901F-8D78-41A8-5273-AC91A8F2DECD}"/>
                </a:ext>
              </a:extLst>
            </p:cNvPr>
            <p:cNvSpPr>
              <a:spLocks noGrp="1" noRot="1" noMove="1" noResize="1" noEditPoints="1" noAdjustHandles="1" noChangeArrowheads="1" noChangeShapeType="1"/>
            </p:cNvSpPr>
            <p:nvPr/>
          </p:nvSpPr>
          <p:spPr bwMode="auto">
            <a:xfrm>
              <a:off x="4242974" y="2285711"/>
              <a:ext cx="141874"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5" name="Line 208">
              <a:extLst>
                <a:ext uri="{FF2B5EF4-FFF2-40B4-BE49-F238E27FC236}">
                  <a16:creationId xmlns:a16="http://schemas.microsoft.com/office/drawing/2014/main" id="{B59CF842-84F9-D2C5-8275-89A6B0D77FCF}"/>
                </a:ext>
              </a:extLst>
            </p:cNvPr>
            <p:cNvSpPr>
              <a:spLocks noGrp="1" noRot="1" noMove="1" noResize="1" noEditPoints="1" noAdjustHandles="1" noChangeArrowheads="1" noChangeShapeType="1"/>
            </p:cNvSpPr>
            <p:nvPr/>
          </p:nvSpPr>
          <p:spPr bwMode="auto">
            <a:xfrm>
              <a:off x="4384848" y="230924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1" name="Line 209">
              <a:extLst>
                <a:ext uri="{FF2B5EF4-FFF2-40B4-BE49-F238E27FC236}">
                  <a16:creationId xmlns:a16="http://schemas.microsoft.com/office/drawing/2014/main" id="{611D63E2-A1D6-D43D-4E5D-C95DA422AEF3}"/>
                </a:ext>
              </a:extLst>
            </p:cNvPr>
            <p:cNvSpPr>
              <a:spLocks noGrp="1" noRot="1" noMove="1" noResize="1" noEditPoints="1" noAdjustHandles="1" noChangeArrowheads="1" noChangeShapeType="1"/>
            </p:cNvSpPr>
            <p:nvPr/>
          </p:nvSpPr>
          <p:spPr bwMode="auto">
            <a:xfrm flipH="1">
              <a:off x="3940964" y="2309245"/>
              <a:ext cx="44388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2" name="Line 210">
              <a:extLst>
                <a:ext uri="{FF2B5EF4-FFF2-40B4-BE49-F238E27FC236}">
                  <a16:creationId xmlns:a16="http://schemas.microsoft.com/office/drawing/2014/main" id="{5FB96C10-C778-1662-7BD7-886CCA3F8410}"/>
                </a:ext>
              </a:extLst>
            </p:cNvPr>
            <p:cNvSpPr>
              <a:spLocks noGrp="1" noRot="1" noMove="1" noResize="1" noEditPoints="1" noAdjustHandles="1" noChangeArrowheads="1" noChangeShapeType="1"/>
            </p:cNvSpPr>
            <p:nvPr/>
          </p:nvSpPr>
          <p:spPr bwMode="auto">
            <a:xfrm>
              <a:off x="3940964" y="233277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3" name="Line 211">
              <a:extLst>
                <a:ext uri="{FF2B5EF4-FFF2-40B4-BE49-F238E27FC236}">
                  <a16:creationId xmlns:a16="http://schemas.microsoft.com/office/drawing/2014/main" id="{A58BF499-3AB9-94BF-663F-8132DDF6C2FD}"/>
                </a:ext>
              </a:extLst>
            </p:cNvPr>
            <p:cNvSpPr>
              <a:spLocks noGrp="1" noRot="1" noMove="1" noResize="1" noEditPoints="1" noAdjustHandles="1" noChangeArrowheads="1" noChangeShapeType="1"/>
            </p:cNvSpPr>
            <p:nvPr/>
          </p:nvSpPr>
          <p:spPr bwMode="auto">
            <a:xfrm>
              <a:off x="3940964" y="2332778"/>
              <a:ext cx="368031"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4" name="Line 212">
              <a:extLst>
                <a:ext uri="{FF2B5EF4-FFF2-40B4-BE49-F238E27FC236}">
                  <a16:creationId xmlns:a16="http://schemas.microsoft.com/office/drawing/2014/main" id="{74068B02-99F5-39CB-7FBD-64CDEDBBE1D4}"/>
                </a:ext>
              </a:extLst>
            </p:cNvPr>
            <p:cNvSpPr>
              <a:spLocks noGrp="1" noRot="1" noMove="1" noResize="1" noEditPoints="1" noAdjustHandles="1" noChangeArrowheads="1" noChangeShapeType="1"/>
            </p:cNvSpPr>
            <p:nvPr/>
          </p:nvSpPr>
          <p:spPr bwMode="auto">
            <a:xfrm>
              <a:off x="4308995" y="234454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5" name="Line 213">
              <a:extLst>
                <a:ext uri="{FF2B5EF4-FFF2-40B4-BE49-F238E27FC236}">
                  <a16:creationId xmlns:a16="http://schemas.microsoft.com/office/drawing/2014/main" id="{D361CF3B-5752-FCFF-A140-22BE9B006ABB}"/>
                </a:ext>
              </a:extLst>
            </p:cNvPr>
            <p:cNvSpPr>
              <a:spLocks noGrp="1" noRot="1" noMove="1" noResize="1" noEditPoints="1" noAdjustHandles="1" noChangeArrowheads="1" noChangeShapeType="1"/>
            </p:cNvSpPr>
            <p:nvPr/>
          </p:nvSpPr>
          <p:spPr bwMode="auto">
            <a:xfrm flipH="1">
              <a:off x="4058958" y="2344545"/>
              <a:ext cx="250036"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6" name="Line 214">
              <a:extLst>
                <a:ext uri="{FF2B5EF4-FFF2-40B4-BE49-F238E27FC236}">
                  <a16:creationId xmlns:a16="http://schemas.microsoft.com/office/drawing/2014/main" id="{CA689D26-3D50-3906-70E1-A59096F9F353}"/>
                </a:ext>
              </a:extLst>
            </p:cNvPr>
            <p:cNvSpPr>
              <a:spLocks noGrp="1" noRot="1" noMove="1" noResize="1" noEditPoints="1" noAdjustHandles="1" noChangeArrowheads="1" noChangeShapeType="1"/>
            </p:cNvSpPr>
            <p:nvPr/>
          </p:nvSpPr>
          <p:spPr bwMode="auto">
            <a:xfrm>
              <a:off x="4058958" y="236807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8" name="Line 215">
              <a:extLst>
                <a:ext uri="{FF2B5EF4-FFF2-40B4-BE49-F238E27FC236}">
                  <a16:creationId xmlns:a16="http://schemas.microsoft.com/office/drawing/2014/main" id="{74A1B8DD-5FBF-3440-75C3-70AD67197025}"/>
                </a:ext>
              </a:extLst>
            </p:cNvPr>
            <p:cNvSpPr>
              <a:spLocks noGrp="1" noRot="1" noMove="1" noResize="1" noEditPoints="1" noAdjustHandles="1" noChangeArrowheads="1" noChangeShapeType="1"/>
            </p:cNvSpPr>
            <p:nvPr/>
          </p:nvSpPr>
          <p:spPr bwMode="auto">
            <a:xfrm>
              <a:off x="4058958" y="2368079"/>
              <a:ext cx="282344"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9" name="Line 217">
              <a:extLst>
                <a:ext uri="{FF2B5EF4-FFF2-40B4-BE49-F238E27FC236}">
                  <a16:creationId xmlns:a16="http://schemas.microsoft.com/office/drawing/2014/main" id="{84C28E2F-3B74-29C1-5B51-E9C715D3D9C2}"/>
                </a:ext>
              </a:extLst>
            </p:cNvPr>
            <p:cNvSpPr>
              <a:spLocks noGrp="1" noRot="1" noMove="1" noResize="1" noEditPoints="1" noAdjustHandles="1" noChangeArrowheads="1" noChangeShapeType="1"/>
            </p:cNvSpPr>
            <p:nvPr/>
          </p:nvSpPr>
          <p:spPr bwMode="auto">
            <a:xfrm>
              <a:off x="4341303" y="237984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0" name="Line 218">
              <a:extLst>
                <a:ext uri="{FF2B5EF4-FFF2-40B4-BE49-F238E27FC236}">
                  <a16:creationId xmlns:a16="http://schemas.microsoft.com/office/drawing/2014/main" id="{12049D97-7A94-AB83-792D-929B9BCAA8B9}"/>
                </a:ext>
              </a:extLst>
            </p:cNvPr>
            <p:cNvSpPr>
              <a:spLocks noGrp="1" noRot="1" noMove="1" noResize="1" noEditPoints="1" noAdjustHandles="1" noChangeArrowheads="1" noChangeShapeType="1"/>
            </p:cNvSpPr>
            <p:nvPr/>
          </p:nvSpPr>
          <p:spPr bwMode="auto">
            <a:xfrm flipH="1">
              <a:off x="4016817" y="2379845"/>
              <a:ext cx="32448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1" name="Line 219">
              <a:extLst>
                <a:ext uri="{FF2B5EF4-FFF2-40B4-BE49-F238E27FC236}">
                  <a16:creationId xmlns:a16="http://schemas.microsoft.com/office/drawing/2014/main" id="{37FC3B41-FD7A-F6D0-321D-13AC6192E7E5}"/>
                </a:ext>
              </a:extLst>
            </p:cNvPr>
            <p:cNvSpPr>
              <a:spLocks noGrp="1" noRot="1" noMove="1" noResize="1" noEditPoints="1" noAdjustHandles="1" noChangeArrowheads="1" noChangeShapeType="1"/>
            </p:cNvSpPr>
            <p:nvPr/>
          </p:nvSpPr>
          <p:spPr bwMode="auto">
            <a:xfrm>
              <a:off x="4016817" y="240337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2" name="Line 220">
              <a:extLst>
                <a:ext uri="{FF2B5EF4-FFF2-40B4-BE49-F238E27FC236}">
                  <a16:creationId xmlns:a16="http://schemas.microsoft.com/office/drawing/2014/main" id="{9203B346-4986-BD17-6A32-3F69CF4538EB}"/>
                </a:ext>
              </a:extLst>
            </p:cNvPr>
            <p:cNvSpPr>
              <a:spLocks noGrp="1" noRot="1" noMove="1" noResize="1" noEditPoints="1" noAdjustHandles="1" noChangeArrowheads="1" noChangeShapeType="1"/>
            </p:cNvSpPr>
            <p:nvPr/>
          </p:nvSpPr>
          <p:spPr bwMode="auto">
            <a:xfrm>
              <a:off x="4016817" y="2403379"/>
              <a:ext cx="226156"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3" name="Line 221">
              <a:extLst>
                <a:ext uri="{FF2B5EF4-FFF2-40B4-BE49-F238E27FC236}">
                  <a16:creationId xmlns:a16="http://schemas.microsoft.com/office/drawing/2014/main" id="{3AE4621D-B01B-EA47-794A-4A90CCD9FC2D}"/>
                </a:ext>
              </a:extLst>
            </p:cNvPr>
            <p:cNvSpPr>
              <a:spLocks noGrp="1" noRot="1" noMove="1" noResize="1" noEditPoints="1" noAdjustHandles="1" noChangeArrowheads="1" noChangeShapeType="1"/>
            </p:cNvSpPr>
            <p:nvPr/>
          </p:nvSpPr>
          <p:spPr bwMode="auto">
            <a:xfrm>
              <a:off x="4242974" y="241514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4" name="Line 222">
              <a:extLst>
                <a:ext uri="{FF2B5EF4-FFF2-40B4-BE49-F238E27FC236}">
                  <a16:creationId xmlns:a16="http://schemas.microsoft.com/office/drawing/2014/main" id="{F8D9B278-9C8F-ECFC-2B9A-86E22FEAC53F}"/>
                </a:ext>
              </a:extLst>
            </p:cNvPr>
            <p:cNvSpPr>
              <a:spLocks noGrp="1" noRot="1" noMove="1" noResize="1" noEditPoints="1" noAdjustHandles="1" noChangeArrowheads="1" noChangeShapeType="1"/>
            </p:cNvSpPr>
            <p:nvPr/>
          </p:nvSpPr>
          <p:spPr bwMode="auto">
            <a:xfrm flipH="1">
              <a:off x="4210666" y="2415145"/>
              <a:ext cx="3230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9" name="Line 223">
              <a:extLst>
                <a:ext uri="{FF2B5EF4-FFF2-40B4-BE49-F238E27FC236}">
                  <a16:creationId xmlns:a16="http://schemas.microsoft.com/office/drawing/2014/main" id="{E0413637-BE91-1E0F-D639-B8B0D6EE8363}"/>
                </a:ext>
              </a:extLst>
            </p:cNvPr>
            <p:cNvSpPr>
              <a:spLocks noGrp="1" noRot="1" noMove="1" noResize="1" noEditPoints="1" noAdjustHandles="1" noChangeArrowheads="1" noChangeShapeType="1"/>
            </p:cNvSpPr>
            <p:nvPr/>
          </p:nvSpPr>
          <p:spPr bwMode="auto">
            <a:xfrm>
              <a:off x="4210666" y="243867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8" name="Line 224">
              <a:extLst>
                <a:ext uri="{FF2B5EF4-FFF2-40B4-BE49-F238E27FC236}">
                  <a16:creationId xmlns:a16="http://schemas.microsoft.com/office/drawing/2014/main" id="{4DE6D05F-A772-8A5F-201E-32E9E85CE79D}"/>
                </a:ext>
              </a:extLst>
            </p:cNvPr>
            <p:cNvSpPr>
              <a:spLocks noGrp="1" noRot="1" noMove="1" noResize="1" noEditPoints="1" noAdjustHandles="1" noChangeArrowheads="1" noChangeShapeType="1"/>
            </p:cNvSpPr>
            <p:nvPr/>
          </p:nvSpPr>
          <p:spPr bwMode="auto">
            <a:xfrm flipH="1">
              <a:off x="4113742" y="2438679"/>
              <a:ext cx="96924"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1" name="Line 225">
              <a:extLst>
                <a:ext uri="{FF2B5EF4-FFF2-40B4-BE49-F238E27FC236}">
                  <a16:creationId xmlns:a16="http://schemas.microsoft.com/office/drawing/2014/main" id="{714BAE55-9D7A-A093-3FFE-6D0325E18C52}"/>
                </a:ext>
              </a:extLst>
            </p:cNvPr>
            <p:cNvSpPr>
              <a:spLocks noGrp="1" noRot="1" noMove="1" noResize="1" noEditPoints="1" noAdjustHandles="1" noChangeArrowheads="1" noChangeShapeType="1"/>
            </p:cNvSpPr>
            <p:nvPr/>
          </p:nvSpPr>
          <p:spPr bwMode="auto">
            <a:xfrm>
              <a:off x="4113742" y="246221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2" name="Line 226">
              <a:extLst>
                <a:ext uri="{FF2B5EF4-FFF2-40B4-BE49-F238E27FC236}">
                  <a16:creationId xmlns:a16="http://schemas.microsoft.com/office/drawing/2014/main" id="{034C8809-6009-837A-D3E1-445D21D4D374}"/>
                </a:ext>
              </a:extLst>
            </p:cNvPr>
            <p:cNvSpPr>
              <a:spLocks noGrp="1" noRot="1" noMove="1" noResize="1" noEditPoints="1" noAdjustHandles="1" noChangeArrowheads="1" noChangeShapeType="1"/>
            </p:cNvSpPr>
            <p:nvPr/>
          </p:nvSpPr>
          <p:spPr bwMode="auto">
            <a:xfrm>
              <a:off x="4113742" y="2462213"/>
              <a:ext cx="140470"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3" name="Line 227">
              <a:extLst>
                <a:ext uri="{FF2B5EF4-FFF2-40B4-BE49-F238E27FC236}">
                  <a16:creationId xmlns:a16="http://schemas.microsoft.com/office/drawing/2014/main" id="{1CEDBF6C-EF0D-F616-B5BA-35563B8BEC2B}"/>
                </a:ext>
              </a:extLst>
            </p:cNvPr>
            <p:cNvSpPr>
              <a:spLocks noGrp="1" noRot="1" noMove="1" noResize="1" noEditPoints="1" noAdjustHandles="1" noChangeArrowheads="1" noChangeShapeType="1"/>
            </p:cNvSpPr>
            <p:nvPr/>
          </p:nvSpPr>
          <p:spPr bwMode="auto">
            <a:xfrm>
              <a:off x="4254211" y="246221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4" name="Line 228">
              <a:extLst>
                <a:ext uri="{FF2B5EF4-FFF2-40B4-BE49-F238E27FC236}">
                  <a16:creationId xmlns:a16="http://schemas.microsoft.com/office/drawing/2014/main" id="{7CE20EA6-180B-9FD1-0383-B4680F24E641}"/>
                </a:ext>
              </a:extLst>
            </p:cNvPr>
            <p:cNvSpPr>
              <a:spLocks noGrp="1" noRot="1" noMove="1" noResize="1" noEditPoints="1" noAdjustHandles="1" noChangeArrowheads="1" noChangeShapeType="1"/>
            </p:cNvSpPr>
            <p:nvPr/>
          </p:nvSpPr>
          <p:spPr bwMode="auto">
            <a:xfrm flipH="1">
              <a:off x="3973272" y="2462213"/>
              <a:ext cx="280940"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5" name="Line 229">
              <a:extLst>
                <a:ext uri="{FF2B5EF4-FFF2-40B4-BE49-F238E27FC236}">
                  <a16:creationId xmlns:a16="http://schemas.microsoft.com/office/drawing/2014/main" id="{247924EA-9ECE-5CC1-EFFD-3108AFCAE0D0}"/>
                </a:ext>
              </a:extLst>
            </p:cNvPr>
            <p:cNvSpPr>
              <a:spLocks noGrp="1" noRot="1" noMove="1" noResize="1" noEditPoints="1" noAdjustHandles="1" noChangeArrowheads="1" noChangeShapeType="1"/>
            </p:cNvSpPr>
            <p:nvPr/>
          </p:nvSpPr>
          <p:spPr bwMode="auto">
            <a:xfrm>
              <a:off x="3973272" y="248574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6" name="Line 230">
              <a:extLst>
                <a:ext uri="{FF2B5EF4-FFF2-40B4-BE49-F238E27FC236}">
                  <a16:creationId xmlns:a16="http://schemas.microsoft.com/office/drawing/2014/main" id="{7526FFEE-F089-59BC-3342-5136FB4D335D}"/>
                </a:ext>
              </a:extLst>
            </p:cNvPr>
            <p:cNvSpPr>
              <a:spLocks noGrp="1" noRot="1" noMove="1" noResize="1" noEditPoints="1" noAdjustHandles="1" noChangeArrowheads="1" noChangeShapeType="1"/>
            </p:cNvSpPr>
            <p:nvPr/>
          </p:nvSpPr>
          <p:spPr bwMode="auto">
            <a:xfrm>
              <a:off x="3973272" y="2485746"/>
              <a:ext cx="476193"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7" name="Line 231">
              <a:extLst>
                <a:ext uri="{FF2B5EF4-FFF2-40B4-BE49-F238E27FC236}">
                  <a16:creationId xmlns:a16="http://schemas.microsoft.com/office/drawing/2014/main" id="{CB9E9F4C-C08D-3EAC-A365-AED7BC336830}"/>
                </a:ext>
              </a:extLst>
            </p:cNvPr>
            <p:cNvSpPr>
              <a:spLocks noGrp="1" noRot="1" noMove="1" noResize="1" noEditPoints="1" noAdjustHandles="1" noChangeArrowheads="1" noChangeShapeType="1"/>
            </p:cNvSpPr>
            <p:nvPr/>
          </p:nvSpPr>
          <p:spPr bwMode="auto">
            <a:xfrm>
              <a:off x="4449464" y="250928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8" name="Line 232">
              <a:extLst>
                <a:ext uri="{FF2B5EF4-FFF2-40B4-BE49-F238E27FC236}">
                  <a16:creationId xmlns:a16="http://schemas.microsoft.com/office/drawing/2014/main" id="{CD77B2B8-DC28-3D46-550D-41F84324F740}"/>
                </a:ext>
              </a:extLst>
            </p:cNvPr>
            <p:cNvSpPr>
              <a:spLocks noGrp="1" noRot="1" noMove="1" noResize="1" noEditPoints="1" noAdjustHandles="1" noChangeArrowheads="1" noChangeShapeType="1"/>
            </p:cNvSpPr>
            <p:nvPr/>
          </p:nvSpPr>
          <p:spPr bwMode="auto">
            <a:xfrm flipH="1">
              <a:off x="4081433" y="2509280"/>
              <a:ext cx="368031"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9" name="Line 233">
              <a:extLst>
                <a:ext uri="{FF2B5EF4-FFF2-40B4-BE49-F238E27FC236}">
                  <a16:creationId xmlns:a16="http://schemas.microsoft.com/office/drawing/2014/main" id="{689A9596-1E29-A7A3-8418-93B1F8E86CE9}"/>
                </a:ext>
              </a:extLst>
            </p:cNvPr>
            <p:cNvSpPr>
              <a:spLocks noGrp="1" noRot="1" noMove="1" noResize="1" noEditPoints="1" noAdjustHandles="1" noChangeArrowheads="1" noChangeShapeType="1"/>
            </p:cNvSpPr>
            <p:nvPr/>
          </p:nvSpPr>
          <p:spPr bwMode="auto">
            <a:xfrm>
              <a:off x="4081433" y="252104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0" name="Line 234">
              <a:extLst>
                <a:ext uri="{FF2B5EF4-FFF2-40B4-BE49-F238E27FC236}">
                  <a16:creationId xmlns:a16="http://schemas.microsoft.com/office/drawing/2014/main" id="{618CE5FA-EDDD-AAFE-7108-C0196D7BF965}"/>
                </a:ext>
              </a:extLst>
            </p:cNvPr>
            <p:cNvSpPr>
              <a:spLocks noGrp="1" noRot="1" noMove="1" noResize="1" noEditPoints="1" noAdjustHandles="1" noChangeArrowheads="1" noChangeShapeType="1"/>
            </p:cNvSpPr>
            <p:nvPr/>
          </p:nvSpPr>
          <p:spPr bwMode="auto">
            <a:xfrm flipH="1">
              <a:off x="3897418" y="2521047"/>
              <a:ext cx="18401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1" name="Line 235">
              <a:extLst>
                <a:ext uri="{FF2B5EF4-FFF2-40B4-BE49-F238E27FC236}">
                  <a16:creationId xmlns:a16="http://schemas.microsoft.com/office/drawing/2014/main" id="{08FBF194-F431-132D-A53F-07C1D8FEDFA1}"/>
                </a:ext>
              </a:extLst>
            </p:cNvPr>
            <p:cNvSpPr>
              <a:spLocks noGrp="1" noRot="1" noMove="1" noResize="1" noEditPoints="1" noAdjustHandles="1" noChangeArrowheads="1" noChangeShapeType="1"/>
            </p:cNvSpPr>
            <p:nvPr/>
          </p:nvSpPr>
          <p:spPr bwMode="auto">
            <a:xfrm>
              <a:off x="3897418" y="254458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2" name="Line 236">
              <a:extLst>
                <a:ext uri="{FF2B5EF4-FFF2-40B4-BE49-F238E27FC236}">
                  <a16:creationId xmlns:a16="http://schemas.microsoft.com/office/drawing/2014/main" id="{9EFB64F9-50C2-D115-640D-0D84D0C9654D}"/>
                </a:ext>
              </a:extLst>
            </p:cNvPr>
            <p:cNvSpPr>
              <a:spLocks noGrp="1" noRot="1" noMove="1" noResize="1" noEditPoints="1" noAdjustHandles="1" noChangeArrowheads="1" noChangeShapeType="1"/>
            </p:cNvSpPr>
            <p:nvPr/>
          </p:nvSpPr>
          <p:spPr bwMode="auto">
            <a:xfrm>
              <a:off x="3897418" y="2544580"/>
              <a:ext cx="854056"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3" name="Line 237">
              <a:extLst>
                <a:ext uri="{FF2B5EF4-FFF2-40B4-BE49-F238E27FC236}">
                  <a16:creationId xmlns:a16="http://schemas.microsoft.com/office/drawing/2014/main" id="{10B9B5B3-CEBF-5F25-CF13-4C094A4B9296}"/>
                </a:ext>
              </a:extLst>
            </p:cNvPr>
            <p:cNvSpPr>
              <a:spLocks noGrp="1" noRot="1" noMove="1" noResize="1" noEditPoints="1" noAdjustHandles="1" noChangeArrowheads="1" noChangeShapeType="1"/>
            </p:cNvSpPr>
            <p:nvPr/>
          </p:nvSpPr>
          <p:spPr bwMode="auto">
            <a:xfrm>
              <a:off x="4751474" y="256811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4" name="Line 238">
              <a:extLst>
                <a:ext uri="{FF2B5EF4-FFF2-40B4-BE49-F238E27FC236}">
                  <a16:creationId xmlns:a16="http://schemas.microsoft.com/office/drawing/2014/main" id="{49641456-CD49-08D6-4111-2DE2E8BD4889}"/>
                </a:ext>
              </a:extLst>
            </p:cNvPr>
            <p:cNvSpPr>
              <a:spLocks noGrp="1" noRot="1" noMove="1" noResize="1" noEditPoints="1" noAdjustHandles="1" noChangeArrowheads="1" noChangeShapeType="1"/>
            </p:cNvSpPr>
            <p:nvPr/>
          </p:nvSpPr>
          <p:spPr bwMode="auto">
            <a:xfrm flipH="1">
              <a:off x="3658619" y="2568114"/>
              <a:ext cx="1092855"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5" name="Line 239">
              <a:extLst>
                <a:ext uri="{FF2B5EF4-FFF2-40B4-BE49-F238E27FC236}">
                  <a16:creationId xmlns:a16="http://schemas.microsoft.com/office/drawing/2014/main" id="{5BE2B3DD-BD18-72FC-3666-D00DB063618C}"/>
                </a:ext>
              </a:extLst>
            </p:cNvPr>
            <p:cNvSpPr>
              <a:spLocks noGrp="1" noRot="1" noMove="1" noResize="1" noEditPoints="1" noAdjustHandles="1" noChangeArrowheads="1" noChangeShapeType="1"/>
            </p:cNvSpPr>
            <p:nvPr/>
          </p:nvSpPr>
          <p:spPr bwMode="auto">
            <a:xfrm>
              <a:off x="3658619" y="257988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6" name="Line 240">
              <a:extLst>
                <a:ext uri="{FF2B5EF4-FFF2-40B4-BE49-F238E27FC236}">
                  <a16:creationId xmlns:a16="http://schemas.microsoft.com/office/drawing/2014/main" id="{2835F5E9-28C1-984E-FB70-BD239F78EB46}"/>
                </a:ext>
              </a:extLst>
            </p:cNvPr>
            <p:cNvSpPr>
              <a:spLocks noGrp="1" noRot="1" noMove="1" noResize="1" noEditPoints="1" noAdjustHandles="1" noChangeArrowheads="1" noChangeShapeType="1"/>
            </p:cNvSpPr>
            <p:nvPr/>
          </p:nvSpPr>
          <p:spPr bwMode="auto">
            <a:xfrm>
              <a:off x="3658619" y="2579881"/>
              <a:ext cx="682683"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7" name="Line 241">
              <a:extLst>
                <a:ext uri="{FF2B5EF4-FFF2-40B4-BE49-F238E27FC236}">
                  <a16:creationId xmlns:a16="http://schemas.microsoft.com/office/drawing/2014/main" id="{88C41C88-73A8-D1E6-DA3E-EC64BDC1B005}"/>
                </a:ext>
              </a:extLst>
            </p:cNvPr>
            <p:cNvSpPr>
              <a:spLocks noGrp="1" noRot="1" noMove="1" noResize="1" noEditPoints="1" noAdjustHandles="1" noChangeArrowheads="1" noChangeShapeType="1"/>
            </p:cNvSpPr>
            <p:nvPr/>
          </p:nvSpPr>
          <p:spPr bwMode="auto">
            <a:xfrm>
              <a:off x="4341303" y="259164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8" name="Line 242">
              <a:extLst>
                <a:ext uri="{FF2B5EF4-FFF2-40B4-BE49-F238E27FC236}">
                  <a16:creationId xmlns:a16="http://schemas.microsoft.com/office/drawing/2014/main" id="{E74B3066-22BC-990D-98FF-1CA13ED6C0A4}"/>
                </a:ext>
              </a:extLst>
            </p:cNvPr>
            <p:cNvSpPr>
              <a:spLocks noGrp="1" noRot="1" noMove="1" noResize="1" noEditPoints="1" noAdjustHandles="1" noChangeArrowheads="1" noChangeShapeType="1"/>
            </p:cNvSpPr>
            <p:nvPr/>
          </p:nvSpPr>
          <p:spPr bwMode="auto">
            <a:xfrm>
              <a:off x="4341303" y="2591647"/>
              <a:ext cx="140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9" name="Line 243">
              <a:extLst>
                <a:ext uri="{FF2B5EF4-FFF2-40B4-BE49-F238E27FC236}">
                  <a16:creationId xmlns:a16="http://schemas.microsoft.com/office/drawing/2014/main" id="{20DAB1D2-C90F-C865-AA54-D640DC0C4B2A}"/>
                </a:ext>
              </a:extLst>
            </p:cNvPr>
            <p:cNvSpPr>
              <a:spLocks noGrp="1" noRot="1" noMove="1" noResize="1" noEditPoints="1" noAdjustHandles="1" noChangeArrowheads="1" noChangeShapeType="1"/>
            </p:cNvSpPr>
            <p:nvPr/>
          </p:nvSpPr>
          <p:spPr bwMode="auto">
            <a:xfrm>
              <a:off x="4341303" y="261518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0" name="Line 244">
              <a:extLst>
                <a:ext uri="{FF2B5EF4-FFF2-40B4-BE49-F238E27FC236}">
                  <a16:creationId xmlns:a16="http://schemas.microsoft.com/office/drawing/2014/main" id="{7BEFB31A-5583-4A3E-E2D9-0643AF29894C}"/>
                </a:ext>
              </a:extLst>
            </p:cNvPr>
            <p:cNvSpPr>
              <a:spLocks noGrp="1" noRot="1" noMove="1" noResize="1" noEditPoints="1" noAdjustHandles="1" noChangeArrowheads="1" noChangeShapeType="1"/>
            </p:cNvSpPr>
            <p:nvPr/>
          </p:nvSpPr>
          <p:spPr bwMode="auto">
            <a:xfrm flipH="1">
              <a:off x="3886180" y="2615181"/>
              <a:ext cx="455122"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1" name="Line 245">
              <a:extLst>
                <a:ext uri="{FF2B5EF4-FFF2-40B4-BE49-F238E27FC236}">
                  <a16:creationId xmlns:a16="http://schemas.microsoft.com/office/drawing/2014/main" id="{B8C004DD-E015-C6A7-EC49-C7A623D70347}"/>
                </a:ext>
              </a:extLst>
            </p:cNvPr>
            <p:cNvSpPr>
              <a:spLocks noGrp="1" noRot="1" noMove="1" noResize="1" noEditPoints="1" noAdjustHandles="1" noChangeArrowheads="1" noChangeShapeType="1"/>
            </p:cNvSpPr>
            <p:nvPr/>
          </p:nvSpPr>
          <p:spPr bwMode="auto">
            <a:xfrm>
              <a:off x="3886180" y="263871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2" name="Line 246">
              <a:extLst>
                <a:ext uri="{FF2B5EF4-FFF2-40B4-BE49-F238E27FC236}">
                  <a16:creationId xmlns:a16="http://schemas.microsoft.com/office/drawing/2014/main" id="{9A4E09B6-CBE5-8FDD-60DE-B1EDED551038}"/>
                </a:ext>
              </a:extLst>
            </p:cNvPr>
            <p:cNvSpPr>
              <a:spLocks noGrp="1" noRot="1" noMove="1" noResize="1" noEditPoints="1" noAdjustHandles="1" noChangeArrowheads="1" noChangeShapeType="1"/>
            </p:cNvSpPr>
            <p:nvPr/>
          </p:nvSpPr>
          <p:spPr bwMode="auto">
            <a:xfrm>
              <a:off x="3886180" y="2638715"/>
              <a:ext cx="563284"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3" name="Line 247">
              <a:extLst>
                <a:ext uri="{FF2B5EF4-FFF2-40B4-BE49-F238E27FC236}">
                  <a16:creationId xmlns:a16="http://schemas.microsoft.com/office/drawing/2014/main" id="{DD2CFCAA-3E38-1BDF-A4C3-56CD56B3E1D8}"/>
                </a:ext>
              </a:extLst>
            </p:cNvPr>
            <p:cNvSpPr>
              <a:spLocks noGrp="1" noRot="1" noMove="1" noResize="1" noEditPoints="1" noAdjustHandles="1" noChangeArrowheads="1" noChangeShapeType="1"/>
            </p:cNvSpPr>
            <p:nvPr/>
          </p:nvSpPr>
          <p:spPr bwMode="auto">
            <a:xfrm>
              <a:off x="4449464" y="265048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4" name="Line 248">
              <a:extLst>
                <a:ext uri="{FF2B5EF4-FFF2-40B4-BE49-F238E27FC236}">
                  <a16:creationId xmlns:a16="http://schemas.microsoft.com/office/drawing/2014/main" id="{83AD0041-3738-FA9C-E3C1-297B23CF3231}"/>
                </a:ext>
              </a:extLst>
            </p:cNvPr>
            <p:cNvSpPr>
              <a:spLocks noGrp="1" noRot="1" noMove="1" noResize="1" noEditPoints="1" noAdjustHandles="1" noChangeArrowheads="1" noChangeShapeType="1"/>
            </p:cNvSpPr>
            <p:nvPr/>
          </p:nvSpPr>
          <p:spPr bwMode="auto">
            <a:xfrm flipH="1">
              <a:off x="3962034" y="2650482"/>
              <a:ext cx="487430"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5" name="Line 249">
              <a:extLst>
                <a:ext uri="{FF2B5EF4-FFF2-40B4-BE49-F238E27FC236}">
                  <a16:creationId xmlns:a16="http://schemas.microsoft.com/office/drawing/2014/main" id="{9C6B4DFB-629A-A8F4-B84E-3292221CA038}"/>
                </a:ext>
              </a:extLst>
            </p:cNvPr>
            <p:cNvSpPr>
              <a:spLocks noGrp="1" noRot="1" noMove="1" noResize="1" noEditPoints="1" noAdjustHandles="1" noChangeArrowheads="1" noChangeShapeType="1"/>
            </p:cNvSpPr>
            <p:nvPr/>
          </p:nvSpPr>
          <p:spPr bwMode="auto">
            <a:xfrm>
              <a:off x="3962034" y="266224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6" name="Line 250">
              <a:extLst>
                <a:ext uri="{FF2B5EF4-FFF2-40B4-BE49-F238E27FC236}">
                  <a16:creationId xmlns:a16="http://schemas.microsoft.com/office/drawing/2014/main" id="{C14D20C7-D6E7-7FD2-93E1-BB254DDF781C}"/>
                </a:ext>
              </a:extLst>
            </p:cNvPr>
            <p:cNvSpPr>
              <a:spLocks noGrp="1" noRot="1" noMove="1" noResize="1" noEditPoints="1" noAdjustHandles="1" noChangeArrowheads="1" noChangeShapeType="1"/>
            </p:cNvSpPr>
            <p:nvPr/>
          </p:nvSpPr>
          <p:spPr bwMode="auto">
            <a:xfrm>
              <a:off x="3962034" y="2662248"/>
              <a:ext cx="389101"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7" name="Line 251">
              <a:extLst>
                <a:ext uri="{FF2B5EF4-FFF2-40B4-BE49-F238E27FC236}">
                  <a16:creationId xmlns:a16="http://schemas.microsoft.com/office/drawing/2014/main" id="{07171494-334A-B028-FF14-DE9AF4AB3C19}"/>
                </a:ext>
              </a:extLst>
            </p:cNvPr>
            <p:cNvSpPr>
              <a:spLocks noGrp="1" noRot="1" noMove="1" noResize="1" noEditPoints="1" noAdjustHandles="1" noChangeArrowheads="1" noChangeShapeType="1"/>
            </p:cNvSpPr>
            <p:nvPr/>
          </p:nvSpPr>
          <p:spPr bwMode="auto">
            <a:xfrm>
              <a:off x="4351135" y="268578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8" name="Line 252">
              <a:extLst>
                <a:ext uri="{FF2B5EF4-FFF2-40B4-BE49-F238E27FC236}">
                  <a16:creationId xmlns:a16="http://schemas.microsoft.com/office/drawing/2014/main" id="{5B476F13-D6BC-E592-6B69-548A305B716D}"/>
                </a:ext>
              </a:extLst>
            </p:cNvPr>
            <p:cNvSpPr>
              <a:spLocks noGrp="1" noRot="1" noMove="1" noResize="1" noEditPoints="1" noAdjustHandles="1" noChangeArrowheads="1" noChangeShapeType="1"/>
            </p:cNvSpPr>
            <p:nvPr/>
          </p:nvSpPr>
          <p:spPr bwMode="auto">
            <a:xfrm flipH="1">
              <a:off x="3962034" y="2685782"/>
              <a:ext cx="389101"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9" name="Line 253">
              <a:extLst>
                <a:ext uri="{FF2B5EF4-FFF2-40B4-BE49-F238E27FC236}">
                  <a16:creationId xmlns:a16="http://schemas.microsoft.com/office/drawing/2014/main" id="{7B9CB34B-034C-AE2D-1499-8350CFBD7132}"/>
                </a:ext>
              </a:extLst>
            </p:cNvPr>
            <p:cNvSpPr>
              <a:spLocks noGrp="1" noRot="1" noMove="1" noResize="1" noEditPoints="1" noAdjustHandles="1" noChangeArrowheads="1" noChangeShapeType="1"/>
            </p:cNvSpPr>
            <p:nvPr/>
          </p:nvSpPr>
          <p:spPr bwMode="auto">
            <a:xfrm>
              <a:off x="3962034" y="270931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0" name="Line 254">
              <a:extLst>
                <a:ext uri="{FF2B5EF4-FFF2-40B4-BE49-F238E27FC236}">
                  <a16:creationId xmlns:a16="http://schemas.microsoft.com/office/drawing/2014/main" id="{BDDB3C11-56EA-0CDE-DF21-D6549BCBDF78}"/>
                </a:ext>
              </a:extLst>
            </p:cNvPr>
            <p:cNvSpPr>
              <a:spLocks noGrp="1" noRot="1" noMove="1" noResize="1" noEditPoints="1" noAdjustHandles="1" noChangeArrowheads="1" noChangeShapeType="1"/>
            </p:cNvSpPr>
            <p:nvPr/>
          </p:nvSpPr>
          <p:spPr bwMode="auto">
            <a:xfrm>
              <a:off x="3962034" y="2709316"/>
              <a:ext cx="530976"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1" name="Line 255">
              <a:extLst>
                <a:ext uri="{FF2B5EF4-FFF2-40B4-BE49-F238E27FC236}">
                  <a16:creationId xmlns:a16="http://schemas.microsoft.com/office/drawing/2014/main" id="{F0FABD44-ED50-2950-5539-3D0CD0128957}"/>
                </a:ext>
              </a:extLst>
            </p:cNvPr>
            <p:cNvSpPr>
              <a:spLocks noGrp="1" noRot="1" noMove="1" noResize="1" noEditPoints="1" noAdjustHandles="1" noChangeArrowheads="1" noChangeShapeType="1"/>
            </p:cNvSpPr>
            <p:nvPr/>
          </p:nvSpPr>
          <p:spPr bwMode="auto">
            <a:xfrm>
              <a:off x="4493010" y="272108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2" name="Line 256">
              <a:extLst>
                <a:ext uri="{FF2B5EF4-FFF2-40B4-BE49-F238E27FC236}">
                  <a16:creationId xmlns:a16="http://schemas.microsoft.com/office/drawing/2014/main" id="{F30D8345-E849-1776-4947-1362B9EB02C9}"/>
                </a:ext>
              </a:extLst>
            </p:cNvPr>
            <p:cNvSpPr>
              <a:spLocks noGrp="1" noRot="1" noMove="1" noResize="1" noEditPoints="1" noAdjustHandles="1" noChangeArrowheads="1" noChangeShapeType="1"/>
            </p:cNvSpPr>
            <p:nvPr/>
          </p:nvSpPr>
          <p:spPr bwMode="auto">
            <a:xfrm flipH="1">
              <a:off x="3853872" y="2721082"/>
              <a:ext cx="639137"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3" name="Line 257">
              <a:extLst>
                <a:ext uri="{FF2B5EF4-FFF2-40B4-BE49-F238E27FC236}">
                  <a16:creationId xmlns:a16="http://schemas.microsoft.com/office/drawing/2014/main" id="{84466BF5-2185-5354-0EC9-E2C7AF4CFC1C}"/>
                </a:ext>
              </a:extLst>
            </p:cNvPr>
            <p:cNvSpPr>
              <a:spLocks noGrp="1" noRot="1" noMove="1" noResize="1" noEditPoints="1" noAdjustHandles="1" noChangeArrowheads="1" noChangeShapeType="1"/>
            </p:cNvSpPr>
            <p:nvPr/>
          </p:nvSpPr>
          <p:spPr bwMode="auto">
            <a:xfrm>
              <a:off x="3853872" y="274461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4" name="Line 258">
              <a:extLst>
                <a:ext uri="{FF2B5EF4-FFF2-40B4-BE49-F238E27FC236}">
                  <a16:creationId xmlns:a16="http://schemas.microsoft.com/office/drawing/2014/main" id="{0EECDAE5-E0B3-40CC-EB64-5D5687997ECD}"/>
                </a:ext>
              </a:extLst>
            </p:cNvPr>
            <p:cNvSpPr>
              <a:spLocks noGrp="1" noRot="1" noMove="1" noResize="1" noEditPoints="1" noAdjustHandles="1" noChangeArrowheads="1" noChangeShapeType="1"/>
            </p:cNvSpPr>
            <p:nvPr/>
          </p:nvSpPr>
          <p:spPr bwMode="auto">
            <a:xfrm>
              <a:off x="3853872" y="2744616"/>
              <a:ext cx="411576"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5" name="Line 259">
              <a:extLst>
                <a:ext uri="{FF2B5EF4-FFF2-40B4-BE49-F238E27FC236}">
                  <a16:creationId xmlns:a16="http://schemas.microsoft.com/office/drawing/2014/main" id="{03F094FB-809C-8675-8612-5ABC48D92389}"/>
                </a:ext>
              </a:extLst>
            </p:cNvPr>
            <p:cNvSpPr>
              <a:spLocks noGrp="1" noRot="1" noMove="1" noResize="1" noEditPoints="1" noAdjustHandles="1" noChangeArrowheads="1" noChangeShapeType="1"/>
            </p:cNvSpPr>
            <p:nvPr/>
          </p:nvSpPr>
          <p:spPr bwMode="auto">
            <a:xfrm>
              <a:off x="4265449" y="276815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6" name="Line 260">
              <a:extLst>
                <a:ext uri="{FF2B5EF4-FFF2-40B4-BE49-F238E27FC236}">
                  <a16:creationId xmlns:a16="http://schemas.microsoft.com/office/drawing/2014/main" id="{057B32EF-B49C-22E7-59F8-2B5F0039361D}"/>
                </a:ext>
              </a:extLst>
            </p:cNvPr>
            <p:cNvSpPr>
              <a:spLocks noGrp="1" noRot="1" noMove="1" noResize="1" noEditPoints="1" noAdjustHandles="1" noChangeArrowheads="1" noChangeShapeType="1"/>
            </p:cNvSpPr>
            <p:nvPr/>
          </p:nvSpPr>
          <p:spPr bwMode="auto">
            <a:xfrm>
              <a:off x="4265449" y="2768150"/>
              <a:ext cx="184015"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7" name="Line 261">
              <a:extLst>
                <a:ext uri="{FF2B5EF4-FFF2-40B4-BE49-F238E27FC236}">
                  <a16:creationId xmlns:a16="http://schemas.microsoft.com/office/drawing/2014/main" id="{5159D90D-70E6-6918-8211-E33BE8B3311A}"/>
                </a:ext>
              </a:extLst>
            </p:cNvPr>
            <p:cNvSpPr>
              <a:spLocks noGrp="1" noRot="1" noMove="1" noResize="1" noEditPoints="1" noAdjustHandles="1" noChangeArrowheads="1" noChangeShapeType="1"/>
            </p:cNvSpPr>
            <p:nvPr/>
          </p:nvSpPr>
          <p:spPr bwMode="auto">
            <a:xfrm>
              <a:off x="4449464" y="277991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8" name="Line 262">
              <a:extLst>
                <a:ext uri="{FF2B5EF4-FFF2-40B4-BE49-F238E27FC236}">
                  <a16:creationId xmlns:a16="http://schemas.microsoft.com/office/drawing/2014/main" id="{41FBC82C-ED61-7A23-475B-7BCD027479EF}"/>
                </a:ext>
              </a:extLst>
            </p:cNvPr>
            <p:cNvSpPr>
              <a:spLocks noGrp="1" noRot="1" noMove="1" noResize="1" noEditPoints="1" noAdjustHandles="1" noChangeArrowheads="1" noChangeShapeType="1"/>
            </p:cNvSpPr>
            <p:nvPr/>
          </p:nvSpPr>
          <p:spPr bwMode="auto">
            <a:xfrm flipH="1">
              <a:off x="3669857" y="2779916"/>
              <a:ext cx="779607"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9" name="Line 263">
              <a:extLst>
                <a:ext uri="{FF2B5EF4-FFF2-40B4-BE49-F238E27FC236}">
                  <a16:creationId xmlns:a16="http://schemas.microsoft.com/office/drawing/2014/main" id="{AA148AA6-7993-C5FD-31F7-1D582DB43A2D}"/>
                </a:ext>
              </a:extLst>
            </p:cNvPr>
            <p:cNvSpPr>
              <a:spLocks noGrp="1" noRot="1" noMove="1" noResize="1" noEditPoints="1" noAdjustHandles="1" noChangeArrowheads="1" noChangeShapeType="1"/>
            </p:cNvSpPr>
            <p:nvPr/>
          </p:nvSpPr>
          <p:spPr bwMode="auto">
            <a:xfrm>
              <a:off x="3669857" y="279168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10" name="Line 264">
              <a:extLst>
                <a:ext uri="{FF2B5EF4-FFF2-40B4-BE49-F238E27FC236}">
                  <a16:creationId xmlns:a16="http://schemas.microsoft.com/office/drawing/2014/main" id="{FBE0F4DF-2F9C-A4E5-1A2C-C529B473EA12}"/>
                </a:ext>
              </a:extLst>
            </p:cNvPr>
            <p:cNvSpPr>
              <a:spLocks noGrp="1" noRot="1" noMove="1" noResize="1" noEditPoints="1" noAdjustHandles="1" noChangeArrowheads="1" noChangeShapeType="1"/>
            </p:cNvSpPr>
            <p:nvPr/>
          </p:nvSpPr>
          <p:spPr bwMode="auto">
            <a:xfrm>
              <a:off x="3669857" y="2791683"/>
              <a:ext cx="104930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11" name="Line 265">
              <a:extLst>
                <a:ext uri="{FF2B5EF4-FFF2-40B4-BE49-F238E27FC236}">
                  <a16:creationId xmlns:a16="http://schemas.microsoft.com/office/drawing/2014/main" id="{CC01538D-3F1F-E5A7-A464-535AE983BCB5}"/>
                </a:ext>
              </a:extLst>
            </p:cNvPr>
            <p:cNvSpPr>
              <a:spLocks noGrp="1" noRot="1" noMove="1" noResize="1" noEditPoints="1" noAdjustHandles="1" noChangeArrowheads="1" noChangeShapeType="1"/>
            </p:cNvSpPr>
            <p:nvPr/>
          </p:nvSpPr>
          <p:spPr bwMode="auto">
            <a:xfrm>
              <a:off x="4719166" y="281521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12" name="Line 266">
              <a:extLst>
                <a:ext uri="{FF2B5EF4-FFF2-40B4-BE49-F238E27FC236}">
                  <a16:creationId xmlns:a16="http://schemas.microsoft.com/office/drawing/2014/main" id="{2B03666B-0744-51A5-DE37-2E9841418F4A}"/>
                </a:ext>
              </a:extLst>
            </p:cNvPr>
            <p:cNvSpPr>
              <a:spLocks noGrp="1" noRot="1" noMove="1" noResize="1" noEditPoints="1" noAdjustHandles="1" noChangeArrowheads="1" noChangeShapeType="1"/>
            </p:cNvSpPr>
            <p:nvPr/>
          </p:nvSpPr>
          <p:spPr bwMode="auto">
            <a:xfrm flipH="1">
              <a:off x="3724640" y="2815217"/>
              <a:ext cx="994526"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13" name="Line 267">
              <a:extLst>
                <a:ext uri="{FF2B5EF4-FFF2-40B4-BE49-F238E27FC236}">
                  <a16:creationId xmlns:a16="http://schemas.microsoft.com/office/drawing/2014/main" id="{8ED482ED-B9DD-B606-2BBC-5665B84F3AF3}"/>
                </a:ext>
              </a:extLst>
            </p:cNvPr>
            <p:cNvSpPr>
              <a:spLocks noGrp="1" noRot="1" noMove="1" noResize="1" noEditPoints="1" noAdjustHandles="1" noChangeArrowheads="1" noChangeShapeType="1"/>
            </p:cNvSpPr>
            <p:nvPr/>
          </p:nvSpPr>
          <p:spPr bwMode="auto">
            <a:xfrm>
              <a:off x="3724640" y="283875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14" name="Line 268">
              <a:extLst>
                <a:ext uri="{FF2B5EF4-FFF2-40B4-BE49-F238E27FC236}">
                  <a16:creationId xmlns:a16="http://schemas.microsoft.com/office/drawing/2014/main" id="{E2846EFC-1500-7E70-18F7-8B118B32ACE6}"/>
                </a:ext>
              </a:extLst>
            </p:cNvPr>
            <p:cNvSpPr>
              <a:spLocks noGrp="1" noRot="1" noMove="1" noResize="1" noEditPoints="1" noAdjustHandles="1" noChangeArrowheads="1" noChangeShapeType="1"/>
            </p:cNvSpPr>
            <p:nvPr/>
          </p:nvSpPr>
          <p:spPr bwMode="auto">
            <a:xfrm>
              <a:off x="3724640" y="2838750"/>
              <a:ext cx="724824"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15" name="Line 269">
              <a:extLst>
                <a:ext uri="{FF2B5EF4-FFF2-40B4-BE49-F238E27FC236}">
                  <a16:creationId xmlns:a16="http://schemas.microsoft.com/office/drawing/2014/main" id="{E9D864E3-3D44-6EE4-AB52-1B6D9017265E}"/>
                </a:ext>
              </a:extLst>
            </p:cNvPr>
            <p:cNvSpPr>
              <a:spLocks noGrp="1" noRot="1" noMove="1" noResize="1" noEditPoints="1" noAdjustHandles="1" noChangeArrowheads="1" noChangeShapeType="1"/>
            </p:cNvSpPr>
            <p:nvPr/>
          </p:nvSpPr>
          <p:spPr bwMode="auto">
            <a:xfrm>
              <a:off x="4449464" y="285051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16" name="Line 270">
              <a:extLst>
                <a:ext uri="{FF2B5EF4-FFF2-40B4-BE49-F238E27FC236}">
                  <a16:creationId xmlns:a16="http://schemas.microsoft.com/office/drawing/2014/main" id="{7BFF78A6-54F7-E124-9A90-A6EBE30FB423}"/>
                </a:ext>
              </a:extLst>
            </p:cNvPr>
            <p:cNvSpPr>
              <a:spLocks noGrp="1" noRot="1" noMove="1" noResize="1" noEditPoints="1" noAdjustHandles="1" noChangeArrowheads="1" noChangeShapeType="1"/>
            </p:cNvSpPr>
            <p:nvPr/>
          </p:nvSpPr>
          <p:spPr bwMode="auto">
            <a:xfrm flipH="1">
              <a:off x="4242974" y="2850517"/>
              <a:ext cx="206491"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17" name="Line 271">
              <a:extLst>
                <a:ext uri="{FF2B5EF4-FFF2-40B4-BE49-F238E27FC236}">
                  <a16:creationId xmlns:a16="http://schemas.microsoft.com/office/drawing/2014/main" id="{8B1D3382-E229-D8F6-4BAD-49E74A314C42}"/>
                </a:ext>
              </a:extLst>
            </p:cNvPr>
            <p:cNvSpPr>
              <a:spLocks noGrp="1" noRot="1" noMove="1" noResize="1" noEditPoints="1" noAdjustHandles="1" noChangeArrowheads="1" noChangeShapeType="1"/>
            </p:cNvSpPr>
            <p:nvPr/>
          </p:nvSpPr>
          <p:spPr bwMode="auto">
            <a:xfrm>
              <a:off x="4242974" y="287405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18" name="Line 272">
              <a:extLst>
                <a:ext uri="{FF2B5EF4-FFF2-40B4-BE49-F238E27FC236}">
                  <a16:creationId xmlns:a16="http://schemas.microsoft.com/office/drawing/2014/main" id="{9F0652E7-1291-4C8D-CBB1-64C0554CDD00}"/>
                </a:ext>
              </a:extLst>
            </p:cNvPr>
            <p:cNvSpPr>
              <a:spLocks noGrp="1" noRot="1" noMove="1" noResize="1" noEditPoints="1" noAdjustHandles="1" noChangeArrowheads="1" noChangeShapeType="1"/>
            </p:cNvSpPr>
            <p:nvPr/>
          </p:nvSpPr>
          <p:spPr bwMode="auto">
            <a:xfrm flipH="1">
              <a:off x="3842635" y="2874051"/>
              <a:ext cx="400339"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19" name="Line 273">
              <a:extLst>
                <a:ext uri="{FF2B5EF4-FFF2-40B4-BE49-F238E27FC236}">
                  <a16:creationId xmlns:a16="http://schemas.microsoft.com/office/drawing/2014/main" id="{D7609EFE-0266-4DCC-5C63-379C735A219D}"/>
                </a:ext>
              </a:extLst>
            </p:cNvPr>
            <p:cNvSpPr>
              <a:spLocks noGrp="1" noRot="1" noMove="1" noResize="1" noEditPoints="1" noAdjustHandles="1" noChangeArrowheads="1" noChangeShapeType="1"/>
            </p:cNvSpPr>
            <p:nvPr/>
          </p:nvSpPr>
          <p:spPr bwMode="auto">
            <a:xfrm>
              <a:off x="3842635" y="288581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20" name="Line 274">
              <a:extLst>
                <a:ext uri="{FF2B5EF4-FFF2-40B4-BE49-F238E27FC236}">
                  <a16:creationId xmlns:a16="http://schemas.microsoft.com/office/drawing/2014/main" id="{CF174D1A-BF64-BD3F-582B-30528F798B7B}"/>
                </a:ext>
              </a:extLst>
            </p:cNvPr>
            <p:cNvSpPr>
              <a:spLocks noGrp="1" noRot="1" noMove="1" noResize="1" noEditPoints="1" noAdjustHandles="1" noChangeArrowheads="1" noChangeShapeType="1"/>
            </p:cNvSpPr>
            <p:nvPr/>
          </p:nvSpPr>
          <p:spPr bwMode="auto">
            <a:xfrm>
              <a:off x="3842635" y="2885818"/>
              <a:ext cx="606829"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21" name="Line 275">
              <a:extLst>
                <a:ext uri="{FF2B5EF4-FFF2-40B4-BE49-F238E27FC236}">
                  <a16:creationId xmlns:a16="http://schemas.microsoft.com/office/drawing/2014/main" id="{435D2275-A8F5-4543-2105-416529F90CCE}"/>
                </a:ext>
              </a:extLst>
            </p:cNvPr>
            <p:cNvSpPr>
              <a:spLocks noGrp="1" noRot="1" noMove="1" noResize="1" noEditPoints="1" noAdjustHandles="1" noChangeArrowheads="1" noChangeShapeType="1"/>
            </p:cNvSpPr>
            <p:nvPr/>
          </p:nvSpPr>
          <p:spPr bwMode="auto">
            <a:xfrm>
              <a:off x="4449464" y="289758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22" name="Line 276">
              <a:extLst>
                <a:ext uri="{FF2B5EF4-FFF2-40B4-BE49-F238E27FC236}">
                  <a16:creationId xmlns:a16="http://schemas.microsoft.com/office/drawing/2014/main" id="{0C7C96AE-5569-EBA3-8A6F-2727CEAB65D8}"/>
                </a:ext>
              </a:extLst>
            </p:cNvPr>
            <p:cNvSpPr>
              <a:spLocks noGrp="1" noRot="1" noMove="1" noResize="1" noEditPoints="1" noAdjustHandles="1" noChangeArrowheads="1" noChangeShapeType="1"/>
            </p:cNvSpPr>
            <p:nvPr/>
          </p:nvSpPr>
          <p:spPr bwMode="auto">
            <a:xfrm flipH="1">
              <a:off x="4134812" y="2897584"/>
              <a:ext cx="314652"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23" name="Line 277">
              <a:extLst>
                <a:ext uri="{FF2B5EF4-FFF2-40B4-BE49-F238E27FC236}">
                  <a16:creationId xmlns:a16="http://schemas.microsoft.com/office/drawing/2014/main" id="{0C3089FB-03F6-96F8-2753-16B251DFA863}"/>
                </a:ext>
              </a:extLst>
            </p:cNvPr>
            <p:cNvSpPr>
              <a:spLocks noGrp="1" noRot="1" noMove="1" noResize="1" noEditPoints="1" noAdjustHandles="1" noChangeArrowheads="1" noChangeShapeType="1"/>
            </p:cNvSpPr>
            <p:nvPr/>
          </p:nvSpPr>
          <p:spPr bwMode="auto">
            <a:xfrm>
              <a:off x="4134812" y="292111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24" name="Line 278">
              <a:extLst>
                <a:ext uri="{FF2B5EF4-FFF2-40B4-BE49-F238E27FC236}">
                  <a16:creationId xmlns:a16="http://schemas.microsoft.com/office/drawing/2014/main" id="{6046C32E-6949-CDE5-A8D8-6DDDFB085B5B}"/>
                </a:ext>
              </a:extLst>
            </p:cNvPr>
            <p:cNvSpPr>
              <a:spLocks noGrp="1" noRot="1" noMove="1" noResize="1" noEditPoints="1" noAdjustHandles="1" noChangeArrowheads="1" noChangeShapeType="1"/>
            </p:cNvSpPr>
            <p:nvPr/>
          </p:nvSpPr>
          <p:spPr bwMode="auto">
            <a:xfrm>
              <a:off x="4134812" y="2921118"/>
              <a:ext cx="75854"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25" name="Line 279">
              <a:extLst>
                <a:ext uri="{FF2B5EF4-FFF2-40B4-BE49-F238E27FC236}">
                  <a16:creationId xmlns:a16="http://schemas.microsoft.com/office/drawing/2014/main" id="{163746F1-5354-5D0D-CF02-42373DC6EF5B}"/>
                </a:ext>
              </a:extLst>
            </p:cNvPr>
            <p:cNvSpPr>
              <a:spLocks noGrp="1" noRot="1" noMove="1" noResize="1" noEditPoints="1" noAdjustHandles="1" noChangeArrowheads="1" noChangeShapeType="1"/>
            </p:cNvSpPr>
            <p:nvPr/>
          </p:nvSpPr>
          <p:spPr bwMode="auto">
            <a:xfrm>
              <a:off x="4210666" y="294465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26" name="Line 280">
              <a:extLst>
                <a:ext uri="{FF2B5EF4-FFF2-40B4-BE49-F238E27FC236}">
                  <a16:creationId xmlns:a16="http://schemas.microsoft.com/office/drawing/2014/main" id="{6D6FB16D-1559-87C0-31E4-34B683D23FEE}"/>
                </a:ext>
              </a:extLst>
            </p:cNvPr>
            <p:cNvSpPr>
              <a:spLocks noGrp="1" noRot="1" noMove="1" noResize="1" noEditPoints="1" noAdjustHandles="1" noChangeArrowheads="1" noChangeShapeType="1"/>
            </p:cNvSpPr>
            <p:nvPr/>
          </p:nvSpPr>
          <p:spPr bwMode="auto">
            <a:xfrm flipH="1">
              <a:off x="3853872" y="2944652"/>
              <a:ext cx="356793"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27" name="Line 281">
              <a:extLst>
                <a:ext uri="{FF2B5EF4-FFF2-40B4-BE49-F238E27FC236}">
                  <a16:creationId xmlns:a16="http://schemas.microsoft.com/office/drawing/2014/main" id="{460957F1-947F-D3BA-A3AD-AE9FAD123278}"/>
                </a:ext>
              </a:extLst>
            </p:cNvPr>
            <p:cNvSpPr>
              <a:spLocks noGrp="1" noRot="1" noMove="1" noResize="1" noEditPoints="1" noAdjustHandles="1" noChangeArrowheads="1" noChangeShapeType="1"/>
            </p:cNvSpPr>
            <p:nvPr/>
          </p:nvSpPr>
          <p:spPr bwMode="auto">
            <a:xfrm>
              <a:off x="3853872" y="295641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28" name="Line 282">
              <a:extLst>
                <a:ext uri="{FF2B5EF4-FFF2-40B4-BE49-F238E27FC236}">
                  <a16:creationId xmlns:a16="http://schemas.microsoft.com/office/drawing/2014/main" id="{6C194D06-E653-53B4-C81A-CADE58DDA93D}"/>
                </a:ext>
              </a:extLst>
            </p:cNvPr>
            <p:cNvSpPr>
              <a:spLocks noGrp="1" noRot="1" noMove="1" noResize="1" noEditPoints="1" noAdjustHandles="1" noChangeArrowheads="1" noChangeShapeType="1"/>
            </p:cNvSpPr>
            <p:nvPr/>
          </p:nvSpPr>
          <p:spPr bwMode="auto">
            <a:xfrm>
              <a:off x="3853872" y="2956418"/>
              <a:ext cx="692516"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29" name="Line 283">
              <a:extLst>
                <a:ext uri="{FF2B5EF4-FFF2-40B4-BE49-F238E27FC236}">
                  <a16:creationId xmlns:a16="http://schemas.microsoft.com/office/drawing/2014/main" id="{3E7B2F33-6C84-9210-FF95-8DFA5B0EBBBC}"/>
                </a:ext>
              </a:extLst>
            </p:cNvPr>
            <p:cNvSpPr>
              <a:spLocks noGrp="1" noRot="1" noMove="1" noResize="1" noEditPoints="1" noAdjustHandles="1" noChangeArrowheads="1" noChangeShapeType="1"/>
            </p:cNvSpPr>
            <p:nvPr/>
          </p:nvSpPr>
          <p:spPr bwMode="auto">
            <a:xfrm>
              <a:off x="4546388" y="296818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30" name="Line 284">
              <a:extLst>
                <a:ext uri="{FF2B5EF4-FFF2-40B4-BE49-F238E27FC236}">
                  <a16:creationId xmlns:a16="http://schemas.microsoft.com/office/drawing/2014/main" id="{A7E0924F-FD7A-7859-F0A5-FAF01A2A0EC7}"/>
                </a:ext>
              </a:extLst>
            </p:cNvPr>
            <p:cNvSpPr>
              <a:spLocks noGrp="1" noRot="1" noMove="1" noResize="1" noEditPoints="1" noAdjustHandles="1" noChangeArrowheads="1" noChangeShapeType="1"/>
            </p:cNvSpPr>
            <p:nvPr/>
          </p:nvSpPr>
          <p:spPr bwMode="auto">
            <a:xfrm flipH="1">
              <a:off x="4178358" y="2968185"/>
              <a:ext cx="368031"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31" name="Line 285">
              <a:extLst>
                <a:ext uri="{FF2B5EF4-FFF2-40B4-BE49-F238E27FC236}">
                  <a16:creationId xmlns:a16="http://schemas.microsoft.com/office/drawing/2014/main" id="{5FB0B08B-5B64-5175-54AF-46D9A150FD75}"/>
                </a:ext>
              </a:extLst>
            </p:cNvPr>
            <p:cNvSpPr>
              <a:spLocks noGrp="1" noRot="1" noMove="1" noResize="1" noEditPoints="1" noAdjustHandles="1" noChangeArrowheads="1" noChangeShapeType="1"/>
            </p:cNvSpPr>
            <p:nvPr/>
          </p:nvSpPr>
          <p:spPr bwMode="auto">
            <a:xfrm>
              <a:off x="4178358" y="299171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32" name="Line 286">
              <a:extLst>
                <a:ext uri="{FF2B5EF4-FFF2-40B4-BE49-F238E27FC236}">
                  <a16:creationId xmlns:a16="http://schemas.microsoft.com/office/drawing/2014/main" id="{9C2D9024-CE1C-8C56-E06B-846B0DD71778}"/>
                </a:ext>
              </a:extLst>
            </p:cNvPr>
            <p:cNvSpPr>
              <a:spLocks noGrp="1" noRot="1" noMove="1" noResize="1" noEditPoints="1" noAdjustHandles="1" noChangeArrowheads="1" noChangeShapeType="1"/>
            </p:cNvSpPr>
            <p:nvPr/>
          </p:nvSpPr>
          <p:spPr bwMode="auto">
            <a:xfrm flipH="1">
              <a:off x="3940964" y="2991719"/>
              <a:ext cx="237394"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33" name="Line 287">
              <a:extLst>
                <a:ext uri="{FF2B5EF4-FFF2-40B4-BE49-F238E27FC236}">
                  <a16:creationId xmlns:a16="http://schemas.microsoft.com/office/drawing/2014/main" id="{E9829B0B-1ACE-C064-A75C-9A807362B1F2}"/>
                </a:ext>
              </a:extLst>
            </p:cNvPr>
            <p:cNvSpPr>
              <a:spLocks noGrp="1" noRot="1" noMove="1" noResize="1" noEditPoints="1" noAdjustHandles="1" noChangeArrowheads="1" noChangeShapeType="1"/>
            </p:cNvSpPr>
            <p:nvPr/>
          </p:nvSpPr>
          <p:spPr bwMode="auto">
            <a:xfrm>
              <a:off x="3940964" y="301525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34" name="Line 288">
              <a:extLst>
                <a:ext uri="{FF2B5EF4-FFF2-40B4-BE49-F238E27FC236}">
                  <a16:creationId xmlns:a16="http://schemas.microsoft.com/office/drawing/2014/main" id="{4DBB39CB-CEE1-E9CC-5125-8BFD77B4CE24}"/>
                </a:ext>
              </a:extLst>
            </p:cNvPr>
            <p:cNvSpPr>
              <a:spLocks noGrp="1" noRot="1" noMove="1" noResize="1" noEditPoints="1" noAdjustHandles="1" noChangeArrowheads="1" noChangeShapeType="1"/>
            </p:cNvSpPr>
            <p:nvPr/>
          </p:nvSpPr>
          <p:spPr bwMode="auto">
            <a:xfrm>
              <a:off x="3940964" y="3015252"/>
              <a:ext cx="21070"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35" name="Line 289">
              <a:extLst>
                <a:ext uri="{FF2B5EF4-FFF2-40B4-BE49-F238E27FC236}">
                  <a16:creationId xmlns:a16="http://schemas.microsoft.com/office/drawing/2014/main" id="{9638D640-07EF-FA09-E254-B3F743EEBC4E}"/>
                </a:ext>
              </a:extLst>
            </p:cNvPr>
            <p:cNvSpPr>
              <a:spLocks noGrp="1" noRot="1" noMove="1" noResize="1" noEditPoints="1" noAdjustHandles="1" noChangeArrowheads="1" noChangeShapeType="1"/>
            </p:cNvSpPr>
            <p:nvPr/>
          </p:nvSpPr>
          <p:spPr bwMode="auto">
            <a:xfrm>
              <a:off x="3962034" y="302701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36" name="Line 290">
              <a:extLst>
                <a:ext uri="{FF2B5EF4-FFF2-40B4-BE49-F238E27FC236}">
                  <a16:creationId xmlns:a16="http://schemas.microsoft.com/office/drawing/2014/main" id="{9368BA2F-DEC6-E1A2-0197-526300799F6D}"/>
                </a:ext>
              </a:extLst>
            </p:cNvPr>
            <p:cNvSpPr>
              <a:spLocks noGrp="1" noRot="1" noMove="1" noResize="1" noEditPoints="1" noAdjustHandles="1" noChangeArrowheads="1" noChangeShapeType="1"/>
            </p:cNvSpPr>
            <p:nvPr/>
          </p:nvSpPr>
          <p:spPr bwMode="auto">
            <a:xfrm>
              <a:off x="3962034" y="3027019"/>
              <a:ext cx="1179946"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37" name="Line 291">
              <a:extLst>
                <a:ext uri="{FF2B5EF4-FFF2-40B4-BE49-F238E27FC236}">
                  <a16:creationId xmlns:a16="http://schemas.microsoft.com/office/drawing/2014/main" id="{1F02BAB3-245C-905C-6CDC-B2E729898E23}"/>
                </a:ext>
              </a:extLst>
            </p:cNvPr>
            <p:cNvSpPr>
              <a:spLocks noGrp="1" noRot="1" noMove="1" noResize="1" noEditPoints="1" noAdjustHandles="1" noChangeArrowheads="1" noChangeShapeType="1"/>
            </p:cNvSpPr>
            <p:nvPr/>
          </p:nvSpPr>
          <p:spPr bwMode="auto">
            <a:xfrm>
              <a:off x="5141980" y="305055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38" name="Line 292">
              <a:extLst>
                <a:ext uri="{FF2B5EF4-FFF2-40B4-BE49-F238E27FC236}">
                  <a16:creationId xmlns:a16="http://schemas.microsoft.com/office/drawing/2014/main" id="{14B7AA33-AFE5-FD75-6335-E78E87891C55}"/>
                </a:ext>
              </a:extLst>
            </p:cNvPr>
            <p:cNvSpPr>
              <a:spLocks noGrp="1" noRot="1" noMove="1" noResize="1" noEditPoints="1" noAdjustHandles="1" noChangeArrowheads="1" noChangeShapeType="1"/>
            </p:cNvSpPr>
            <p:nvPr/>
          </p:nvSpPr>
          <p:spPr bwMode="auto">
            <a:xfrm flipH="1">
              <a:off x="3064432" y="3050553"/>
              <a:ext cx="207754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39" name="Line 293">
              <a:extLst>
                <a:ext uri="{FF2B5EF4-FFF2-40B4-BE49-F238E27FC236}">
                  <a16:creationId xmlns:a16="http://schemas.microsoft.com/office/drawing/2014/main" id="{DEE0EE88-3F92-7573-8669-140843A15090}"/>
                </a:ext>
              </a:extLst>
            </p:cNvPr>
            <p:cNvSpPr>
              <a:spLocks noGrp="1" noRot="1" noMove="1" noResize="1" noEditPoints="1" noAdjustHandles="1" noChangeArrowheads="1" noChangeShapeType="1"/>
            </p:cNvSpPr>
            <p:nvPr/>
          </p:nvSpPr>
          <p:spPr bwMode="auto">
            <a:xfrm>
              <a:off x="3064432" y="307408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40" name="Line 294">
              <a:extLst>
                <a:ext uri="{FF2B5EF4-FFF2-40B4-BE49-F238E27FC236}">
                  <a16:creationId xmlns:a16="http://schemas.microsoft.com/office/drawing/2014/main" id="{36DA6AFF-5A5F-6D40-4C36-C53E1D0CD58D}"/>
                </a:ext>
              </a:extLst>
            </p:cNvPr>
            <p:cNvSpPr>
              <a:spLocks noGrp="1" noRot="1" noMove="1" noResize="1" noEditPoints="1" noAdjustHandles="1" noChangeArrowheads="1" noChangeShapeType="1"/>
            </p:cNvSpPr>
            <p:nvPr/>
          </p:nvSpPr>
          <p:spPr bwMode="auto">
            <a:xfrm>
              <a:off x="3064432" y="3074087"/>
              <a:ext cx="1569047"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41" name="Line 295">
              <a:extLst>
                <a:ext uri="{FF2B5EF4-FFF2-40B4-BE49-F238E27FC236}">
                  <a16:creationId xmlns:a16="http://schemas.microsoft.com/office/drawing/2014/main" id="{7856A722-7A65-EF65-3767-5346B7AF7DF4}"/>
                </a:ext>
              </a:extLst>
            </p:cNvPr>
            <p:cNvSpPr>
              <a:spLocks noGrp="1" noRot="1" noMove="1" noResize="1" noEditPoints="1" noAdjustHandles="1" noChangeArrowheads="1" noChangeShapeType="1"/>
            </p:cNvSpPr>
            <p:nvPr/>
          </p:nvSpPr>
          <p:spPr bwMode="auto">
            <a:xfrm>
              <a:off x="4633480" y="308585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42" name="Line 296">
              <a:extLst>
                <a:ext uri="{FF2B5EF4-FFF2-40B4-BE49-F238E27FC236}">
                  <a16:creationId xmlns:a16="http://schemas.microsoft.com/office/drawing/2014/main" id="{2659544E-79CE-7895-5152-26CE8EA97DD6}"/>
                </a:ext>
              </a:extLst>
            </p:cNvPr>
            <p:cNvSpPr>
              <a:spLocks noGrp="1" noRot="1" noMove="1" noResize="1" noEditPoints="1" noAdjustHandles="1" noChangeArrowheads="1" noChangeShapeType="1"/>
            </p:cNvSpPr>
            <p:nvPr/>
          </p:nvSpPr>
          <p:spPr bwMode="auto">
            <a:xfrm flipH="1">
              <a:off x="4405919" y="3085853"/>
              <a:ext cx="227561"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43" name="Line 297">
              <a:extLst>
                <a:ext uri="{FF2B5EF4-FFF2-40B4-BE49-F238E27FC236}">
                  <a16:creationId xmlns:a16="http://schemas.microsoft.com/office/drawing/2014/main" id="{74F2792A-E34E-D49A-DC83-78BFE85C277B}"/>
                </a:ext>
              </a:extLst>
            </p:cNvPr>
            <p:cNvSpPr>
              <a:spLocks noGrp="1" noRot="1" noMove="1" noResize="1" noEditPoints="1" noAdjustHandles="1" noChangeArrowheads="1" noChangeShapeType="1"/>
            </p:cNvSpPr>
            <p:nvPr/>
          </p:nvSpPr>
          <p:spPr bwMode="auto">
            <a:xfrm>
              <a:off x="4405919" y="309762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44" name="Line 298">
              <a:extLst>
                <a:ext uri="{FF2B5EF4-FFF2-40B4-BE49-F238E27FC236}">
                  <a16:creationId xmlns:a16="http://schemas.microsoft.com/office/drawing/2014/main" id="{091BD1A0-C471-25F8-4645-B3FC7842E5D9}"/>
                </a:ext>
              </a:extLst>
            </p:cNvPr>
            <p:cNvSpPr>
              <a:spLocks noGrp="1" noRot="1" noMove="1" noResize="1" noEditPoints="1" noAdjustHandles="1" noChangeArrowheads="1" noChangeShapeType="1"/>
            </p:cNvSpPr>
            <p:nvPr/>
          </p:nvSpPr>
          <p:spPr bwMode="auto">
            <a:xfrm flipH="1">
              <a:off x="3842635" y="3097620"/>
              <a:ext cx="563284"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45" name="Line 299">
              <a:extLst>
                <a:ext uri="{FF2B5EF4-FFF2-40B4-BE49-F238E27FC236}">
                  <a16:creationId xmlns:a16="http://schemas.microsoft.com/office/drawing/2014/main" id="{CB7C73CA-CDCC-C26F-C26D-F18EC3209BA2}"/>
                </a:ext>
              </a:extLst>
            </p:cNvPr>
            <p:cNvSpPr>
              <a:spLocks noGrp="1" noRot="1" noMove="1" noResize="1" noEditPoints="1" noAdjustHandles="1" noChangeArrowheads="1" noChangeShapeType="1"/>
            </p:cNvSpPr>
            <p:nvPr/>
          </p:nvSpPr>
          <p:spPr bwMode="auto">
            <a:xfrm>
              <a:off x="3842635" y="312115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46" name="Line 300">
              <a:extLst>
                <a:ext uri="{FF2B5EF4-FFF2-40B4-BE49-F238E27FC236}">
                  <a16:creationId xmlns:a16="http://schemas.microsoft.com/office/drawing/2014/main" id="{00573F51-A371-F4A3-5D3A-B013E83E49E8}"/>
                </a:ext>
              </a:extLst>
            </p:cNvPr>
            <p:cNvSpPr>
              <a:spLocks noGrp="1" noRot="1" noMove="1" noResize="1" noEditPoints="1" noAdjustHandles="1" noChangeArrowheads="1" noChangeShapeType="1"/>
            </p:cNvSpPr>
            <p:nvPr/>
          </p:nvSpPr>
          <p:spPr bwMode="auto">
            <a:xfrm>
              <a:off x="3842635" y="3121154"/>
              <a:ext cx="60682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47" name="Line 301">
              <a:extLst>
                <a:ext uri="{FF2B5EF4-FFF2-40B4-BE49-F238E27FC236}">
                  <a16:creationId xmlns:a16="http://schemas.microsoft.com/office/drawing/2014/main" id="{AD2F7C76-2502-2057-6DFE-199477268CC6}"/>
                </a:ext>
              </a:extLst>
            </p:cNvPr>
            <p:cNvSpPr>
              <a:spLocks noGrp="1" noRot="1" noMove="1" noResize="1" noEditPoints="1" noAdjustHandles="1" noChangeArrowheads="1" noChangeShapeType="1"/>
            </p:cNvSpPr>
            <p:nvPr/>
          </p:nvSpPr>
          <p:spPr bwMode="auto">
            <a:xfrm>
              <a:off x="4449464" y="314468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48" name="Line 302">
              <a:extLst>
                <a:ext uri="{FF2B5EF4-FFF2-40B4-BE49-F238E27FC236}">
                  <a16:creationId xmlns:a16="http://schemas.microsoft.com/office/drawing/2014/main" id="{A25C0796-AD74-F8E3-7B74-958B6E6657AD}"/>
                </a:ext>
              </a:extLst>
            </p:cNvPr>
            <p:cNvSpPr>
              <a:spLocks noGrp="1" noRot="1" noMove="1" noResize="1" noEditPoints="1" noAdjustHandles="1" noChangeArrowheads="1" noChangeShapeType="1"/>
            </p:cNvSpPr>
            <p:nvPr/>
          </p:nvSpPr>
          <p:spPr bwMode="auto">
            <a:xfrm flipH="1">
              <a:off x="3605241" y="3144687"/>
              <a:ext cx="844223"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49" name="Line 303">
              <a:extLst>
                <a:ext uri="{FF2B5EF4-FFF2-40B4-BE49-F238E27FC236}">
                  <a16:creationId xmlns:a16="http://schemas.microsoft.com/office/drawing/2014/main" id="{56425E5C-F6AF-57A0-2D1F-BFA8AAD26D19}"/>
                </a:ext>
              </a:extLst>
            </p:cNvPr>
            <p:cNvSpPr>
              <a:spLocks noGrp="1" noRot="1" noMove="1" noResize="1" noEditPoints="1" noAdjustHandles="1" noChangeArrowheads="1" noChangeShapeType="1"/>
            </p:cNvSpPr>
            <p:nvPr/>
          </p:nvSpPr>
          <p:spPr bwMode="auto">
            <a:xfrm>
              <a:off x="3605241" y="315645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50" name="Line 304">
              <a:extLst>
                <a:ext uri="{FF2B5EF4-FFF2-40B4-BE49-F238E27FC236}">
                  <a16:creationId xmlns:a16="http://schemas.microsoft.com/office/drawing/2014/main" id="{79AD4CFE-3292-EB8D-79D8-2D28DA9B011F}"/>
                </a:ext>
              </a:extLst>
            </p:cNvPr>
            <p:cNvSpPr>
              <a:spLocks noGrp="1" noRot="1" noMove="1" noResize="1" noEditPoints="1" noAdjustHandles="1" noChangeArrowheads="1" noChangeShapeType="1"/>
            </p:cNvSpPr>
            <p:nvPr/>
          </p:nvSpPr>
          <p:spPr bwMode="auto">
            <a:xfrm>
              <a:off x="3605241" y="3156454"/>
              <a:ext cx="1514264"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51" name="Line 305">
              <a:extLst>
                <a:ext uri="{FF2B5EF4-FFF2-40B4-BE49-F238E27FC236}">
                  <a16:creationId xmlns:a16="http://schemas.microsoft.com/office/drawing/2014/main" id="{06B6FA81-BE97-4E1F-C9DA-1BAD5481994B}"/>
                </a:ext>
              </a:extLst>
            </p:cNvPr>
            <p:cNvSpPr>
              <a:spLocks noGrp="1" noRot="1" noMove="1" noResize="1" noEditPoints="1" noAdjustHandles="1" noChangeArrowheads="1" noChangeShapeType="1"/>
            </p:cNvSpPr>
            <p:nvPr/>
          </p:nvSpPr>
          <p:spPr bwMode="auto">
            <a:xfrm>
              <a:off x="5119505" y="317998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52" name="Line 306">
              <a:extLst>
                <a:ext uri="{FF2B5EF4-FFF2-40B4-BE49-F238E27FC236}">
                  <a16:creationId xmlns:a16="http://schemas.microsoft.com/office/drawing/2014/main" id="{56F9B926-FBD4-F741-F6FC-478984B04445}"/>
                </a:ext>
              </a:extLst>
            </p:cNvPr>
            <p:cNvSpPr>
              <a:spLocks noGrp="1" noRot="1" noMove="1" noResize="1" noEditPoints="1" noAdjustHandles="1" noChangeArrowheads="1" noChangeShapeType="1"/>
            </p:cNvSpPr>
            <p:nvPr/>
          </p:nvSpPr>
          <p:spPr bwMode="auto">
            <a:xfrm flipH="1">
              <a:off x="3464771" y="3179988"/>
              <a:ext cx="1654734"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53" name="Line 307">
              <a:extLst>
                <a:ext uri="{FF2B5EF4-FFF2-40B4-BE49-F238E27FC236}">
                  <a16:creationId xmlns:a16="http://schemas.microsoft.com/office/drawing/2014/main" id="{56432A7F-E19D-E120-2D28-74B6A021E575}"/>
                </a:ext>
              </a:extLst>
            </p:cNvPr>
            <p:cNvSpPr>
              <a:spLocks noGrp="1" noRot="1" noMove="1" noResize="1" noEditPoints="1" noAdjustHandles="1" noChangeArrowheads="1" noChangeShapeType="1"/>
            </p:cNvSpPr>
            <p:nvPr/>
          </p:nvSpPr>
          <p:spPr bwMode="auto">
            <a:xfrm>
              <a:off x="3464771" y="319175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54" name="Line 308">
              <a:extLst>
                <a:ext uri="{FF2B5EF4-FFF2-40B4-BE49-F238E27FC236}">
                  <a16:creationId xmlns:a16="http://schemas.microsoft.com/office/drawing/2014/main" id="{808346AE-A11F-97B9-83D2-87D37CE55F43}"/>
                </a:ext>
              </a:extLst>
            </p:cNvPr>
            <p:cNvSpPr>
              <a:spLocks noGrp="1" noRot="1" noMove="1" noResize="1" noEditPoints="1" noAdjustHandles="1" noChangeArrowheads="1" noChangeShapeType="1"/>
            </p:cNvSpPr>
            <p:nvPr/>
          </p:nvSpPr>
          <p:spPr bwMode="auto">
            <a:xfrm>
              <a:off x="3464771" y="3191755"/>
              <a:ext cx="74589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55" name="Line 309">
              <a:extLst>
                <a:ext uri="{FF2B5EF4-FFF2-40B4-BE49-F238E27FC236}">
                  <a16:creationId xmlns:a16="http://schemas.microsoft.com/office/drawing/2014/main" id="{C085F44C-FE20-EB31-9E68-7D1791E2A785}"/>
                </a:ext>
              </a:extLst>
            </p:cNvPr>
            <p:cNvSpPr>
              <a:spLocks noGrp="1" noRot="1" noMove="1" noResize="1" noEditPoints="1" noAdjustHandles="1" noChangeArrowheads="1" noChangeShapeType="1"/>
            </p:cNvSpPr>
            <p:nvPr/>
          </p:nvSpPr>
          <p:spPr bwMode="auto">
            <a:xfrm>
              <a:off x="4210666" y="321528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56" name="Line 310">
              <a:extLst>
                <a:ext uri="{FF2B5EF4-FFF2-40B4-BE49-F238E27FC236}">
                  <a16:creationId xmlns:a16="http://schemas.microsoft.com/office/drawing/2014/main" id="{0ABA33CB-46D6-EDDF-44BE-73037C35A6F5}"/>
                </a:ext>
              </a:extLst>
            </p:cNvPr>
            <p:cNvSpPr>
              <a:spLocks noGrp="1" noRot="1" noMove="1" noResize="1" noEditPoints="1" noAdjustHandles="1" noChangeArrowheads="1" noChangeShapeType="1"/>
            </p:cNvSpPr>
            <p:nvPr/>
          </p:nvSpPr>
          <p:spPr bwMode="auto">
            <a:xfrm>
              <a:off x="4210666" y="3215288"/>
              <a:ext cx="87091"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57" name="Line 311">
              <a:extLst>
                <a:ext uri="{FF2B5EF4-FFF2-40B4-BE49-F238E27FC236}">
                  <a16:creationId xmlns:a16="http://schemas.microsoft.com/office/drawing/2014/main" id="{9AD96FD5-F028-4488-997F-39FC5F649001}"/>
                </a:ext>
              </a:extLst>
            </p:cNvPr>
            <p:cNvSpPr>
              <a:spLocks noGrp="1" noRot="1" noMove="1" noResize="1" noEditPoints="1" noAdjustHandles="1" noChangeArrowheads="1" noChangeShapeType="1"/>
            </p:cNvSpPr>
            <p:nvPr/>
          </p:nvSpPr>
          <p:spPr bwMode="auto">
            <a:xfrm>
              <a:off x="4297757" y="322705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58" name="Line 312">
              <a:extLst>
                <a:ext uri="{FF2B5EF4-FFF2-40B4-BE49-F238E27FC236}">
                  <a16:creationId xmlns:a16="http://schemas.microsoft.com/office/drawing/2014/main" id="{86BCF217-8A08-AD46-5AE1-C9FF8D4EA0E8}"/>
                </a:ext>
              </a:extLst>
            </p:cNvPr>
            <p:cNvSpPr>
              <a:spLocks noGrp="1" noRot="1" noMove="1" noResize="1" noEditPoints="1" noAdjustHandles="1" noChangeArrowheads="1" noChangeShapeType="1"/>
            </p:cNvSpPr>
            <p:nvPr/>
          </p:nvSpPr>
          <p:spPr bwMode="auto">
            <a:xfrm>
              <a:off x="4297757" y="3227055"/>
              <a:ext cx="453717"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59" name="Line 313">
              <a:extLst>
                <a:ext uri="{FF2B5EF4-FFF2-40B4-BE49-F238E27FC236}">
                  <a16:creationId xmlns:a16="http://schemas.microsoft.com/office/drawing/2014/main" id="{945855C7-8114-08E2-DE3C-893207336A15}"/>
                </a:ext>
              </a:extLst>
            </p:cNvPr>
            <p:cNvSpPr>
              <a:spLocks noGrp="1" noRot="1" noMove="1" noResize="1" noEditPoints="1" noAdjustHandles="1" noChangeArrowheads="1" noChangeShapeType="1"/>
            </p:cNvSpPr>
            <p:nvPr/>
          </p:nvSpPr>
          <p:spPr bwMode="auto">
            <a:xfrm>
              <a:off x="4751474" y="325058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60" name="Line 314">
              <a:extLst>
                <a:ext uri="{FF2B5EF4-FFF2-40B4-BE49-F238E27FC236}">
                  <a16:creationId xmlns:a16="http://schemas.microsoft.com/office/drawing/2014/main" id="{27261181-EDB4-3C60-B82A-905D9605B05F}"/>
                </a:ext>
              </a:extLst>
            </p:cNvPr>
            <p:cNvSpPr>
              <a:spLocks noGrp="1" noRot="1" noMove="1" noResize="1" noEditPoints="1" noAdjustHandles="1" noChangeArrowheads="1" noChangeShapeType="1"/>
            </p:cNvSpPr>
            <p:nvPr/>
          </p:nvSpPr>
          <p:spPr bwMode="auto">
            <a:xfrm flipH="1">
              <a:off x="2977341" y="3250589"/>
              <a:ext cx="1774133"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61" name="Line 315">
              <a:extLst>
                <a:ext uri="{FF2B5EF4-FFF2-40B4-BE49-F238E27FC236}">
                  <a16:creationId xmlns:a16="http://schemas.microsoft.com/office/drawing/2014/main" id="{CC222B16-AF59-2AFE-DC96-AA43EDD24789}"/>
                </a:ext>
              </a:extLst>
            </p:cNvPr>
            <p:cNvSpPr>
              <a:spLocks noGrp="1" noRot="1" noMove="1" noResize="1" noEditPoints="1" noAdjustHandles="1" noChangeArrowheads="1" noChangeShapeType="1"/>
            </p:cNvSpPr>
            <p:nvPr/>
          </p:nvSpPr>
          <p:spPr bwMode="auto">
            <a:xfrm>
              <a:off x="2977341" y="327412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62" name="Line 316">
              <a:extLst>
                <a:ext uri="{FF2B5EF4-FFF2-40B4-BE49-F238E27FC236}">
                  <a16:creationId xmlns:a16="http://schemas.microsoft.com/office/drawing/2014/main" id="{A5D6892C-51E8-6EEE-58B2-4B355ADCAA7E}"/>
                </a:ext>
              </a:extLst>
            </p:cNvPr>
            <p:cNvSpPr>
              <a:spLocks noGrp="1" noRot="1" noMove="1" noResize="1" noEditPoints="1" noAdjustHandles="1" noChangeArrowheads="1" noChangeShapeType="1"/>
            </p:cNvSpPr>
            <p:nvPr/>
          </p:nvSpPr>
          <p:spPr bwMode="auto">
            <a:xfrm>
              <a:off x="2977341" y="3274122"/>
              <a:ext cx="2088786"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63" name="Line 317">
              <a:extLst>
                <a:ext uri="{FF2B5EF4-FFF2-40B4-BE49-F238E27FC236}">
                  <a16:creationId xmlns:a16="http://schemas.microsoft.com/office/drawing/2014/main" id="{0F428369-AC14-CB5E-A1AC-7F6C31F724C1}"/>
                </a:ext>
              </a:extLst>
            </p:cNvPr>
            <p:cNvSpPr>
              <a:spLocks noGrp="1" noRot="1" noMove="1" noResize="1" noEditPoints="1" noAdjustHandles="1" noChangeArrowheads="1" noChangeShapeType="1"/>
            </p:cNvSpPr>
            <p:nvPr/>
          </p:nvSpPr>
          <p:spPr bwMode="auto">
            <a:xfrm>
              <a:off x="5066127" y="327412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64" name="Line 318">
              <a:extLst>
                <a:ext uri="{FF2B5EF4-FFF2-40B4-BE49-F238E27FC236}">
                  <a16:creationId xmlns:a16="http://schemas.microsoft.com/office/drawing/2014/main" id="{77767760-7DAF-A5E6-7BE5-49BF8D2AF2FA}"/>
                </a:ext>
              </a:extLst>
            </p:cNvPr>
            <p:cNvSpPr>
              <a:spLocks noGrp="1" noRot="1" noMove="1" noResize="1" noEditPoints="1" noAdjustHandles="1" noChangeArrowheads="1" noChangeShapeType="1"/>
            </p:cNvSpPr>
            <p:nvPr/>
          </p:nvSpPr>
          <p:spPr bwMode="auto">
            <a:xfrm flipH="1">
              <a:off x="4157287" y="3274122"/>
              <a:ext cx="90883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65" name="Line 319">
              <a:extLst>
                <a:ext uri="{FF2B5EF4-FFF2-40B4-BE49-F238E27FC236}">
                  <a16:creationId xmlns:a16="http://schemas.microsoft.com/office/drawing/2014/main" id="{BA4ADB04-7DAA-02B8-3E1E-2E228937C004}"/>
                </a:ext>
              </a:extLst>
            </p:cNvPr>
            <p:cNvSpPr>
              <a:spLocks noGrp="1" noRot="1" noMove="1" noResize="1" noEditPoints="1" noAdjustHandles="1" noChangeArrowheads="1" noChangeShapeType="1"/>
            </p:cNvSpPr>
            <p:nvPr/>
          </p:nvSpPr>
          <p:spPr bwMode="auto">
            <a:xfrm>
              <a:off x="4157287" y="329765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66" name="Line 320">
              <a:extLst>
                <a:ext uri="{FF2B5EF4-FFF2-40B4-BE49-F238E27FC236}">
                  <a16:creationId xmlns:a16="http://schemas.microsoft.com/office/drawing/2014/main" id="{FBA403AF-C19A-D965-539F-8B61B6AF5D64}"/>
                </a:ext>
              </a:extLst>
            </p:cNvPr>
            <p:cNvSpPr>
              <a:spLocks noGrp="1" noRot="1" noMove="1" noResize="1" noEditPoints="1" noAdjustHandles="1" noChangeArrowheads="1" noChangeShapeType="1"/>
            </p:cNvSpPr>
            <p:nvPr/>
          </p:nvSpPr>
          <p:spPr bwMode="auto">
            <a:xfrm flipH="1">
              <a:off x="3724640" y="3297656"/>
              <a:ext cx="432647"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67" name="Line 321">
              <a:extLst>
                <a:ext uri="{FF2B5EF4-FFF2-40B4-BE49-F238E27FC236}">
                  <a16:creationId xmlns:a16="http://schemas.microsoft.com/office/drawing/2014/main" id="{6D74575F-8AEC-4BD5-7980-9BB4EBC8DF38}"/>
                </a:ext>
              </a:extLst>
            </p:cNvPr>
            <p:cNvSpPr>
              <a:spLocks noGrp="1" noRot="1" noMove="1" noResize="1" noEditPoints="1" noAdjustHandles="1" noChangeArrowheads="1" noChangeShapeType="1"/>
            </p:cNvSpPr>
            <p:nvPr/>
          </p:nvSpPr>
          <p:spPr bwMode="auto">
            <a:xfrm>
              <a:off x="3724640" y="332118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68" name="Line 322">
              <a:extLst>
                <a:ext uri="{FF2B5EF4-FFF2-40B4-BE49-F238E27FC236}">
                  <a16:creationId xmlns:a16="http://schemas.microsoft.com/office/drawing/2014/main" id="{ADE62836-A613-952C-C615-F9530D465A38}"/>
                </a:ext>
              </a:extLst>
            </p:cNvPr>
            <p:cNvSpPr>
              <a:spLocks noGrp="1" noRot="1" noMove="1" noResize="1" noEditPoints="1" noAdjustHandles="1" noChangeArrowheads="1" noChangeShapeType="1"/>
            </p:cNvSpPr>
            <p:nvPr/>
          </p:nvSpPr>
          <p:spPr bwMode="auto">
            <a:xfrm>
              <a:off x="3724640" y="3321189"/>
              <a:ext cx="778203"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69" name="Line 323">
              <a:extLst>
                <a:ext uri="{FF2B5EF4-FFF2-40B4-BE49-F238E27FC236}">
                  <a16:creationId xmlns:a16="http://schemas.microsoft.com/office/drawing/2014/main" id="{D3C5E1ED-11B0-4CB8-5809-6D3FF0C284FD}"/>
                </a:ext>
              </a:extLst>
            </p:cNvPr>
            <p:cNvSpPr>
              <a:spLocks noGrp="1" noRot="1" noMove="1" noResize="1" noEditPoints="1" noAdjustHandles="1" noChangeArrowheads="1" noChangeShapeType="1"/>
            </p:cNvSpPr>
            <p:nvPr/>
          </p:nvSpPr>
          <p:spPr bwMode="auto">
            <a:xfrm>
              <a:off x="4502843" y="333295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70" name="Line 324">
              <a:extLst>
                <a:ext uri="{FF2B5EF4-FFF2-40B4-BE49-F238E27FC236}">
                  <a16:creationId xmlns:a16="http://schemas.microsoft.com/office/drawing/2014/main" id="{97F7ACF0-AFE2-B32B-37E4-965E36794173}"/>
                </a:ext>
              </a:extLst>
            </p:cNvPr>
            <p:cNvSpPr>
              <a:spLocks noGrp="1" noRot="1" noMove="1" noResize="1" noEditPoints="1" noAdjustHandles="1" noChangeArrowheads="1" noChangeShapeType="1"/>
            </p:cNvSpPr>
            <p:nvPr/>
          </p:nvSpPr>
          <p:spPr bwMode="auto">
            <a:xfrm flipH="1">
              <a:off x="3929726" y="3332956"/>
              <a:ext cx="573117"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71" name="Line 325">
              <a:extLst>
                <a:ext uri="{FF2B5EF4-FFF2-40B4-BE49-F238E27FC236}">
                  <a16:creationId xmlns:a16="http://schemas.microsoft.com/office/drawing/2014/main" id="{BCB5209A-D7E7-3C38-26EE-3A8F014B9AE8}"/>
                </a:ext>
              </a:extLst>
            </p:cNvPr>
            <p:cNvSpPr>
              <a:spLocks noGrp="1" noRot="1" noMove="1" noResize="1" noEditPoints="1" noAdjustHandles="1" noChangeArrowheads="1" noChangeShapeType="1"/>
            </p:cNvSpPr>
            <p:nvPr/>
          </p:nvSpPr>
          <p:spPr bwMode="auto">
            <a:xfrm>
              <a:off x="3929726" y="335649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72" name="Line 326">
              <a:extLst>
                <a:ext uri="{FF2B5EF4-FFF2-40B4-BE49-F238E27FC236}">
                  <a16:creationId xmlns:a16="http://schemas.microsoft.com/office/drawing/2014/main" id="{23FF16FF-013A-41C0-4667-B446B4B87067}"/>
                </a:ext>
              </a:extLst>
            </p:cNvPr>
            <p:cNvSpPr>
              <a:spLocks noGrp="1" noRot="1" noMove="1" noResize="1" noEditPoints="1" noAdjustHandles="1" noChangeArrowheads="1" noChangeShapeType="1"/>
            </p:cNvSpPr>
            <p:nvPr/>
          </p:nvSpPr>
          <p:spPr bwMode="auto">
            <a:xfrm>
              <a:off x="3929726" y="3356490"/>
              <a:ext cx="779607"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73" name="Line 327">
              <a:extLst>
                <a:ext uri="{FF2B5EF4-FFF2-40B4-BE49-F238E27FC236}">
                  <a16:creationId xmlns:a16="http://schemas.microsoft.com/office/drawing/2014/main" id="{0E8BBDED-88B2-6C3A-5AED-B49C4E8223B7}"/>
                </a:ext>
              </a:extLst>
            </p:cNvPr>
            <p:cNvSpPr>
              <a:spLocks noGrp="1" noRot="1" noMove="1" noResize="1" noEditPoints="1" noAdjustHandles="1" noChangeArrowheads="1" noChangeShapeType="1"/>
            </p:cNvSpPr>
            <p:nvPr/>
          </p:nvSpPr>
          <p:spPr bwMode="auto">
            <a:xfrm>
              <a:off x="4709333" y="338002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74" name="Line 328">
              <a:extLst>
                <a:ext uri="{FF2B5EF4-FFF2-40B4-BE49-F238E27FC236}">
                  <a16:creationId xmlns:a16="http://schemas.microsoft.com/office/drawing/2014/main" id="{85F8910F-FAB5-1C97-DA2E-D25DA80241E9}"/>
                </a:ext>
              </a:extLst>
            </p:cNvPr>
            <p:cNvSpPr>
              <a:spLocks noGrp="1" noRot="1" noMove="1" noResize="1" noEditPoints="1" noAdjustHandles="1" noChangeArrowheads="1" noChangeShapeType="1"/>
            </p:cNvSpPr>
            <p:nvPr/>
          </p:nvSpPr>
          <p:spPr bwMode="auto">
            <a:xfrm flipH="1">
              <a:off x="3409988" y="3380023"/>
              <a:ext cx="1299345"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75" name="Line 329">
              <a:extLst>
                <a:ext uri="{FF2B5EF4-FFF2-40B4-BE49-F238E27FC236}">
                  <a16:creationId xmlns:a16="http://schemas.microsoft.com/office/drawing/2014/main" id="{B890C9E2-AB97-884D-A979-E2DF2512EED7}"/>
                </a:ext>
              </a:extLst>
            </p:cNvPr>
            <p:cNvSpPr>
              <a:spLocks noGrp="1" noRot="1" noMove="1" noResize="1" noEditPoints="1" noAdjustHandles="1" noChangeArrowheads="1" noChangeShapeType="1"/>
            </p:cNvSpPr>
            <p:nvPr/>
          </p:nvSpPr>
          <p:spPr bwMode="auto">
            <a:xfrm>
              <a:off x="3409988" y="339179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76" name="Line 330">
              <a:extLst>
                <a:ext uri="{FF2B5EF4-FFF2-40B4-BE49-F238E27FC236}">
                  <a16:creationId xmlns:a16="http://schemas.microsoft.com/office/drawing/2014/main" id="{68158148-E43F-EF4D-D11D-E4231717F4EA}"/>
                </a:ext>
              </a:extLst>
            </p:cNvPr>
            <p:cNvSpPr>
              <a:spLocks noGrp="1" noRot="1" noMove="1" noResize="1" noEditPoints="1" noAdjustHandles="1" noChangeArrowheads="1" noChangeShapeType="1"/>
            </p:cNvSpPr>
            <p:nvPr/>
          </p:nvSpPr>
          <p:spPr bwMode="auto">
            <a:xfrm>
              <a:off x="3409988" y="3391790"/>
              <a:ext cx="1331654"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77" name="Line 331">
              <a:extLst>
                <a:ext uri="{FF2B5EF4-FFF2-40B4-BE49-F238E27FC236}">
                  <a16:creationId xmlns:a16="http://schemas.microsoft.com/office/drawing/2014/main" id="{4B875857-D4BD-B405-BF00-99052B1A9ECD}"/>
                </a:ext>
              </a:extLst>
            </p:cNvPr>
            <p:cNvSpPr>
              <a:spLocks noGrp="1" noRot="1" noMove="1" noResize="1" noEditPoints="1" noAdjustHandles="1" noChangeArrowheads="1" noChangeShapeType="1"/>
            </p:cNvSpPr>
            <p:nvPr/>
          </p:nvSpPr>
          <p:spPr bwMode="auto">
            <a:xfrm>
              <a:off x="4741641" y="340355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78" name="Line 332">
              <a:extLst>
                <a:ext uri="{FF2B5EF4-FFF2-40B4-BE49-F238E27FC236}">
                  <a16:creationId xmlns:a16="http://schemas.microsoft.com/office/drawing/2014/main" id="{F8119657-BB6E-BCF6-92F0-B08D6082FE59}"/>
                </a:ext>
              </a:extLst>
            </p:cNvPr>
            <p:cNvSpPr>
              <a:spLocks noGrp="1" noRot="1" noMove="1" noResize="1" noEditPoints="1" noAdjustHandles="1" noChangeArrowheads="1" noChangeShapeType="1"/>
            </p:cNvSpPr>
            <p:nvPr/>
          </p:nvSpPr>
          <p:spPr bwMode="auto">
            <a:xfrm flipH="1">
              <a:off x="3853872" y="3403557"/>
              <a:ext cx="88776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79" name="Line 333">
              <a:extLst>
                <a:ext uri="{FF2B5EF4-FFF2-40B4-BE49-F238E27FC236}">
                  <a16:creationId xmlns:a16="http://schemas.microsoft.com/office/drawing/2014/main" id="{C89B225B-B093-F824-008A-B35AB3C589C6}"/>
                </a:ext>
              </a:extLst>
            </p:cNvPr>
            <p:cNvSpPr>
              <a:spLocks noGrp="1" noRot="1" noMove="1" noResize="1" noEditPoints="1" noAdjustHandles="1" noChangeArrowheads="1" noChangeShapeType="1"/>
            </p:cNvSpPr>
            <p:nvPr/>
          </p:nvSpPr>
          <p:spPr bwMode="auto">
            <a:xfrm>
              <a:off x="3853872" y="342709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80" name="Line 334">
              <a:extLst>
                <a:ext uri="{FF2B5EF4-FFF2-40B4-BE49-F238E27FC236}">
                  <a16:creationId xmlns:a16="http://schemas.microsoft.com/office/drawing/2014/main" id="{6A6589AC-5E79-FD28-37EC-E14D85EB7391}"/>
                </a:ext>
              </a:extLst>
            </p:cNvPr>
            <p:cNvSpPr>
              <a:spLocks noGrp="1" noRot="1" noMove="1" noResize="1" noEditPoints="1" noAdjustHandles="1" noChangeArrowheads="1" noChangeShapeType="1"/>
            </p:cNvSpPr>
            <p:nvPr/>
          </p:nvSpPr>
          <p:spPr bwMode="auto">
            <a:xfrm>
              <a:off x="3853872" y="3427091"/>
              <a:ext cx="80067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81" name="Line 335">
              <a:extLst>
                <a:ext uri="{FF2B5EF4-FFF2-40B4-BE49-F238E27FC236}">
                  <a16:creationId xmlns:a16="http://schemas.microsoft.com/office/drawing/2014/main" id="{DD3535D5-2DE1-E8BE-7AA7-7C5D1FE0B534}"/>
                </a:ext>
              </a:extLst>
            </p:cNvPr>
            <p:cNvSpPr>
              <a:spLocks noGrp="1" noRot="1" noMove="1" noResize="1" noEditPoints="1" noAdjustHandles="1" noChangeArrowheads="1" noChangeShapeType="1"/>
            </p:cNvSpPr>
            <p:nvPr/>
          </p:nvSpPr>
          <p:spPr bwMode="auto">
            <a:xfrm>
              <a:off x="4654550" y="345062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82" name="Line 336">
              <a:extLst>
                <a:ext uri="{FF2B5EF4-FFF2-40B4-BE49-F238E27FC236}">
                  <a16:creationId xmlns:a16="http://schemas.microsoft.com/office/drawing/2014/main" id="{DDA6660C-997B-0BFA-A65C-E0464290BB8C}"/>
                </a:ext>
              </a:extLst>
            </p:cNvPr>
            <p:cNvSpPr>
              <a:spLocks noGrp="1" noRot="1" noMove="1" noResize="1" noEditPoints="1" noAdjustHandles="1" noChangeArrowheads="1" noChangeShapeType="1"/>
            </p:cNvSpPr>
            <p:nvPr/>
          </p:nvSpPr>
          <p:spPr bwMode="auto">
            <a:xfrm flipH="1">
              <a:off x="3474604" y="3450624"/>
              <a:ext cx="1179946"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83" name="Line 337">
              <a:extLst>
                <a:ext uri="{FF2B5EF4-FFF2-40B4-BE49-F238E27FC236}">
                  <a16:creationId xmlns:a16="http://schemas.microsoft.com/office/drawing/2014/main" id="{5FE57C8D-0A9F-2C07-AF0B-FA51A8A4D9AD}"/>
                </a:ext>
              </a:extLst>
            </p:cNvPr>
            <p:cNvSpPr>
              <a:spLocks noGrp="1" noRot="1" noMove="1" noResize="1" noEditPoints="1" noAdjustHandles="1" noChangeArrowheads="1" noChangeShapeType="1"/>
            </p:cNvSpPr>
            <p:nvPr/>
          </p:nvSpPr>
          <p:spPr bwMode="auto">
            <a:xfrm>
              <a:off x="3474604" y="346239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84" name="Line 338">
              <a:extLst>
                <a:ext uri="{FF2B5EF4-FFF2-40B4-BE49-F238E27FC236}">
                  <a16:creationId xmlns:a16="http://schemas.microsoft.com/office/drawing/2014/main" id="{421AF5C9-A971-2A9F-2D7E-9CA8DF97A635}"/>
                </a:ext>
              </a:extLst>
            </p:cNvPr>
            <p:cNvSpPr>
              <a:spLocks noGrp="1" noRot="1" noMove="1" noResize="1" noEditPoints="1" noAdjustHandles="1" noChangeArrowheads="1" noChangeShapeType="1"/>
            </p:cNvSpPr>
            <p:nvPr/>
          </p:nvSpPr>
          <p:spPr bwMode="auto">
            <a:xfrm>
              <a:off x="3474604" y="3462391"/>
              <a:ext cx="1126568"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85" name="Line 339">
              <a:extLst>
                <a:ext uri="{FF2B5EF4-FFF2-40B4-BE49-F238E27FC236}">
                  <a16:creationId xmlns:a16="http://schemas.microsoft.com/office/drawing/2014/main" id="{AD1F7129-26F0-E5AD-98C8-2F07543204B4}"/>
                </a:ext>
              </a:extLst>
            </p:cNvPr>
            <p:cNvSpPr>
              <a:spLocks noGrp="1" noRot="1" noMove="1" noResize="1" noEditPoints="1" noAdjustHandles="1" noChangeArrowheads="1" noChangeShapeType="1"/>
            </p:cNvSpPr>
            <p:nvPr/>
          </p:nvSpPr>
          <p:spPr bwMode="auto">
            <a:xfrm>
              <a:off x="4601172" y="347415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86" name="Line 340">
              <a:extLst>
                <a:ext uri="{FF2B5EF4-FFF2-40B4-BE49-F238E27FC236}">
                  <a16:creationId xmlns:a16="http://schemas.microsoft.com/office/drawing/2014/main" id="{5617A04B-1B03-DA54-2DE6-188AAFD7ADF8}"/>
                </a:ext>
              </a:extLst>
            </p:cNvPr>
            <p:cNvSpPr>
              <a:spLocks noGrp="1" noRot="1" noMove="1" noResize="1" noEditPoints="1" noAdjustHandles="1" noChangeArrowheads="1" noChangeShapeType="1"/>
            </p:cNvSpPr>
            <p:nvPr/>
          </p:nvSpPr>
          <p:spPr bwMode="auto">
            <a:xfrm flipH="1">
              <a:off x="4394681" y="3474158"/>
              <a:ext cx="206491"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87" name="Line 341">
              <a:extLst>
                <a:ext uri="{FF2B5EF4-FFF2-40B4-BE49-F238E27FC236}">
                  <a16:creationId xmlns:a16="http://schemas.microsoft.com/office/drawing/2014/main" id="{1C07B215-11E3-E3DE-B909-A69440047197}"/>
                </a:ext>
              </a:extLst>
            </p:cNvPr>
            <p:cNvSpPr>
              <a:spLocks noGrp="1" noRot="1" noMove="1" noResize="1" noEditPoints="1" noAdjustHandles="1" noChangeArrowheads="1" noChangeShapeType="1"/>
            </p:cNvSpPr>
            <p:nvPr/>
          </p:nvSpPr>
          <p:spPr bwMode="auto">
            <a:xfrm>
              <a:off x="4394681" y="349769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88" name="Line 342">
              <a:extLst>
                <a:ext uri="{FF2B5EF4-FFF2-40B4-BE49-F238E27FC236}">
                  <a16:creationId xmlns:a16="http://schemas.microsoft.com/office/drawing/2014/main" id="{3D7C261A-81C3-F1E4-FF88-2304B5266059}"/>
                </a:ext>
              </a:extLst>
            </p:cNvPr>
            <p:cNvSpPr>
              <a:spLocks noGrp="1" noRot="1" noMove="1" noResize="1" noEditPoints="1" noAdjustHandles="1" noChangeArrowheads="1" noChangeShapeType="1"/>
            </p:cNvSpPr>
            <p:nvPr/>
          </p:nvSpPr>
          <p:spPr bwMode="auto">
            <a:xfrm flipH="1">
              <a:off x="3658619" y="3497691"/>
              <a:ext cx="736062"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89" name="Line 343">
              <a:extLst>
                <a:ext uri="{FF2B5EF4-FFF2-40B4-BE49-F238E27FC236}">
                  <a16:creationId xmlns:a16="http://schemas.microsoft.com/office/drawing/2014/main" id="{CCD8FB57-95A7-522B-DFCD-0C9C4A911414}"/>
                </a:ext>
              </a:extLst>
            </p:cNvPr>
            <p:cNvSpPr>
              <a:spLocks noGrp="1" noRot="1" noMove="1" noResize="1" noEditPoints="1" noAdjustHandles="1" noChangeArrowheads="1" noChangeShapeType="1"/>
            </p:cNvSpPr>
            <p:nvPr/>
          </p:nvSpPr>
          <p:spPr bwMode="auto">
            <a:xfrm>
              <a:off x="3658619" y="352122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90" name="Line 344">
              <a:extLst>
                <a:ext uri="{FF2B5EF4-FFF2-40B4-BE49-F238E27FC236}">
                  <a16:creationId xmlns:a16="http://schemas.microsoft.com/office/drawing/2014/main" id="{702B67B2-A98F-5E8A-D5AA-4134C97EB4AB}"/>
                </a:ext>
              </a:extLst>
            </p:cNvPr>
            <p:cNvSpPr>
              <a:spLocks noGrp="1" noRot="1" noMove="1" noResize="1" noEditPoints="1" noAdjustHandles="1" noChangeArrowheads="1" noChangeShapeType="1"/>
            </p:cNvSpPr>
            <p:nvPr/>
          </p:nvSpPr>
          <p:spPr bwMode="auto">
            <a:xfrm>
              <a:off x="3658619" y="3521225"/>
              <a:ext cx="768370"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91" name="Line 345">
              <a:extLst>
                <a:ext uri="{FF2B5EF4-FFF2-40B4-BE49-F238E27FC236}">
                  <a16:creationId xmlns:a16="http://schemas.microsoft.com/office/drawing/2014/main" id="{F0ED884C-F493-BFA3-456D-16AFE932FF1B}"/>
                </a:ext>
              </a:extLst>
            </p:cNvPr>
            <p:cNvSpPr>
              <a:spLocks noGrp="1" noRot="1" noMove="1" noResize="1" noEditPoints="1" noAdjustHandles="1" noChangeArrowheads="1" noChangeShapeType="1"/>
            </p:cNvSpPr>
            <p:nvPr/>
          </p:nvSpPr>
          <p:spPr bwMode="auto">
            <a:xfrm>
              <a:off x="4426989" y="353299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92" name="Line 346">
              <a:extLst>
                <a:ext uri="{FF2B5EF4-FFF2-40B4-BE49-F238E27FC236}">
                  <a16:creationId xmlns:a16="http://schemas.microsoft.com/office/drawing/2014/main" id="{62043ABD-7D73-4422-669C-0FED7F475C34}"/>
                </a:ext>
              </a:extLst>
            </p:cNvPr>
            <p:cNvSpPr>
              <a:spLocks noGrp="1" noRot="1" noMove="1" noResize="1" noEditPoints="1" noAdjustHandles="1" noChangeArrowheads="1" noChangeShapeType="1"/>
            </p:cNvSpPr>
            <p:nvPr/>
          </p:nvSpPr>
          <p:spPr bwMode="auto">
            <a:xfrm flipH="1">
              <a:off x="4189595" y="3532992"/>
              <a:ext cx="237394"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93" name="Line 347">
              <a:extLst>
                <a:ext uri="{FF2B5EF4-FFF2-40B4-BE49-F238E27FC236}">
                  <a16:creationId xmlns:a16="http://schemas.microsoft.com/office/drawing/2014/main" id="{088A1AF1-7131-4059-6171-62B8D6F9E576}"/>
                </a:ext>
              </a:extLst>
            </p:cNvPr>
            <p:cNvSpPr>
              <a:spLocks noGrp="1" noRot="1" noMove="1" noResize="1" noEditPoints="1" noAdjustHandles="1" noChangeArrowheads="1" noChangeShapeType="1"/>
            </p:cNvSpPr>
            <p:nvPr/>
          </p:nvSpPr>
          <p:spPr bwMode="auto">
            <a:xfrm>
              <a:off x="4189595" y="355652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94" name="Line 348">
              <a:extLst>
                <a:ext uri="{FF2B5EF4-FFF2-40B4-BE49-F238E27FC236}">
                  <a16:creationId xmlns:a16="http://schemas.microsoft.com/office/drawing/2014/main" id="{EC865F90-EE3A-5E7D-670D-E62A98D20ECD}"/>
                </a:ext>
              </a:extLst>
            </p:cNvPr>
            <p:cNvSpPr>
              <a:spLocks noGrp="1" noRot="1" noMove="1" noResize="1" noEditPoints="1" noAdjustHandles="1" noChangeArrowheads="1" noChangeShapeType="1"/>
            </p:cNvSpPr>
            <p:nvPr/>
          </p:nvSpPr>
          <p:spPr bwMode="auto">
            <a:xfrm>
              <a:off x="4189595" y="3556526"/>
              <a:ext cx="11939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95" name="Line 349">
              <a:extLst>
                <a:ext uri="{FF2B5EF4-FFF2-40B4-BE49-F238E27FC236}">
                  <a16:creationId xmlns:a16="http://schemas.microsoft.com/office/drawing/2014/main" id="{C684472E-0D6D-B801-BBC6-44B2E3F6D596}"/>
                </a:ext>
              </a:extLst>
            </p:cNvPr>
            <p:cNvSpPr>
              <a:spLocks noGrp="1" noRot="1" noMove="1" noResize="1" noEditPoints="1" noAdjustHandles="1" noChangeArrowheads="1" noChangeShapeType="1"/>
            </p:cNvSpPr>
            <p:nvPr/>
          </p:nvSpPr>
          <p:spPr bwMode="auto">
            <a:xfrm>
              <a:off x="4308995" y="358005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96" name="Line 350">
              <a:extLst>
                <a:ext uri="{FF2B5EF4-FFF2-40B4-BE49-F238E27FC236}">
                  <a16:creationId xmlns:a16="http://schemas.microsoft.com/office/drawing/2014/main" id="{DFDA0CCD-4C9D-C7C0-8E5E-032F06DC8AB4}"/>
                </a:ext>
              </a:extLst>
            </p:cNvPr>
            <p:cNvSpPr>
              <a:spLocks noGrp="1" noRot="1" noMove="1" noResize="1" noEditPoints="1" noAdjustHandles="1" noChangeArrowheads="1" noChangeShapeType="1"/>
            </p:cNvSpPr>
            <p:nvPr/>
          </p:nvSpPr>
          <p:spPr bwMode="auto">
            <a:xfrm flipH="1">
              <a:off x="3789256" y="3580059"/>
              <a:ext cx="519738"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97" name="Line 351">
              <a:extLst>
                <a:ext uri="{FF2B5EF4-FFF2-40B4-BE49-F238E27FC236}">
                  <a16:creationId xmlns:a16="http://schemas.microsoft.com/office/drawing/2014/main" id="{0510EF35-BA00-73E2-5727-C58EFEDD5559}"/>
                </a:ext>
              </a:extLst>
            </p:cNvPr>
            <p:cNvSpPr>
              <a:spLocks noGrp="1" noRot="1" noMove="1" noResize="1" noEditPoints="1" noAdjustHandles="1" noChangeArrowheads="1" noChangeShapeType="1"/>
            </p:cNvSpPr>
            <p:nvPr/>
          </p:nvSpPr>
          <p:spPr bwMode="auto">
            <a:xfrm>
              <a:off x="3789256" y="359182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98" name="Line 352">
              <a:extLst>
                <a:ext uri="{FF2B5EF4-FFF2-40B4-BE49-F238E27FC236}">
                  <a16:creationId xmlns:a16="http://schemas.microsoft.com/office/drawing/2014/main" id="{340E3441-BEB5-B175-589E-E7D2A8FD43A8}"/>
                </a:ext>
              </a:extLst>
            </p:cNvPr>
            <p:cNvSpPr>
              <a:spLocks noGrp="1" noRot="1" noMove="1" noResize="1" noEditPoints="1" noAdjustHandles="1" noChangeArrowheads="1" noChangeShapeType="1"/>
            </p:cNvSpPr>
            <p:nvPr/>
          </p:nvSpPr>
          <p:spPr bwMode="auto">
            <a:xfrm>
              <a:off x="3789256" y="3591826"/>
              <a:ext cx="660208"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99" name="Line 353">
              <a:extLst>
                <a:ext uri="{FF2B5EF4-FFF2-40B4-BE49-F238E27FC236}">
                  <a16:creationId xmlns:a16="http://schemas.microsoft.com/office/drawing/2014/main" id="{CB1AF06A-1E1B-C30B-C1C2-8853412B6DBE}"/>
                </a:ext>
              </a:extLst>
            </p:cNvPr>
            <p:cNvSpPr>
              <a:spLocks noGrp="1" noRot="1" noMove="1" noResize="1" noEditPoints="1" noAdjustHandles="1" noChangeArrowheads="1" noChangeShapeType="1"/>
            </p:cNvSpPr>
            <p:nvPr/>
          </p:nvSpPr>
          <p:spPr bwMode="auto">
            <a:xfrm>
              <a:off x="4449464" y="360359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00" name="Line 354">
              <a:extLst>
                <a:ext uri="{FF2B5EF4-FFF2-40B4-BE49-F238E27FC236}">
                  <a16:creationId xmlns:a16="http://schemas.microsoft.com/office/drawing/2014/main" id="{AF2559F5-7798-8CEE-BD9D-A510F0EA16C8}"/>
                </a:ext>
              </a:extLst>
            </p:cNvPr>
            <p:cNvSpPr>
              <a:spLocks noGrp="1" noRot="1" noMove="1" noResize="1" noEditPoints="1" noAdjustHandles="1" noChangeArrowheads="1" noChangeShapeType="1"/>
            </p:cNvSpPr>
            <p:nvPr/>
          </p:nvSpPr>
          <p:spPr bwMode="auto">
            <a:xfrm flipH="1">
              <a:off x="4233141" y="3603593"/>
              <a:ext cx="216323"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01" name="Line 355">
              <a:extLst>
                <a:ext uri="{FF2B5EF4-FFF2-40B4-BE49-F238E27FC236}">
                  <a16:creationId xmlns:a16="http://schemas.microsoft.com/office/drawing/2014/main" id="{822D13B2-A30C-4638-8AF1-02C99BF069F0}"/>
                </a:ext>
              </a:extLst>
            </p:cNvPr>
            <p:cNvSpPr>
              <a:spLocks noGrp="1" noRot="1" noMove="1" noResize="1" noEditPoints="1" noAdjustHandles="1" noChangeArrowheads="1" noChangeShapeType="1"/>
            </p:cNvSpPr>
            <p:nvPr/>
          </p:nvSpPr>
          <p:spPr bwMode="auto">
            <a:xfrm>
              <a:off x="4233141" y="362712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02" name="Line 356">
              <a:extLst>
                <a:ext uri="{FF2B5EF4-FFF2-40B4-BE49-F238E27FC236}">
                  <a16:creationId xmlns:a16="http://schemas.microsoft.com/office/drawing/2014/main" id="{3E826DFC-DE90-8D19-1BB3-F7D57D37D8A8}"/>
                </a:ext>
              </a:extLst>
            </p:cNvPr>
            <p:cNvSpPr>
              <a:spLocks noGrp="1" noRot="1" noMove="1" noResize="1" noEditPoints="1" noAdjustHandles="1" noChangeArrowheads="1" noChangeShapeType="1"/>
            </p:cNvSpPr>
            <p:nvPr/>
          </p:nvSpPr>
          <p:spPr bwMode="auto">
            <a:xfrm flipH="1">
              <a:off x="4134812" y="3627126"/>
              <a:ext cx="9832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03" name="Line 357">
              <a:extLst>
                <a:ext uri="{FF2B5EF4-FFF2-40B4-BE49-F238E27FC236}">
                  <a16:creationId xmlns:a16="http://schemas.microsoft.com/office/drawing/2014/main" id="{DE4969EB-4578-5093-5869-E89F9FA01BF8}"/>
                </a:ext>
              </a:extLst>
            </p:cNvPr>
            <p:cNvSpPr>
              <a:spLocks noGrp="1" noRot="1" noMove="1" noResize="1" noEditPoints="1" noAdjustHandles="1" noChangeArrowheads="1" noChangeShapeType="1"/>
            </p:cNvSpPr>
            <p:nvPr/>
          </p:nvSpPr>
          <p:spPr bwMode="auto">
            <a:xfrm>
              <a:off x="4134812" y="365066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04" name="Line 358">
              <a:extLst>
                <a:ext uri="{FF2B5EF4-FFF2-40B4-BE49-F238E27FC236}">
                  <a16:creationId xmlns:a16="http://schemas.microsoft.com/office/drawing/2014/main" id="{0CE845C2-2898-64B1-F58E-93E054C58DE6}"/>
                </a:ext>
              </a:extLst>
            </p:cNvPr>
            <p:cNvSpPr>
              <a:spLocks noGrp="1" noRot="1" noMove="1" noResize="1" noEditPoints="1" noAdjustHandles="1" noChangeArrowheads="1" noChangeShapeType="1"/>
            </p:cNvSpPr>
            <p:nvPr/>
          </p:nvSpPr>
          <p:spPr bwMode="auto">
            <a:xfrm flipH="1">
              <a:off x="3908656" y="3650660"/>
              <a:ext cx="226156"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05" name="Line 359">
              <a:extLst>
                <a:ext uri="{FF2B5EF4-FFF2-40B4-BE49-F238E27FC236}">
                  <a16:creationId xmlns:a16="http://schemas.microsoft.com/office/drawing/2014/main" id="{8F79F31E-5853-B4B1-CD90-8E2F5D71F49E}"/>
                </a:ext>
              </a:extLst>
            </p:cNvPr>
            <p:cNvSpPr>
              <a:spLocks noGrp="1" noRot="1" noMove="1" noResize="1" noEditPoints="1" noAdjustHandles="1" noChangeArrowheads="1" noChangeShapeType="1"/>
            </p:cNvSpPr>
            <p:nvPr/>
          </p:nvSpPr>
          <p:spPr bwMode="auto">
            <a:xfrm>
              <a:off x="3908656" y="366242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06" name="Line 360">
              <a:extLst>
                <a:ext uri="{FF2B5EF4-FFF2-40B4-BE49-F238E27FC236}">
                  <a16:creationId xmlns:a16="http://schemas.microsoft.com/office/drawing/2014/main" id="{8854F19F-462B-BFCE-4F85-13F36B2B57CA}"/>
                </a:ext>
              </a:extLst>
            </p:cNvPr>
            <p:cNvSpPr>
              <a:spLocks noGrp="1" noRot="1" noMove="1" noResize="1" noEditPoints="1" noAdjustHandles="1" noChangeArrowheads="1" noChangeShapeType="1"/>
            </p:cNvSpPr>
            <p:nvPr/>
          </p:nvSpPr>
          <p:spPr bwMode="auto">
            <a:xfrm>
              <a:off x="3908656" y="3662427"/>
              <a:ext cx="46495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07" name="Line 361">
              <a:extLst>
                <a:ext uri="{FF2B5EF4-FFF2-40B4-BE49-F238E27FC236}">
                  <a16:creationId xmlns:a16="http://schemas.microsoft.com/office/drawing/2014/main" id="{0A84D5FA-4870-449D-5268-2B9670BB9A43}"/>
                </a:ext>
              </a:extLst>
            </p:cNvPr>
            <p:cNvSpPr>
              <a:spLocks noGrp="1" noRot="1" noMove="1" noResize="1" noEditPoints="1" noAdjustHandles="1" noChangeArrowheads="1" noChangeShapeType="1"/>
            </p:cNvSpPr>
            <p:nvPr/>
          </p:nvSpPr>
          <p:spPr bwMode="auto">
            <a:xfrm>
              <a:off x="4373611" y="368596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08" name="Line 362">
              <a:extLst>
                <a:ext uri="{FF2B5EF4-FFF2-40B4-BE49-F238E27FC236}">
                  <a16:creationId xmlns:a16="http://schemas.microsoft.com/office/drawing/2014/main" id="{FA2A49C6-B546-CEBC-096E-423CEA51F431}"/>
                </a:ext>
              </a:extLst>
            </p:cNvPr>
            <p:cNvSpPr>
              <a:spLocks noGrp="1" noRot="1" noMove="1" noResize="1" noEditPoints="1" noAdjustHandles="1" noChangeArrowheads="1" noChangeShapeType="1"/>
            </p:cNvSpPr>
            <p:nvPr/>
          </p:nvSpPr>
          <p:spPr bwMode="auto">
            <a:xfrm>
              <a:off x="4373611" y="3685960"/>
              <a:ext cx="108162"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09" name="Line 363">
              <a:extLst>
                <a:ext uri="{FF2B5EF4-FFF2-40B4-BE49-F238E27FC236}">
                  <a16:creationId xmlns:a16="http://schemas.microsoft.com/office/drawing/2014/main" id="{5E105742-53D2-F271-A6AC-822E5206D9A7}"/>
                </a:ext>
              </a:extLst>
            </p:cNvPr>
            <p:cNvSpPr>
              <a:spLocks noGrp="1" noRot="1" noMove="1" noResize="1" noEditPoints="1" noAdjustHandles="1" noChangeArrowheads="1" noChangeShapeType="1"/>
            </p:cNvSpPr>
            <p:nvPr/>
          </p:nvSpPr>
          <p:spPr bwMode="auto">
            <a:xfrm>
              <a:off x="4481772" y="369772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10" name="Line 364">
              <a:extLst>
                <a:ext uri="{FF2B5EF4-FFF2-40B4-BE49-F238E27FC236}">
                  <a16:creationId xmlns:a16="http://schemas.microsoft.com/office/drawing/2014/main" id="{C8615C68-BB8A-EB52-0A11-FBE5B590987F}"/>
                </a:ext>
              </a:extLst>
            </p:cNvPr>
            <p:cNvSpPr>
              <a:spLocks noGrp="1" noRot="1" noMove="1" noResize="1" noEditPoints="1" noAdjustHandles="1" noChangeArrowheads="1" noChangeShapeType="1"/>
            </p:cNvSpPr>
            <p:nvPr/>
          </p:nvSpPr>
          <p:spPr bwMode="auto">
            <a:xfrm flipH="1">
              <a:off x="3561695" y="3697727"/>
              <a:ext cx="920077"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11" name="Line 365">
              <a:extLst>
                <a:ext uri="{FF2B5EF4-FFF2-40B4-BE49-F238E27FC236}">
                  <a16:creationId xmlns:a16="http://schemas.microsoft.com/office/drawing/2014/main" id="{A344D2E9-10DF-C9A0-FFE0-C43183880478}"/>
                </a:ext>
              </a:extLst>
            </p:cNvPr>
            <p:cNvSpPr>
              <a:spLocks noGrp="1" noRot="1" noMove="1" noResize="1" noEditPoints="1" noAdjustHandles="1" noChangeArrowheads="1" noChangeShapeType="1"/>
            </p:cNvSpPr>
            <p:nvPr/>
          </p:nvSpPr>
          <p:spPr bwMode="auto">
            <a:xfrm>
              <a:off x="3561695" y="370949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12" name="Line 366">
              <a:extLst>
                <a:ext uri="{FF2B5EF4-FFF2-40B4-BE49-F238E27FC236}">
                  <a16:creationId xmlns:a16="http://schemas.microsoft.com/office/drawing/2014/main" id="{5AA72CE2-4B6E-E9B7-0A24-EB2F8834CAE8}"/>
                </a:ext>
              </a:extLst>
            </p:cNvPr>
            <p:cNvSpPr>
              <a:spLocks noGrp="1" noRot="1" noMove="1" noResize="1" noEditPoints="1" noAdjustHandles="1" noChangeArrowheads="1" noChangeShapeType="1"/>
            </p:cNvSpPr>
            <p:nvPr/>
          </p:nvSpPr>
          <p:spPr bwMode="auto">
            <a:xfrm>
              <a:off x="3561695" y="3709494"/>
              <a:ext cx="88776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13" name="Line 367">
              <a:extLst>
                <a:ext uri="{FF2B5EF4-FFF2-40B4-BE49-F238E27FC236}">
                  <a16:creationId xmlns:a16="http://schemas.microsoft.com/office/drawing/2014/main" id="{5646179B-9CF2-2AD6-FD16-6988A9A8987A}"/>
                </a:ext>
              </a:extLst>
            </p:cNvPr>
            <p:cNvSpPr>
              <a:spLocks noGrp="1" noRot="1" noMove="1" noResize="1" noEditPoints="1" noAdjustHandles="1" noChangeArrowheads="1" noChangeShapeType="1"/>
            </p:cNvSpPr>
            <p:nvPr/>
          </p:nvSpPr>
          <p:spPr bwMode="auto">
            <a:xfrm>
              <a:off x="4449464" y="373302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14" name="Line 368">
              <a:extLst>
                <a:ext uri="{FF2B5EF4-FFF2-40B4-BE49-F238E27FC236}">
                  <a16:creationId xmlns:a16="http://schemas.microsoft.com/office/drawing/2014/main" id="{F57E7C54-22B2-4052-9B44-9F1B7FBB651F}"/>
                </a:ext>
              </a:extLst>
            </p:cNvPr>
            <p:cNvSpPr>
              <a:spLocks noGrp="1" noRot="1" noMove="1" noResize="1" noEditPoints="1" noAdjustHandles="1" noChangeArrowheads="1" noChangeShapeType="1"/>
            </p:cNvSpPr>
            <p:nvPr/>
          </p:nvSpPr>
          <p:spPr bwMode="auto">
            <a:xfrm>
              <a:off x="4449464" y="3733028"/>
              <a:ext cx="3230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15" name="Line 369">
              <a:extLst>
                <a:ext uri="{FF2B5EF4-FFF2-40B4-BE49-F238E27FC236}">
                  <a16:creationId xmlns:a16="http://schemas.microsoft.com/office/drawing/2014/main" id="{30F0D97A-9904-D3C9-7EE2-4A22BA36F02F}"/>
                </a:ext>
              </a:extLst>
            </p:cNvPr>
            <p:cNvSpPr>
              <a:spLocks noGrp="1" noRot="1" noMove="1" noResize="1" noEditPoints="1" noAdjustHandles="1" noChangeArrowheads="1" noChangeShapeType="1"/>
            </p:cNvSpPr>
            <p:nvPr/>
          </p:nvSpPr>
          <p:spPr bwMode="auto">
            <a:xfrm>
              <a:off x="4481772" y="375656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16" name="Line 370">
              <a:extLst>
                <a:ext uri="{FF2B5EF4-FFF2-40B4-BE49-F238E27FC236}">
                  <a16:creationId xmlns:a16="http://schemas.microsoft.com/office/drawing/2014/main" id="{EA42B5A8-0B1C-9A53-47AC-723EF9AFE7F7}"/>
                </a:ext>
              </a:extLst>
            </p:cNvPr>
            <p:cNvSpPr>
              <a:spLocks noGrp="1" noRot="1" noMove="1" noResize="1" noEditPoints="1" noAdjustHandles="1" noChangeArrowheads="1" noChangeShapeType="1"/>
            </p:cNvSpPr>
            <p:nvPr/>
          </p:nvSpPr>
          <p:spPr bwMode="auto">
            <a:xfrm flipH="1">
              <a:off x="3669857" y="3756561"/>
              <a:ext cx="81191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17" name="Line 371">
              <a:extLst>
                <a:ext uri="{FF2B5EF4-FFF2-40B4-BE49-F238E27FC236}">
                  <a16:creationId xmlns:a16="http://schemas.microsoft.com/office/drawing/2014/main" id="{C9C60447-62D4-D16F-851C-5F91E11B48C9}"/>
                </a:ext>
              </a:extLst>
            </p:cNvPr>
            <p:cNvSpPr>
              <a:spLocks noGrp="1" noRot="1" noMove="1" noResize="1" noEditPoints="1" noAdjustHandles="1" noChangeArrowheads="1" noChangeShapeType="1"/>
            </p:cNvSpPr>
            <p:nvPr/>
          </p:nvSpPr>
          <p:spPr bwMode="auto">
            <a:xfrm>
              <a:off x="3669857" y="378009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18" name="Line 372">
              <a:extLst>
                <a:ext uri="{FF2B5EF4-FFF2-40B4-BE49-F238E27FC236}">
                  <a16:creationId xmlns:a16="http://schemas.microsoft.com/office/drawing/2014/main" id="{FAAD17FA-997C-65D4-C810-A1621AA6F917}"/>
                </a:ext>
              </a:extLst>
            </p:cNvPr>
            <p:cNvSpPr>
              <a:spLocks noGrp="1" noRot="1" noMove="1" noResize="1" noEditPoints="1" noAdjustHandles="1" noChangeArrowheads="1" noChangeShapeType="1"/>
            </p:cNvSpPr>
            <p:nvPr/>
          </p:nvSpPr>
          <p:spPr bwMode="auto">
            <a:xfrm>
              <a:off x="3669857" y="3780095"/>
              <a:ext cx="832986"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19" name="Line 373">
              <a:extLst>
                <a:ext uri="{FF2B5EF4-FFF2-40B4-BE49-F238E27FC236}">
                  <a16:creationId xmlns:a16="http://schemas.microsoft.com/office/drawing/2014/main" id="{F7A9AD21-833C-8339-9D5E-855B5B6B7192}"/>
                </a:ext>
              </a:extLst>
            </p:cNvPr>
            <p:cNvSpPr>
              <a:spLocks noGrp="1" noRot="1" noMove="1" noResize="1" noEditPoints="1" noAdjustHandles="1" noChangeArrowheads="1" noChangeShapeType="1"/>
            </p:cNvSpPr>
            <p:nvPr/>
          </p:nvSpPr>
          <p:spPr bwMode="auto">
            <a:xfrm>
              <a:off x="4502843" y="378009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20" name="Line 374">
              <a:extLst>
                <a:ext uri="{FF2B5EF4-FFF2-40B4-BE49-F238E27FC236}">
                  <a16:creationId xmlns:a16="http://schemas.microsoft.com/office/drawing/2014/main" id="{1FC4BE6F-4CAA-442B-90FD-6311856A1371}"/>
                </a:ext>
              </a:extLst>
            </p:cNvPr>
            <p:cNvSpPr>
              <a:spLocks noGrp="1" noRot="1" noMove="1" noResize="1" noEditPoints="1" noAdjustHandles="1" noChangeArrowheads="1" noChangeShapeType="1"/>
            </p:cNvSpPr>
            <p:nvPr/>
          </p:nvSpPr>
          <p:spPr bwMode="auto">
            <a:xfrm flipH="1">
              <a:off x="3940964" y="3780095"/>
              <a:ext cx="56187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21" name="Line 375">
              <a:extLst>
                <a:ext uri="{FF2B5EF4-FFF2-40B4-BE49-F238E27FC236}">
                  <a16:creationId xmlns:a16="http://schemas.microsoft.com/office/drawing/2014/main" id="{66AC9F70-AC40-3FD9-4093-7074A21D296E}"/>
                </a:ext>
              </a:extLst>
            </p:cNvPr>
            <p:cNvSpPr>
              <a:spLocks noGrp="1" noRot="1" noMove="1" noResize="1" noEditPoints="1" noAdjustHandles="1" noChangeArrowheads="1" noChangeShapeType="1"/>
            </p:cNvSpPr>
            <p:nvPr/>
          </p:nvSpPr>
          <p:spPr bwMode="auto">
            <a:xfrm>
              <a:off x="3940964" y="380362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22" name="Line 376">
              <a:extLst>
                <a:ext uri="{FF2B5EF4-FFF2-40B4-BE49-F238E27FC236}">
                  <a16:creationId xmlns:a16="http://schemas.microsoft.com/office/drawing/2014/main" id="{5E215262-CEDF-3503-722A-753D11F94C3D}"/>
                </a:ext>
              </a:extLst>
            </p:cNvPr>
            <p:cNvSpPr>
              <a:spLocks noGrp="1" noRot="1" noMove="1" noResize="1" noEditPoints="1" noAdjustHandles="1" noChangeArrowheads="1" noChangeShapeType="1"/>
            </p:cNvSpPr>
            <p:nvPr/>
          </p:nvSpPr>
          <p:spPr bwMode="auto">
            <a:xfrm>
              <a:off x="3940964" y="3803628"/>
              <a:ext cx="60542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23" name="Line 377">
              <a:extLst>
                <a:ext uri="{FF2B5EF4-FFF2-40B4-BE49-F238E27FC236}">
                  <a16:creationId xmlns:a16="http://schemas.microsoft.com/office/drawing/2014/main" id="{204D2324-4DFD-06A1-9B63-7152FF0C3B8A}"/>
                </a:ext>
              </a:extLst>
            </p:cNvPr>
            <p:cNvSpPr>
              <a:spLocks noGrp="1" noRot="1" noMove="1" noResize="1" noEditPoints="1" noAdjustHandles="1" noChangeArrowheads="1" noChangeShapeType="1"/>
            </p:cNvSpPr>
            <p:nvPr/>
          </p:nvSpPr>
          <p:spPr bwMode="auto">
            <a:xfrm>
              <a:off x="4546388" y="382716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24" name="Line 378">
              <a:extLst>
                <a:ext uri="{FF2B5EF4-FFF2-40B4-BE49-F238E27FC236}">
                  <a16:creationId xmlns:a16="http://schemas.microsoft.com/office/drawing/2014/main" id="{7E636F84-158C-358E-5D1A-142DB2B95833}"/>
                </a:ext>
              </a:extLst>
            </p:cNvPr>
            <p:cNvSpPr>
              <a:spLocks noGrp="1" noRot="1" noMove="1" noResize="1" noEditPoints="1" noAdjustHandles="1" noChangeArrowheads="1" noChangeShapeType="1"/>
            </p:cNvSpPr>
            <p:nvPr/>
          </p:nvSpPr>
          <p:spPr bwMode="auto">
            <a:xfrm flipH="1">
              <a:off x="3799089" y="3827162"/>
              <a:ext cx="747299"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25" name="Line 379">
              <a:extLst>
                <a:ext uri="{FF2B5EF4-FFF2-40B4-BE49-F238E27FC236}">
                  <a16:creationId xmlns:a16="http://schemas.microsoft.com/office/drawing/2014/main" id="{EA1C8CB0-08CB-4E24-D5C9-664D63814362}"/>
                </a:ext>
              </a:extLst>
            </p:cNvPr>
            <p:cNvSpPr>
              <a:spLocks noGrp="1" noRot="1" noMove="1" noResize="1" noEditPoints="1" noAdjustHandles="1" noChangeArrowheads="1" noChangeShapeType="1"/>
            </p:cNvSpPr>
            <p:nvPr/>
          </p:nvSpPr>
          <p:spPr bwMode="auto">
            <a:xfrm>
              <a:off x="3799089" y="383892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26" name="Line 380">
              <a:extLst>
                <a:ext uri="{FF2B5EF4-FFF2-40B4-BE49-F238E27FC236}">
                  <a16:creationId xmlns:a16="http://schemas.microsoft.com/office/drawing/2014/main" id="{B7880B65-7628-E758-A2A4-6F9B46C57AE0}"/>
                </a:ext>
              </a:extLst>
            </p:cNvPr>
            <p:cNvSpPr>
              <a:spLocks noGrp="1" noRot="1" noMove="1" noResize="1" noEditPoints="1" noAdjustHandles="1" noChangeArrowheads="1" noChangeShapeType="1"/>
            </p:cNvSpPr>
            <p:nvPr/>
          </p:nvSpPr>
          <p:spPr bwMode="auto">
            <a:xfrm>
              <a:off x="3799089" y="3838929"/>
              <a:ext cx="542213"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27" name="Line 381">
              <a:extLst>
                <a:ext uri="{FF2B5EF4-FFF2-40B4-BE49-F238E27FC236}">
                  <a16:creationId xmlns:a16="http://schemas.microsoft.com/office/drawing/2014/main" id="{C735768B-6323-CA27-8E44-37AC53DD62A8}"/>
                </a:ext>
              </a:extLst>
            </p:cNvPr>
            <p:cNvSpPr>
              <a:spLocks noGrp="1" noRot="1" noMove="1" noResize="1" noEditPoints="1" noAdjustHandles="1" noChangeArrowheads="1" noChangeShapeType="1"/>
            </p:cNvSpPr>
            <p:nvPr/>
          </p:nvSpPr>
          <p:spPr bwMode="auto">
            <a:xfrm>
              <a:off x="4341303" y="386246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28" name="Line 382">
              <a:extLst>
                <a:ext uri="{FF2B5EF4-FFF2-40B4-BE49-F238E27FC236}">
                  <a16:creationId xmlns:a16="http://schemas.microsoft.com/office/drawing/2014/main" id="{CA51BDAD-283B-980B-3DC8-26AF1E65976D}"/>
                </a:ext>
              </a:extLst>
            </p:cNvPr>
            <p:cNvSpPr>
              <a:spLocks noGrp="1" noRot="1" noMove="1" noResize="1" noEditPoints="1" noAdjustHandles="1" noChangeArrowheads="1" noChangeShapeType="1"/>
            </p:cNvSpPr>
            <p:nvPr/>
          </p:nvSpPr>
          <p:spPr bwMode="auto">
            <a:xfrm flipH="1">
              <a:off x="4200833" y="3862462"/>
              <a:ext cx="140470"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29" name="Line 383">
              <a:extLst>
                <a:ext uri="{FF2B5EF4-FFF2-40B4-BE49-F238E27FC236}">
                  <a16:creationId xmlns:a16="http://schemas.microsoft.com/office/drawing/2014/main" id="{FF944532-065B-2688-3CFF-CB214D375471}"/>
                </a:ext>
              </a:extLst>
            </p:cNvPr>
            <p:cNvSpPr>
              <a:spLocks noGrp="1" noRot="1" noMove="1" noResize="1" noEditPoints="1" noAdjustHandles="1" noChangeArrowheads="1" noChangeShapeType="1"/>
            </p:cNvSpPr>
            <p:nvPr/>
          </p:nvSpPr>
          <p:spPr bwMode="auto">
            <a:xfrm>
              <a:off x="4200833" y="388599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30" name="Line 384">
              <a:extLst>
                <a:ext uri="{FF2B5EF4-FFF2-40B4-BE49-F238E27FC236}">
                  <a16:creationId xmlns:a16="http://schemas.microsoft.com/office/drawing/2014/main" id="{7AF8B69C-70F7-EC97-21E3-DFC2C08804EF}"/>
                </a:ext>
              </a:extLst>
            </p:cNvPr>
            <p:cNvSpPr>
              <a:spLocks noGrp="1" noRot="1" noMove="1" noResize="1" noEditPoints="1" noAdjustHandles="1" noChangeArrowheads="1" noChangeShapeType="1"/>
            </p:cNvSpPr>
            <p:nvPr/>
          </p:nvSpPr>
          <p:spPr bwMode="auto">
            <a:xfrm flipH="1">
              <a:off x="4157287" y="3885996"/>
              <a:ext cx="43546"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31" name="Line 385">
              <a:extLst>
                <a:ext uri="{FF2B5EF4-FFF2-40B4-BE49-F238E27FC236}">
                  <a16:creationId xmlns:a16="http://schemas.microsoft.com/office/drawing/2014/main" id="{40ED9934-73B8-1427-EE34-FFC8FBF4C29C}"/>
                </a:ext>
              </a:extLst>
            </p:cNvPr>
            <p:cNvSpPr>
              <a:spLocks noGrp="1" noRot="1" noMove="1" noResize="1" noEditPoints="1" noAdjustHandles="1" noChangeArrowheads="1" noChangeShapeType="1"/>
            </p:cNvSpPr>
            <p:nvPr/>
          </p:nvSpPr>
          <p:spPr bwMode="auto">
            <a:xfrm>
              <a:off x="4157287" y="389776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32" name="Line 386">
              <a:extLst>
                <a:ext uri="{FF2B5EF4-FFF2-40B4-BE49-F238E27FC236}">
                  <a16:creationId xmlns:a16="http://schemas.microsoft.com/office/drawing/2014/main" id="{BFD71283-58D0-E962-94C5-C351C2AC8940}"/>
                </a:ext>
              </a:extLst>
            </p:cNvPr>
            <p:cNvSpPr>
              <a:spLocks noGrp="1" noRot="1" noMove="1" noResize="1" noEditPoints="1" noAdjustHandles="1" noChangeArrowheads="1" noChangeShapeType="1"/>
            </p:cNvSpPr>
            <p:nvPr/>
          </p:nvSpPr>
          <p:spPr bwMode="auto">
            <a:xfrm>
              <a:off x="4157287" y="3897763"/>
              <a:ext cx="9833"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33" name="Line 387">
              <a:extLst>
                <a:ext uri="{FF2B5EF4-FFF2-40B4-BE49-F238E27FC236}">
                  <a16:creationId xmlns:a16="http://schemas.microsoft.com/office/drawing/2014/main" id="{83CF7C14-B76C-CE53-BA9B-98FD086BA290}"/>
                </a:ext>
              </a:extLst>
            </p:cNvPr>
            <p:cNvSpPr>
              <a:spLocks noGrp="1" noRot="1" noMove="1" noResize="1" noEditPoints="1" noAdjustHandles="1" noChangeArrowheads="1" noChangeShapeType="1"/>
            </p:cNvSpPr>
            <p:nvPr/>
          </p:nvSpPr>
          <p:spPr bwMode="auto">
            <a:xfrm>
              <a:off x="4167120" y="390953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34" name="Line 388">
              <a:extLst>
                <a:ext uri="{FF2B5EF4-FFF2-40B4-BE49-F238E27FC236}">
                  <a16:creationId xmlns:a16="http://schemas.microsoft.com/office/drawing/2014/main" id="{2DD2534C-02AE-0B0D-7CF1-557747CCC696}"/>
                </a:ext>
              </a:extLst>
            </p:cNvPr>
            <p:cNvSpPr>
              <a:spLocks noGrp="1" noRot="1" noMove="1" noResize="1" noEditPoints="1" noAdjustHandles="1" noChangeArrowheads="1" noChangeShapeType="1"/>
            </p:cNvSpPr>
            <p:nvPr/>
          </p:nvSpPr>
          <p:spPr bwMode="auto">
            <a:xfrm flipH="1">
              <a:off x="4070196" y="3909530"/>
              <a:ext cx="96924"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35" name="Line 389">
              <a:extLst>
                <a:ext uri="{FF2B5EF4-FFF2-40B4-BE49-F238E27FC236}">
                  <a16:creationId xmlns:a16="http://schemas.microsoft.com/office/drawing/2014/main" id="{A3CC944D-E184-F6A0-84CB-EEC1DB052FC2}"/>
                </a:ext>
              </a:extLst>
            </p:cNvPr>
            <p:cNvSpPr>
              <a:spLocks noGrp="1" noRot="1" noMove="1" noResize="1" noEditPoints="1" noAdjustHandles="1" noChangeArrowheads="1" noChangeShapeType="1"/>
            </p:cNvSpPr>
            <p:nvPr/>
          </p:nvSpPr>
          <p:spPr bwMode="auto">
            <a:xfrm>
              <a:off x="4070196" y="393306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36" name="Line 390">
              <a:extLst>
                <a:ext uri="{FF2B5EF4-FFF2-40B4-BE49-F238E27FC236}">
                  <a16:creationId xmlns:a16="http://schemas.microsoft.com/office/drawing/2014/main" id="{5509DA18-D2AD-7809-4212-595BCCF9D0F8}"/>
                </a:ext>
              </a:extLst>
            </p:cNvPr>
            <p:cNvSpPr>
              <a:spLocks noGrp="1" noRot="1" noMove="1" noResize="1" noEditPoints="1" noAdjustHandles="1" noChangeArrowheads="1" noChangeShapeType="1"/>
            </p:cNvSpPr>
            <p:nvPr/>
          </p:nvSpPr>
          <p:spPr bwMode="auto">
            <a:xfrm>
              <a:off x="4070196" y="3933063"/>
              <a:ext cx="46495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37" name="Line 391">
              <a:extLst>
                <a:ext uri="{FF2B5EF4-FFF2-40B4-BE49-F238E27FC236}">
                  <a16:creationId xmlns:a16="http://schemas.microsoft.com/office/drawing/2014/main" id="{3405D647-4079-FA3C-96D2-7F4214D94788}"/>
                </a:ext>
              </a:extLst>
            </p:cNvPr>
            <p:cNvSpPr>
              <a:spLocks noGrp="1" noRot="1" noMove="1" noResize="1" noEditPoints="1" noAdjustHandles="1" noChangeArrowheads="1" noChangeShapeType="1"/>
            </p:cNvSpPr>
            <p:nvPr/>
          </p:nvSpPr>
          <p:spPr bwMode="auto">
            <a:xfrm>
              <a:off x="4535151" y="395659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38" name="Line 392">
              <a:extLst>
                <a:ext uri="{FF2B5EF4-FFF2-40B4-BE49-F238E27FC236}">
                  <a16:creationId xmlns:a16="http://schemas.microsoft.com/office/drawing/2014/main" id="{89F7DE07-C66E-EFBE-C78D-D9EAB05E41D7}"/>
                </a:ext>
              </a:extLst>
            </p:cNvPr>
            <p:cNvSpPr>
              <a:spLocks noGrp="1" noRot="1" noMove="1" noResize="1" noEditPoints="1" noAdjustHandles="1" noChangeArrowheads="1" noChangeShapeType="1"/>
            </p:cNvSpPr>
            <p:nvPr/>
          </p:nvSpPr>
          <p:spPr bwMode="auto">
            <a:xfrm flipH="1">
              <a:off x="3637549" y="3956597"/>
              <a:ext cx="897602"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39" name="Line 393">
              <a:extLst>
                <a:ext uri="{FF2B5EF4-FFF2-40B4-BE49-F238E27FC236}">
                  <a16:creationId xmlns:a16="http://schemas.microsoft.com/office/drawing/2014/main" id="{1BE4E243-3BA5-2631-E6F4-9F58527791D1}"/>
                </a:ext>
              </a:extLst>
            </p:cNvPr>
            <p:cNvSpPr>
              <a:spLocks noGrp="1" noRot="1" noMove="1" noResize="1" noEditPoints="1" noAdjustHandles="1" noChangeArrowheads="1" noChangeShapeType="1"/>
            </p:cNvSpPr>
            <p:nvPr/>
          </p:nvSpPr>
          <p:spPr bwMode="auto">
            <a:xfrm>
              <a:off x="3637549" y="396836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40" name="Line 394">
              <a:extLst>
                <a:ext uri="{FF2B5EF4-FFF2-40B4-BE49-F238E27FC236}">
                  <a16:creationId xmlns:a16="http://schemas.microsoft.com/office/drawing/2014/main" id="{0758B6AB-AC2D-FDB4-29C4-A9193FAC5389}"/>
                </a:ext>
              </a:extLst>
            </p:cNvPr>
            <p:cNvSpPr>
              <a:spLocks noGrp="1" noRot="1" noMove="1" noResize="1" noEditPoints="1" noAdjustHandles="1" noChangeArrowheads="1" noChangeShapeType="1"/>
            </p:cNvSpPr>
            <p:nvPr/>
          </p:nvSpPr>
          <p:spPr bwMode="auto">
            <a:xfrm>
              <a:off x="3637549" y="3968364"/>
              <a:ext cx="1071784"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41" name="Line 395">
              <a:extLst>
                <a:ext uri="{FF2B5EF4-FFF2-40B4-BE49-F238E27FC236}">
                  <a16:creationId xmlns:a16="http://schemas.microsoft.com/office/drawing/2014/main" id="{55C0D6B5-C1D8-E68C-DEFF-C749DB933DDB}"/>
                </a:ext>
              </a:extLst>
            </p:cNvPr>
            <p:cNvSpPr>
              <a:spLocks noGrp="1" noRot="1" noMove="1" noResize="1" noEditPoints="1" noAdjustHandles="1" noChangeArrowheads="1" noChangeShapeType="1"/>
            </p:cNvSpPr>
            <p:nvPr/>
          </p:nvSpPr>
          <p:spPr bwMode="auto">
            <a:xfrm>
              <a:off x="4709333" y="398013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42" name="Line 396">
              <a:extLst>
                <a:ext uri="{FF2B5EF4-FFF2-40B4-BE49-F238E27FC236}">
                  <a16:creationId xmlns:a16="http://schemas.microsoft.com/office/drawing/2014/main" id="{C3C6F0D6-AC60-58EF-3DA7-871167E44087}"/>
                </a:ext>
              </a:extLst>
            </p:cNvPr>
            <p:cNvSpPr>
              <a:spLocks noGrp="1" noRot="1" noMove="1" noResize="1" noEditPoints="1" noAdjustHandles="1" noChangeArrowheads="1" noChangeShapeType="1"/>
            </p:cNvSpPr>
            <p:nvPr/>
          </p:nvSpPr>
          <p:spPr bwMode="auto">
            <a:xfrm flipH="1">
              <a:off x="3766781" y="3980131"/>
              <a:ext cx="942552"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43" name="Line 397">
              <a:extLst>
                <a:ext uri="{FF2B5EF4-FFF2-40B4-BE49-F238E27FC236}">
                  <a16:creationId xmlns:a16="http://schemas.microsoft.com/office/drawing/2014/main" id="{EBD6A8F3-1039-7E17-7D0C-6E614EB3D3CB}"/>
                </a:ext>
              </a:extLst>
            </p:cNvPr>
            <p:cNvSpPr>
              <a:spLocks noGrp="1" noRot="1" noMove="1" noResize="1" noEditPoints="1" noAdjustHandles="1" noChangeArrowheads="1" noChangeShapeType="1"/>
            </p:cNvSpPr>
            <p:nvPr/>
          </p:nvSpPr>
          <p:spPr bwMode="auto">
            <a:xfrm>
              <a:off x="3766781" y="400366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44" name="Line 398">
              <a:extLst>
                <a:ext uri="{FF2B5EF4-FFF2-40B4-BE49-F238E27FC236}">
                  <a16:creationId xmlns:a16="http://schemas.microsoft.com/office/drawing/2014/main" id="{51CBF453-1148-2F96-37A7-66F8542695C8}"/>
                </a:ext>
              </a:extLst>
            </p:cNvPr>
            <p:cNvSpPr>
              <a:spLocks noGrp="1" noRot="1" noMove="1" noResize="1" noEditPoints="1" noAdjustHandles="1" noChangeArrowheads="1" noChangeShapeType="1"/>
            </p:cNvSpPr>
            <p:nvPr/>
          </p:nvSpPr>
          <p:spPr bwMode="auto">
            <a:xfrm>
              <a:off x="3766781" y="4003664"/>
              <a:ext cx="60682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45" name="Line 399">
              <a:extLst>
                <a:ext uri="{FF2B5EF4-FFF2-40B4-BE49-F238E27FC236}">
                  <a16:creationId xmlns:a16="http://schemas.microsoft.com/office/drawing/2014/main" id="{2CC4235C-9DE8-EDF5-CF7E-E000455FFAE2}"/>
                </a:ext>
              </a:extLst>
            </p:cNvPr>
            <p:cNvSpPr>
              <a:spLocks noGrp="1" noRot="1" noMove="1" noResize="1" noEditPoints="1" noAdjustHandles="1" noChangeArrowheads="1" noChangeShapeType="1"/>
            </p:cNvSpPr>
            <p:nvPr/>
          </p:nvSpPr>
          <p:spPr bwMode="auto">
            <a:xfrm>
              <a:off x="4373611" y="402719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46" name="Line 400">
              <a:extLst>
                <a:ext uri="{FF2B5EF4-FFF2-40B4-BE49-F238E27FC236}">
                  <a16:creationId xmlns:a16="http://schemas.microsoft.com/office/drawing/2014/main" id="{1CFDC0E1-1C2E-757F-9494-E6687664A8F1}"/>
                </a:ext>
              </a:extLst>
            </p:cNvPr>
            <p:cNvSpPr>
              <a:spLocks noGrp="1" noRot="1" noMove="1" noResize="1" noEditPoints="1" noAdjustHandles="1" noChangeArrowheads="1" noChangeShapeType="1"/>
            </p:cNvSpPr>
            <p:nvPr/>
          </p:nvSpPr>
          <p:spPr bwMode="auto">
            <a:xfrm flipH="1">
              <a:off x="4200833" y="4027198"/>
              <a:ext cx="172778"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47" name="Line 401">
              <a:extLst>
                <a:ext uri="{FF2B5EF4-FFF2-40B4-BE49-F238E27FC236}">
                  <a16:creationId xmlns:a16="http://schemas.microsoft.com/office/drawing/2014/main" id="{E608B868-0338-53A1-4E19-80652E89827A}"/>
                </a:ext>
              </a:extLst>
            </p:cNvPr>
            <p:cNvSpPr>
              <a:spLocks noGrp="1" noRot="1" noMove="1" noResize="1" noEditPoints="1" noAdjustHandles="1" noChangeArrowheads="1" noChangeShapeType="1"/>
            </p:cNvSpPr>
            <p:nvPr/>
          </p:nvSpPr>
          <p:spPr bwMode="auto">
            <a:xfrm>
              <a:off x="4200833" y="403896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48" name="Line 402">
              <a:extLst>
                <a:ext uri="{FF2B5EF4-FFF2-40B4-BE49-F238E27FC236}">
                  <a16:creationId xmlns:a16="http://schemas.microsoft.com/office/drawing/2014/main" id="{81F23344-A3C0-83D0-1FF3-1759F8A76C4F}"/>
                </a:ext>
              </a:extLst>
            </p:cNvPr>
            <p:cNvSpPr>
              <a:spLocks noGrp="1" noRot="1" noMove="1" noResize="1" noEditPoints="1" noAdjustHandles="1" noChangeArrowheads="1" noChangeShapeType="1"/>
            </p:cNvSpPr>
            <p:nvPr/>
          </p:nvSpPr>
          <p:spPr bwMode="auto">
            <a:xfrm flipH="1">
              <a:off x="3908656" y="4038965"/>
              <a:ext cx="292177"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49" name="Line 403">
              <a:extLst>
                <a:ext uri="{FF2B5EF4-FFF2-40B4-BE49-F238E27FC236}">
                  <a16:creationId xmlns:a16="http://schemas.microsoft.com/office/drawing/2014/main" id="{256BD583-E4D4-CA9D-94D5-0FEAE809CEC0}"/>
                </a:ext>
              </a:extLst>
            </p:cNvPr>
            <p:cNvSpPr>
              <a:spLocks noGrp="1" noRot="1" noMove="1" noResize="1" noEditPoints="1" noAdjustHandles="1" noChangeArrowheads="1" noChangeShapeType="1"/>
            </p:cNvSpPr>
            <p:nvPr/>
          </p:nvSpPr>
          <p:spPr bwMode="auto">
            <a:xfrm>
              <a:off x="3908656" y="406249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50" name="Line 404">
              <a:extLst>
                <a:ext uri="{FF2B5EF4-FFF2-40B4-BE49-F238E27FC236}">
                  <a16:creationId xmlns:a16="http://schemas.microsoft.com/office/drawing/2014/main" id="{FBC9CDFF-EA6B-3283-0B5D-4473C670B13A}"/>
                </a:ext>
              </a:extLst>
            </p:cNvPr>
            <p:cNvSpPr>
              <a:spLocks noGrp="1" noRot="1" noMove="1" noResize="1" noEditPoints="1" noAdjustHandles="1" noChangeArrowheads="1" noChangeShapeType="1"/>
            </p:cNvSpPr>
            <p:nvPr/>
          </p:nvSpPr>
          <p:spPr bwMode="auto">
            <a:xfrm>
              <a:off x="3908656" y="4062498"/>
              <a:ext cx="734657"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51" name="Line 405">
              <a:extLst>
                <a:ext uri="{FF2B5EF4-FFF2-40B4-BE49-F238E27FC236}">
                  <a16:creationId xmlns:a16="http://schemas.microsoft.com/office/drawing/2014/main" id="{8B3FD997-963D-FD80-C001-B45984B0174A}"/>
                </a:ext>
              </a:extLst>
            </p:cNvPr>
            <p:cNvSpPr>
              <a:spLocks noGrp="1" noRot="1" noMove="1" noResize="1" noEditPoints="1" noAdjustHandles="1" noChangeArrowheads="1" noChangeShapeType="1"/>
            </p:cNvSpPr>
            <p:nvPr/>
          </p:nvSpPr>
          <p:spPr bwMode="auto">
            <a:xfrm>
              <a:off x="4643313" y="408603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52" name="Line 406">
              <a:extLst>
                <a:ext uri="{FF2B5EF4-FFF2-40B4-BE49-F238E27FC236}">
                  <a16:creationId xmlns:a16="http://schemas.microsoft.com/office/drawing/2014/main" id="{2231CB99-48A6-62FF-E715-D436AA17DACF}"/>
                </a:ext>
              </a:extLst>
            </p:cNvPr>
            <p:cNvSpPr>
              <a:spLocks noGrp="1" noRot="1" noMove="1" noResize="1" noEditPoints="1" noAdjustHandles="1" noChangeArrowheads="1" noChangeShapeType="1"/>
            </p:cNvSpPr>
            <p:nvPr/>
          </p:nvSpPr>
          <p:spPr bwMode="auto">
            <a:xfrm flipH="1">
              <a:off x="3658619" y="4086032"/>
              <a:ext cx="984693"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53" name="Line 407">
              <a:extLst>
                <a:ext uri="{FF2B5EF4-FFF2-40B4-BE49-F238E27FC236}">
                  <a16:creationId xmlns:a16="http://schemas.microsoft.com/office/drawing/2014/main" id="{DEC87A04-68B2-9035-5137-230280CDBAC4}"/>
                </a:ext>
              </a:extLst>
            </p:cNvPr>
            <p:cNvSpPr>
              <a:spLocks noGrp="1" noRot="1" noMove="1" noResize="1" noEditPoints="1" noAdjustHandles="1" noChangeArrowheads="1" noChangeShapeType="1"/>
            </p:cNvSpPr>
            <p:nvPr/>
          </p:nvSpPr>
          <p:spPr bwMode="auto">
            <a:xfrm>
              <a:off x="3658619" y="408603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54" name="Line 408">
              <a:extLst>
                <a:ext uri="{FF2B5EF4-FFF2-40B4-BE49-F238E27FC236}">
                  <a16:creationId xmlns:a16="http://schemas.microsoft.com/office/drawing/2014/main" id="{299ED9C3-C6EE-41B9-F74D-243256D0798F}"/>
                </a:ext>
              </a:extLst>
            </p:cNvPr>
            <p:cNvSpPr>
              <a:spLocks noGrp="1" noRot="1" noMove="1" noResize="1" noEditPoints="1" noAdjustHandles="1" noChangeArrowheads="1" noChangeShapeType="1"/>
            </p:cNvSpPr>
            <p:nvPr/>
          </p:nvSpPr>
          <p:spPr bwMode="auto">
            <a:xfrm>
              <a:off x="3658619" y="4086032"/>
              <a:ext cx="88776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55" name="Line 409">
              <a:extLst>
                <a:ext uri="{FF2B5EF4-FFF2-40B4-BE49-F238E27FC236}">
                  <a16:creationId xmlns:a16="http://schemas.microsoft.com/office/drawing/2014/main" id="{5B22D3F8-4463-8DCD-0638-1869AE4E6E80}"/>
                </a:ext>
              </a:extLst>
            </p:cNvPr>
            <p:cNvSpPr>
              <a:spLocks noGrp="1" noRot="1" noMove="1" noResize="1" noEditPoints="1" noAdjustHandles="1" noChangeArrowheads="1" noChangeShapeType="1"/>
            </p:cNvSpPr>
            <p:nvPr/>
          </p:nvSpPr>
          <p:spPr bwMode="auto">
            <a:xfrm>
              <a:off x="4546388" y="410956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56" name="Line 410">
              <a:extLst>
                <a:ext uri="{FF2B5EF4-FFF2-40B4-BE49-F238E27FC236}">
                  <a16:creationId xmlns:a16="http://schemas.microsoft.com/office/drawing/2014/main" id="{371899CE-2B9C-3C4F-1D19-3E60DA038765}"/>
                </a:ext>
              </a:extLst>
            </p:cNvPr>
            <p:cNvSpPr>
              <a:spLocks noGrp="1" noRot="1" noMove="1" noResize="1" noEditPoints="1" noAdjustHandles="1" noChangeArrowheads="1" noChangeShapeType="1"/>
            </p:cNvSpPr>
            <p:nvPr/>
          </p:nvSpPr>
          <p:spPr bwMode="auto">
            <a:xfrm flipH="1">
              <a:off x="4102504" y="4109565"/>
              <a:ext cx="44388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57" name="Line 411">
              <a:extLst>
                <a:ext uri="{FF2B5EF4-FFF2-40B4-BE49-F238E27FC236}">
                  <a16:creationId xmlns:a16="http://schemas.microsoft.com/office/drawing/2014/main" id="{D82FCF70-5319-EE4A-3CF5-2978DD600374}"/>
                </a:ext>
              </a:extLst>
            </p:cNvPr>
            <p:cNvSpPr>
              <a:spLocks noGrp="1" noRot="1" noMove="1" noResize="1" noEditPoints="1" noAdjustHandles="1" noChangeArrowheads="1" noChangeShapeType="1"/>
            </p:cNvSpPr>
            <p:nvPr/>
          </p:nvSpPr>
          <p:spPr bwMode="auto">
            <a:xfrm>
              <a:off x="4102504" y="413309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58" name="Line 412">
              <a:extLst>
                <a:ext uri="{FF2B5EF4-FFF2-40B4-BE49-F238E27FC236}">
                  <a16:creationId xmlns:a16="http://schemas.microsoft.com/office/drawing/2014/main" id="{C556E36E-74CB-FA59-9220-3B5A10DCE8A3}"/>
                </a:ext>
              </a:extLst>
            </p:cNvPr>
            <p:cNvSpPr>
              <a:spLocks noGrp="1" noRot="1" noMove="1" noResize="1" noEditPoints="1" noAdjustHandles="1" noChangeArrowheads="1" noChangeShapeType="1"/>
            </p:cNvSpPr>
            <p:nvPr/>
          </p:nvSpPr>
          <p:spPr bwMode="auto">
            <a:xfrm flipH="1">
              <a:off x="4016817" y="4133099"/>
              <a:ext cx="85687"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59" name="Line 413">
              <a:extLst>
                <a:ext uri="{FF2B5EF4-FFF2-40B4-BE49-F238E27FC236}">
                  <a16:creationId xmlns:a16="http://schemas.microsoft.com/office/drawing/2014/main" id="{37D7EE51-1D1F-A0D7-4153-B11002FBD98B}"/>
                </a:ext>
              </a:extLst>
            </p:cNvPr>
            <p:cNvSpPr>
              <a:spLocks noGrp="1" noRot="1" noMove="1" noResize="1" noEditPoints="1" noAdjustHandles="1" noChangeArrowheads="1" noChangeShapeType="1"/>
            </p:cNvSpPr>
            <p:nvPr/>
          </p:nvSpPr>
          <p:spPr bwMode="auto">
            <a:xfrm>
              <a:off x="4016817" y="414486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60" name="Line 414">
              <a:extLst>
                <a:ext uri="{FF2B5EF4-FFF2-40B4-BE49-F238E27FC236}">
                  <a16:creationId xmlns:a16="http://schemas.microsoft.com/office/drawing/2014/main" id="{78BE0CE7-1F22-BD82-0E08-A6CC08F678B8}"/>
                </a:ext>
              </a:extLst>
            </p:cNvPr>
            <p:cNvSpPr>
              <a:spLocks noGrp="1" noRot="1" noMove="1" noResize="1" noEditPoints="1" noAdjustHandles="1" noChangeArrowheads="1" noChangeShapeType="1"/>
            </p:cNvSpPr>
            <p:nvPr/>
          </p:nvSpPr>
          <p:spPr bwMode="auto">
            <a:xfrm>
              <a:off x="4016817" y="4144866"/>
              <a:ext cx="389101"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61" name="Line 415">
              <a:extLst>
                <a:ext uri="{FF2B5EF4-FFF2-40B4-BE49-F238E27FC236}">
                  <a16:creationId xmlns:a16="http://schemas.microsoft.com/office/drawing/2014/main" id="{781329A8-61E7-273F-8069-BAD27EC0A91F}"/>
                </a:ext>
              </a:extLst>
            </p:cNvPr>
            <p:cNvSpPr>
              <a:spLocks noGrp="1" noRot="1" noMove="1" noResize="1" noEditPoints="1" noAdjustHandles="1" noChangeArrowheads="1" noChangeShapeType="1"/>
            </p:cNvSpPr>
            <p:nvPr/>
          </p:nvSpPr>
          <p:spPr bwMode="auto">
            <a:xfrm>
              <a:off x="4405919" y="416839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62" name="Line 416">
              <a:extLst>
                <a:ext uri="{FF2B5EF4-FFF2-40B4-BE49-F238E27FC236}">
                  <a16:creationId xmlns:a16="http://schemas.microsoft.com/office/drawing/2014/main" id="{99386BDE-272F-24DB-E5A7-9600F8899D79}"/>
                </a:ext>
              </a:extLst>
            </p:cNvPr>
            <p:cNvSpPr>
              <a:spLocks noGrp="1" noRot="1" noMove="1" noResize="1" noEditPoints="1" noAdjustHandles="1" noChangeArrowheads="1" noChangeShapeType="1"/>
            </p:cNvSpPr>
            <p:nvPr/>
          </p:nvSpPr>
          <p:spPr bwMode="auto">
            <a:xfrm flipH="1">
              <a:off x="4026650" y="4168399"/>
              <a:ext cx="37926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63" name="Line 418">
              <a:extLst>
                <a:ext uri="{FF2B5EF4-FFF2-40B4-BE49-F238E27FC236}">
                  <a16:creationId xmlns:a16="http://schemas.microsoft.com/office/drawing/2014/main" id="{72CE526D-785E-3479-4B2B-F3C68A9F6964}"/>
                </a:ext>
              </a:extLst>
            </p:cNvPr>
            <p:cNvSpPr>
              <a:spLocks noGrp="1" noRot="1" noMove="1" noResize="1" noEditPoints="1" noAdjustHandles="1" noChangeArrowheads="1" noChangeShapeType="1"/>
            </p:cNvSpPr>
            <p:nvPr/>
          </p:nvSpPr>
          <p:spPr bwMode="auto">
            <a:xfrm>
              <a:off x="4026650" y="419193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64" name="Line 419">
              <a:extLst>
                <a:ext uri="{FF2B5EF4-FFF2-40B4-BE49-F238E27FC236}">
                  <a16:creationId xmlns:a16="http://schemas.microsoft.com/office/drawing/2014/main" id="{1D0544C1-18CA-D8CF-4F18-394F71921095}"/>
                </a:ext>
              </a:extLst>
            </p:cNvPr>
            <p:cNvSpPr>
              <a:spLocks noGrp="1" noRot="1" noMove="1" noResize="1" noEditPoints="1" noAdjustHandles="1" noChangeArrowheads="1" noChangeShapeType="1"/>
            </p:cNvSpPr>
            <p:nvPr/>
          </p:nvSpPr>
          <p:spPr bwMode="auto">
            <a:xfrm>
              <a:off x="4026650" y="4191933"/>
              <a:ext cx="174183"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65" name="Line 420">
              <a:extLst>
                <a:ext uri="{FF2B5EF4-FFF2-40B4-BE49-F238E27FC236}">
                  <a16:creationId xmlns:a16="http://schemas.microsoft.com/office/drawing/2014/main" id="{AC336E5D-5C03-21BE-924E-0AD6F757746C}"/>
                </a:ext>
              </a:extLst>
            </p:cNvPr>
            <p:cNvSpPr>
              <a:spLocks noGrp="1" noRot="1" noMove="1" noResize="1" noEditPoints="1" noAdjustHandles="1" noChangeArrowheads="1" noChangeShapeType="1"/>
            </p:cNvSpPr>
            <p:nvPr/>
          </p:nvSpPr>
          <p:spPr bwMode="auto">
            <a:xfrm>
              <a:off x="4200833" y="420370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66" name="Line 421">
              <a:extLst>
                <a:ext uri="{FF2B5EF4-FFF2-40B4-BE49-F238E27FC236}">
                  <a16:creationId xmlns:a16="http://schemas.microsoft.com/office/drawing/2014/main" id="{C145AF93-6AB6-DB18-2FB4-5FDF70909E4F}"/>
                </a:ext>
              </a:extLst>
            </p:cNvPr>
            <p:cNvSpPr>
              <a:spLocks noGrp="1" noRot="1" noMove="1" noResize="1" noEditPoints="1" noAdjustHandles="1" noChangeArrowheads="1" noChangeShapeType="1"/>
            </p:cNvSpPr>
            <p:nvPr/>
          </p:nvSpPr>
          <p:spPr bwMode="auto">
            <a:xfrm>
              <a:off x="4200833" y="4203700"/>
              <a:ext cx="9833"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67" name="Line 422">
              <a:extLst>
                <a:ext uri="{FF2B5EF4-FFF2-40B4-BE49-F238E27FC236}">
                  <a16:creationId xmlns:a16="http://schemas.microsoft.com/office/drawing/2014/main" id="{06915625-1A31-B86D-6BB8-F4D9427DCF95}"/>
                </a:ext>
              </a:extLst>
            </p:cNvPr>
            <p:cNvSpPr>
              <a:spLocks noGrp="1" noRot="1" noMove="1" noResize="1" noEditPoints="1" noAdjustHandles="1" noChangeArrowheads="1" noChangeShapeType="1"/>
            </p:cNvSpPr>
            <p:nvPr/>
          </p:nvSpPr>
          <p:spPr bwMode="auto">
            <a:xfrm>
              <a:off x="4210666" y="421546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68" name="Line 423">
              <a:extLst>
                <a:ext uri="{FF2B5EF4-FFF2-40B4-BE49-F238E27FC236}">
                  <a16:creationId xmlns:a16="http://schemas.microsoft.com/office/drawing/2014/main" id="{8822BBE0-2820-5224-76F5-10D8E0DBB1E2}"/>
                </a:ext>
              </a:extLst>
            </p:cNvPr>
            <p:cNvSpPr>
              <a:spLocks noGrp="1" noRot="1" noMove="1" noResize="1" noEditPoints="1" noAdjustHandles="1" noChangeArrowheads="1" noChangeShapeType="1"/>
            </p:cNvSpPr>
            <p:nvPr/>
          </p:nvSpPr>
          <p:spPr bwMode="auto">
            <a:xfrm flipH="1">
              <a:off x="4200833" y="4215467"/>
              <a:ext cx="9833"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69" name="Line 424">
              <a:extLst>
                <a:ext uri="{FF2B5EF4-FFF2-40B4-BE49-F238E27FC236}">
                  <a16:creationId xmlns:a16="http://schemas.microsoft.com/office/drawing/2014/main" id="{1D7D4E4E-6EB6-B992-CE59-805823F48121}"/>
                </a:ext>
              </a:extLst>
            </p:cNvPr>
            <p:cNvSpPr>
              <a:spLocks noGrp="1" noRot="1" noMove="1" noResize="1" noEditPoints="1" noAdjustHandles="1" noChangeArrowheads="1" noChangeShapeType="1"/>
            </p:cNvSpPr>
            <p:nvPr/>
          </p:nvSpPr>
          <p:spPr bwMode="auto">
            <a:xfrm>
              <a:off x="4200833" y="423900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70" name="Line 425">
              <a:extLst>
                <a:ext uri="{FF2B5EF4-FFF2-40B4-BE49-F238E27FC236}">
                  <a16:creationId xmlns:a16="http://schemas.microsoft.com/office/drawing/2014/main" id="{B41B9DBC-9ECD-0DD6-5F81-5F290F88F052}"/>
                </a:ext>
              </a:extLst>
            </p:cNvPr>
            <p:cNvSpPr>
              <a:spLocks noGrp="1" noRot="1" noMove="1" noResize="1" noEditPoints="1" noAdjustHandles="1" noChangeArrowheads="1" noChangeShapeType="1"/>
            </p:cNvSpPr>
            <p:nvPr/>
          </p:nvSpPr>
          <p:spPr bwMode="auto">
            <a:xfrm flipH="1">
              <a:off x="4016817" y="4239000"/>
              <a:ext cx="18401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71" name="Line 426">
              <a:extLst>
                <a:ext uri="{FF2B5EF4-FFF2-40B4-BE49-F238E27FC236}">
                  <a16:creationId xmlns:a16="http://schemas.microsoft.com/office/drawing/2014/main" id="{D0851921-F002-DC93-0CA4-7183DBB745F7}"/>
                </a:ext>
              </a:extLst>
            </p:cNvPr>
            <p:cNvSpPr>
              <a:spLocks noGrp="1" noRot="1" noMove="1" noResize="1" noEditPoints="1" noAdjustHandles="1" noChangeArrowheads="1" noChangeShapeType="1"/>
            </p:cNvSpPr>
            <p:nvPr/>
          </p:nvSpPr>
          <p:spPr bwMode="auto">
            <a:xfrm>
              <a:off x="4016817" y="426253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72" name="Line 427">
              <a:extLst>
                <a:ext uri="{FF2B5EF4-FFF2-40B4-BE49-F238E27FC236}">
                  <a16:creationId xmlns:a16="http://schemas.microsoft.com/office/drawing/2014/main" id="{790B1D79-476A-1B1B-969D-EAEC04829B8E}"/>
                </a:ext>
              </a:extLst>
            </p:cNvPr>
            <p:cNvSpPr>
              <a:spLocks noGrp="1" noRot="1" noMove="1" noResize="1" noEditPoints="1" noAdjustHandles="1" noChangeArrowheads="1" noChangeShapeType="1"/>
            </p:cNvSpPr>
            <p:nvPr/>
          </p:nvSpPr>
          <p:spPr bwMode="auto">
            <a:xfrm>
              <a:off x="4016817" y="4262534"/>
              <a:ext cx="486026"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73" name="Line 428">
              <a:extLst>
                <a:ext uri="{FF2B5EF4-FFF2-40B4-BE49-F238E27FC236}">
                  <a16:creationId xmlns:a16="http://schemas.microsoft.com/office/drawing/2014/main" id="{4AA487D8-F5C7-E88B-C29B-9D26E2AB351D}"/>
                </a:ext>
              </a:extLst>
            </p:cNvPr>
            <p:cNvSpPr>
              <a:spLocks noGrp="1" noRot="1" noMove="1" noResize="1" noEditPoints="1" noAdjustHandles="1" noChangeArrowheads="1" noChangeShapeType="1"/>
            </p:cNvSpPr>
            <p:nvPr/>
          </p:nvSpPr>
          <p:spPr bwMode="auto">
            <a:xfrm>
              <a:off x="4502843" y="427430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74" name="Line 429">
              <a:extLst>
                <a:ext uri="{FF2B5EF4-FFF2-40B4-BE49-F238E27FC236}">
                  <a16:creationId xmlns:a16="http://schemas.microsoft.com/office/drawing/2014/main" id="{416C2CA7-831B-8285-C200-1704E00D8086}"/>
                </a:ext>
              </a:extLst>
            </p:cNvPr>
            <p:cNvSpPr>
              <a:spLocks noGrp="1" noRot="1" noMove="1" noResize="1" noEditPoints="1" noAdjustHandles="1" noChangeArrowheads="1" noChangeShapeType="1"/>
            </p:cNvSpPr>
            <p:nvPr/>
          </p:nvSpPr>
          <p:spPr bwMode="auto">
            <a:xfrm flipH="1">
              <a:off x="3799089" y="4274301"/>
              <a:ext cx="703754"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75" name="Line 430">
              <a:extLst>
                <a:ext uri="{FF2B5EF4-FFF2-40B4-BE49-F238E27FC236}">
                  <a16:creationId xmlns:a16="http://schemas.microsoft.com/office/drawing/2014/main" id="{C212107A-994F-A58D-901B-E09CAC147103}"/>
                </a:ext>
              </a:extLst>
            </p:cNvPr>
            <p:cNvSpPr>
              <a:spLocks noGrp="1" noRot="1" noMove="1" noResize="1" noEditPoints="1" noAdjustHandles="1" noChangeArrowheads="1" noChangeShapeType="1"/>
            </p:cNvSpPr>
            <p:nvPr/>
          </p:nvSpPr>
          <p:spPr bwMode="auto">
            <a:xfrm>
              <a:off x="3799089" y="428606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76" name="Line 431">
              <a:extLst>
                <a:ext uri="{FF2B5EF4-FFF2-40B4-BE49-F238E27FC236}">
                  <a16:creationId xmlns:a16="http://schemas.microsoft.com/office/drawing/2014/main" id="{A7A5D886-0318-220C-3BD0-0067E2212B59}"/>
                </a:ext>
              </a:extLst>
            </p:cNvPr>
            <p:cNvSpPr>
              <a:spLocks noGrp="1" noRot="1" noMove="1" noResize="1" noEditPoints="1" noAdjustHandles="1" noChangeArrowheads="1" noChangeShapeType="1"/>
            </p:cNvSpPr>
            <p:nvPr/>
          </p:nvSpPr>
          <p:spPr bwMode="auto">
            <a:xfrm>
              <a:off x="3799089" y="4286068"/>
              <a:ext cx="63913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77" name="Line 432">
              <a:extLst>
                <a:ext uri="{FF2B5EF4-FFF2-40B4-BE49-F238E27FC236}">
                  <a16:creationId xmlns:a16="http://schemas.microsoft.com/office/drawing/2014/main" id="{ED7AD85B-672D-F283-CB1E-23D5D388BB7F}"/>
                </a:ext>
              </a:extLst>
            </p:cNvPr>
            <p:cNvSpPr>
              <a:spLocks noGrp="1" noRot="1" noMove="1" noResize="1" noEditPoints="1" noAdjustHandles="1" noChangeArrowheads="1" noChangeShapeType="1"/>
            </p:cNvSpPr>
            <p:nvPr/>
          </p:nvSpPr>
          <p:spPr bwMode="auto">
            <a:xfrm>
              <a:off x="4438227" y="430960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78" name="Line 433">
              <a:extLst>
                <a:ext uri="{FF2B5EF4-FFF2-40B4-BE49-F238E27FC236}">
                  <a16:creationId xmlns:a16="http://schemas.microsoft.com/office/drawing/2014/main" id="{9B68C9B6-B421-ABE9-5B79-F763C01000C4}"/>
                </a:ext>
              </a:extLst>
            </p:cNvPr>
            <p:cNvSpPr>
              <a:spLocks noGrp="1" noRot="1" noMove="1" noResize="1" noEditPoints="1" noAdjustHandles="1" noChangeArrowheads="1" noChangeShapeType="1"/>
            </p:cNvSpPr>
            <p:nvPr/>
          </p:nvSpPr>
          <p:spPr bwMode="auto">
            <a:xfrm flipH="1">
              <a:off x="4146050" y="4309601"/>
              <a:ext cx="292177"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79" name="Line 434">
              <a:extLst>
                <a:ext uri="{FF2B5EF4-FFF2-40B4-BE49-F238E27FC236}">
                  <a16:creationId xmlns:a16="http://schemas.microsoft.com/office/drawing/2014/main" id="{A15BC57F-2572-9C04-1550-DFD39EAFBE52}"/>
                </a:ext>
              </a:extLst>
            </p:cNvPr>
            <p:cNvSpPr>
              <a:spLocks noGrp="1" noRot="1" noMove="1" noResize="1" noEditPoints="1" noAdjustHandles="1" noChangeArrowheads="1" noChangeShapeType="1"/>
            </p:cNvSpPr>
            <p:nvPr/>
          </p:nvSpPr>
          <p:spPr bwMode="auto">
            <a:xfrm>
              <a:off x="4146050" y="433313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80" name="Line 435">
              <a:extLst>
                <a:ext uri="{FF2B5EF4-FFF2-40B4-BE49-F238E27FC236}">
                  <a16:creationId xmlns:a16="http://schemas.microsoft.com/office/drawing/2014/main" id="{C1ED680F-C2B1-5D00-3E8C-5AE320CD06B9}"/>
                </a:ext>
              </a:extLst>
            </p:cNvPr>
            <p:cNvSpPr>
              <a:spLocks noGrp="1" noRot="1" noMove="1" noResize="1" noEditPoints="1" noAdjustHandles="1" noChangeArrowheads="1" noChangeShapeType="1"/>
            </p:cNvSpPr>
            <p:nvPr/>
          </p:nvSpPr>
          <p:spPr bwMode="auto">
            <a:xfrm flipH="1">
              <a:off x="3962034" y="4333135"/>
              <a:ext cx="184015"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81" name="Line 436">
              <a:extLst>
                <a:ext uri="{FF2B5EF4-FFF2-40B4-BE49-F238E27FC236}">
                  <a16:creationId xmlns:a16="http://schemas.microsoft.com/office/drawing/2014/main" id="{5ED3667A-DF7C-5BFD-4DE6-A608B2C7B8F5}"/>
                </a:ext>
              </a:extLst>
            </p:cNvPr>
            <p:cNvSpPr>
              <a:spLocks noGrp="1" noRot="1" noMove="1" noResize="1" noEditPoints="1" noAdjustHandles="1" noChangeArrowheads="1" noChangeShapeType="1"/>
            </p:cNvSpPr>
            <p:nvPr/>
          </p:nvSpPr>
          <p:spPr bwMode="auto">
            <a:xfrm>
              <a:off x="3962034" y="434490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82" name="Line 437">
              <a:extLst>
                <a:ext uri="{FF2B5EF4-FFF2-40B4-BE49-F238E27FC236}">
                  <a16:creationId xmlns:a16="http://schemas.microsoft.com/office/drawing/2014/main" id="{23199BC7-DFF9-6068-F9E7-3C8C07981E16}"/>
                </a:ext>
              </a:extLst>
            </p:cNvPr>
            <p:cNvSpPr>
              <a:spLocks noGrp="1" noRot="1" noMove="1" noResize="1" noEditPoints="1" noAdjustHandles="1" noChangeArrowheads="1" noChangeShapeType="1"/>
            </p:cNvSpPr>
            <p:nvPr/>
          </p:nvSpPr>
          <p:spPr bwMode="auto">
            <a:xfrm>
              <a:off x="3962034" y="4344902"/>
              <a:ext cx="54080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83" name="Line 438">
              <a:extLst>
                <a:ext uri="{FF2B5EF4-FFF2-40B4-BE49-F238E27FC236}">
                  <a16:creationId xmlns:a16="http://schemas.microsoft.com/office/drawing/2014/main" id="{459DD124-7809-1FAB-7377-0ABAC34BF334}"/>
                </a:ext>
              </a:extLst>
            </p:cNvPr>
            <p:cNvSpPr>
              <a:spLocks noGrp="1" noRot="1" noMove="1" noResize="1" noEditPoints="1" noAdjustHandles="1" noChangeArrowheads="1" noChangeShapeType="1"/>
            </p:cNvSpPr>
            <p:nvPr/>
          </p:nvSpPr>
          <p:spPr bwMode="auto">
            <a:xfrm>
              <a:off x="4502843" y="436843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84" name="Line 439">
              <a:extLst>
                <a:ext uri="{FF2B5EF4-FFF2-40B4-BE49-F238E27FC236}">
                  <a16:creationId xmlns:a16="http://schemas.microsoft.com/office/drawing/2014/main" id="{1E463912-E11E-A8A0-741B-BAFB9B025221}"/>
                </a:ext>
              </a:extLst>
            </p:cNvPr>
            <p:cNvSpPr>
              <a:spLocks noGrp="1" noRot="1" noMove="1" noResize="1" noEditPoints="1" noAdjustHandles="1" noChangeArrowheads="1" noChangeShapeType="1"/>
            </p:cNvSpPr>
            <p:nvPr/>
          </p:nvSpPr>
          <p:spPr bwMode="auto">
            <a:xfrm flipH="1">
              <a:off x="3897418" y="4368435"/>
              <a:ext cx="60542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85" name="Line 440">
              <a:extLst>
                <a:ext uri="{FF2B5EF4-FFF2-40B4-BE49-F238E27FC236}">
                  <a16:creationId xmlns:a16="http://schemas.microsoft.com/office/drawing/2014/main" id="{46467889-AD84-953C-A3F2-A0AD0285FA1C}"/>
                </a:ext>
              </a:extLst>
            </p:cNvPr>
            <p:cNvSpPr>
              <a:spLocks noGrp="1" noRot="1" noMove="1" noResize="1" noEditPoints="1" noAdjustHandles="1" noChangeArrowheads="1" noChangeShapeType="1"/>
            </p:cNvSpPr>
            <p:nvPr/>
          </p:nvSpPr>
          <p:spPr bwMode="auto">
            <a:xfrm>
              <a:off x="3897418" y="439196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86" name="Line 441">
              <a:extLst>
                <a:ext uri="{FF2B5EF4-FFF2-40B4-BE49-F238E27FC236}">
                  <a16:creationId xmlns:a16="http://schemas.microsoft.com/office/drawing/2014/main" id="{E8493231-2BAA-997A-3B3D-A40C1242EF8B}"/>
                </a:ext>
              </a:extLst>
            </p:cNvPr>
            <p:cNvSpPr>
              <a:spLocks noGrp="1" noRot="1" noMove="1" noResize="1" noEditPoints="1" noAdjustHandles="1" noChangeArrowheads="1" noChangeShapeType="1"/>
            </p:cNvSpPr>
            <p:nvPr/>
          </p:nvSpPr>
          <p:spPr bwMode="auto">
            <a:xfrm>
              <a:off x="3897418" y="4391969"/>
              <a:ext cx="476193"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87" name="Line 442">
              <a:extLst>
                <a:ext uri="{FF2B5EF4-FFF2-40B4-BE49-F238E27FC236}">
                  <a16:creationId xmlns:a16="http://schemas.microsoft.com/office/drawing/2014/main" id="{183CB316-FF8A-F942-87F5-5532505F7337}"/>
                </a:ext>
              </a:extLst>
            </p:cNvPr>
            <p:cNvSpPr>
              <a:spLocks noGrp="1" noRot="1" noMove="1" noResize="1" noEditPoints="1" noAdjustHandles="1" noChangeArrowheads="1" noChangeShapeType="1"/>
            </p:cNvSpPr>
            <p:nvPr/>
          </p:nvSpPr>
          <p:spPr bwMode="auto">
            <a:xfrm>
              <a:off x="4373611" y="440373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88" name="Line 443">
              <a:extLst>
                <a:ext uri="{FF2B5EF4-FFF2-40B4-BE49-F238E27FC236}">
                  <a16:creationId xmlns:a16="http://schemas.microsoft.com/office/drawing/2014/main" id="{5F7B491D-24BA-3A4D-DD20-974DCD21995D}"/>
                </a:ext>
              </a:extLst>
            </p:cNvPr>
            <p:cNvSpPr>
              <a:spLocks noGrp="1" noRot="1" noMove="1" noResize="1" noEditPoints="1" noAdjustHandles="1" noChangeArrowheads="1" noChangeShapeType="1"/>
            </p:cNvSpPr>
            <p:nvPr/>
          </p:nvSpPr>
          <p:spPr bwMode="auto">
            <a:xfrm flipH="1">
              <a:off x="3950797" y="4403736"/>
              <a:ext cx="422814"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89" name="Line 444">
              <a:extLst>
                <a:ext uri="{FF2B5EF4-FFF2-40B4-BE49-F238E27FC236}">
                  <a16:creationId xmlns:a16="http://schemas.microsoft.com/office/drawing/2014/main" id="{EF4736DC-F12E-B59C-A106-E946F4B2970D}"/>
                </a:ext>
              </a:extLst>
            </p:cNvPr>
            <p:cNvSpPr>
              <a:spLocks noGrp="1" noRot="1" noMove="1" noResize="1" noEditPoints="1" noAdjustHandles="1" noChangeArrowheads="1" noChangeShapeType="1"/>
            </p:cNvSpPr>
            <p:nvPr/>
          </p:nvSpPr>
          <p:spPr bwMode="auto">
            <a:xfrm>
              <a:off x="3950797" y="441550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90" name="Line 445">
              <a:extLst>
                <a:ext uri="{FF2B5EF4-FFF2-40B4-BE49-F238E27FC236}">
                  <a16:creationId xmlns:a16="http://schemas.microsoft.com/office/drawing/2014/main" id="{549C8000-31C9-339D-BE71-F1FEC7CE1A0D}"/>
                </a:ext>
              </a:extLst>
            </p:cNvPr>
            <p:cNvSpPr>
              <a:spLocks noGrp="1" noRot="1" noMove="1" noResize="1" noEditPoints="1" noAdjustHandles="1" noChangeArrowheads="1" noChangeShapeType="1"/>
            </p:cNvSpPr>
            <p:nvPr/>
          </p:nvSpPr>
          <p:spPr bwMode="auto">
            <a:xfrm>
              <a:off x="3950797" y="4415502"/>
              <a:ext cx="51973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91" name="Line 446">
              <a:extLst>
                <a:ext uri="{FF2B5EF4-FFF2-40B4-BE49-F238E27FC236}">
                  <a16:creationId xmlns:a16="http://schemas.microsoft.com/office/drawing/2014/main" id="{772FC347-95B7-D3FF-B1D1-96237C6B9CE0}"/>
                </a:ext>
              </a:extLst>
            </p:cNvPr>
            <p:cNvSpPr>
              <a:spLocks noGrp="1" noRot="1" noMove="1" noResize="1" noEditPoints="1" noAdjustHandles="1" noChangeArrowheads="1" noChangeShapeType="1"/>
            </p:cNvSpPr>
            <p:nvPr/>
          </p:nvSpPr>
          <p:spPr bwMode="auto">
            <a:xfrm>
              <a:off x="4470535" y="443903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92" name="Line 447">
              <a:extLst>
                <a:ext uri="{FF2B5EF4-FFF2-40B4-BE49-F238E27FC236}">
                  <a16:creationId xmlns:a16="http://schemas.microsoft.com/office/drawing/2014/main" id="{8B5ADEB5-C8F5-94C8-3068-E3452350B00D}"/>
                </a:ext>
              </a:extLst>
            </p:cNvPr>
            <p:cNvSpPr>
              <a:spLocks noGrp="1" noRot="1" noMove="1" noResize="1" noEditPoints="1" noAdjustHandles="1" noChangeArrowheads="1" noChangeShapeType="1"/>
            </p:cNvSpPr>
            <p:nvPr/>
          </p:nvSpPr>
          <p:spPr bwMode="auto">
            <a:xfrm flipH="1">
              <a:off x="4005580" y="4439036"/>
              <a:ext cx="46495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93" name="Line 448">
              <a:extLst>
                <a:ext uri="{FF2B5EF4-FFF2-40B4-BE49-F238E27FC236}">
                  <a16:creationId xmlns:a16="http://schemas.microsoft.com/office/drawing/2014/main" id="{5A04B922-BFFA-03AF-455D-7C98365FA2C5}"/>
                </a:ext>
              </a:extLst>
            </p:cNvPr>
            <p:cNvSpPr>
              <a:spLocks noGrp="1" noRot="1" noMove="1" noResize="1" noEditPoints="1" noAdjustHandles="1" noChangeArrowheads="1" noChangeShapeType="1"/>
            </p:cNvSpPr>
            <p:nvPr/>
          </p:nvSpPr>
          <p:spPr bwMode="auto">
            <a:xfrm>
              <a:off x="4005580" y="446257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94" name="Line 449">
              <a:extLst>
                <a:ext uri="{FF2B5EF4-FFF2-40B4-BE49-F238E27FC236}">
                  <a16:creationId xmlns:a16="http://schemas.microsoft.com/office/drawing/2014/main" id="{CB99A58D-EF8A-2CCD-7B2F-582B3212AE49}"/>
                </a:ext>
              </a:extLst>
            </p:cNvPr>
            <p:cNvSpPr>
              <a:spLocks noGrp="1" noRot="1" noMove="1" noResize="1" noEditPoints="1" noAdjustHandles="1" noChangeArrowheads="1" noChangeShapeType="1"/>
            </p:cNvSpPr>
            <p:nvPr/>
          </p:nvSpPr>
          <p:spPr bwMode="auto">
            <a:xfrm>
              <a:off x="4005580" y="4462570"/>
              <a:ext cx="53379"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95" name="Line 450">
              <a:extLst>
                <a:ext uri="{FF2B5EF4-FFF2-40B4-BE49-F238E27FC236}">
                  <a16:creationId xmlns:a16="http://schemas.microsoft.com/office/drawing/2014/main" id="{6B16DB83-EAD6-9A0E-05E8-51C6E1DB977D}"/>
                </a:ext>
              </a:extLst>
            </p:cNvPr>
            <p:cNvSpPr>
              <a:spLocks noGrp="1" noRot="1" noMove="1" noResize="1" noEditPoints="1" noAdjustHandles="1" noChangeArrowheads="1" noChangeShapeType="1"/>
            </p:cNvSpPr>
            <p:nvPr/>
          </p:nvSpPr>
          <p:spPr bwMode="auto">
            <a:xfrm>
              <a:off x="4058958" y="447433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96" name="Line 451">
              <a:extLst>
                <a:ext uri="{FF2B5EF4-FFF2-40B4-BE49-F238E27FC236}">
                  <a16:creationId xmlns:a16="http://schemas.microsoft.com/office/drawing/2014/main" id="{B9BF46EC-AB27-2CCA-2FAC-737129672AB7}"/>
                </a:ext>
              </a:extLst>
            </p:cNvPr>
            <p:cNvSpPr>
              <a:spLocks noGrp="1" noRot="1" noMove="1" noResize="1" noEditPoints="1" noAdjustHandles="1" noChangeArrowheads="1" noChangeShapeType="1"/>
            </p:cNvSpPr>
            <p:nvPr/>
          </p:nvSpPr>
          <p:spPr bwMode="auto">
            <a:xfrm>
              <a:off x="4058958" y="4474337"/>
              <a:ext cx="434052"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97" name="Line 452">
              <a:extLst>
                <a:ext uri="{FF2B5EF4-FFF2-40B4-BE49-F238E27FC236}">
                  <a16:creationId xmlns:a16="http://schemas.microsoft.com/office/drawing/2014/main" id="{9728D0DA-56EA-F815-DDE7-260693660981}"/>
                </a:ext>
              </a:extLst>
            </p:cNvPr>
            <p:cNvSpPr>
              <a:spLocks noGrp="1" noRot="1" noMove="1" noResize="1" noEditPoints="1" noAdjustHandles="1" noChangeArrowheads="1" noChangeShapeType="1"/>
            </p:cNvSpPr>
            <p:nvPr/>
          </p:nvSpPr>
          <p:spPr bwMode="auto">
            <a:xfrm>
              <a:off x="4493010" y="448610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98" name="Line 453">
              <a:extLst>
                <a:ext uri="{FF2B5EF4-FFF2-40B4-BE49-F238E27FC236}">
                  <a16:creationId xmlns:a16="http://schemas.microsoft.com/office/drawing/2014/main" id="{E182F768-4872-FC11-ED41-FE2FE47DA9BE}"/>
                </a:ext>
              </a:extLst>
            </p:cNvPr>
            <p:cNvSpPr>
              <a:spLocks noGrp="1" noRot="1" noMove="1" noResize="1" noEditPoints="1" noAdjustHandles="1" noChangeArrowheads="1" noChangeShapeType="1"/>
            </p:cNvSpPr>
            <p:nvPr/>
          </p:nvSpPr>
          <p:spPr bwMode="auto">
            <a:xfrm flipH="1">
              <a:off x="3962034" y="4486103"/>
              <a:ext cx="530976"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299" name="Line 454">
              <a:extLst>
                <a:ext uri="{FF2B5EF4-FFF2-40B4-BE49-F238E27FC236}">
                  <a16:creationId xmlns:a16="http://schemas.microsoft.com/office/drawing/2014/main" id="{D481A70E-129B-2E22-4A8F-B7AC0847180C}"/>
                </a:ext>
              </a:extLst>
            </p:cNvPr>
            <p:cNvSpPr>
              <a:spLocks noGrp="1" noRot="1" noMove="1" noResize="1" noEditPoints="1" noAdjustHandles="1" noChangeArrowheads="1" noChangeShapeType="1"/>
            </p:cNvSpPr>
            <p:nvPr/>
          </p:nvSpPr>
          <p:spPr bwMode="auto">
            <a:xfrm>
              <a:off x="3962034" y="450963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00" name="Line 455">
              <a:extLst>
                <a:ext uri="{FF2B5EF4-FFF2-40B4-BE49-F238E27FC236}">
                  <a16:creationId xmlns:a16="http://schemas.microsoft.com/office/drawing/2014/main" id="{186B0F79-77DA-8ACB-3A8B-ED95244459A0}"/>
                </a:ext>
              </a:extLst>
            </p:cNvPr>
            <p:cNvSpPr>
              <a:spLocks noGrp="1" noRot="1" noMove="1" noResize="1" noEditPoints="1" noAdjustHandles="1" noChangeArrowheads="1" noChangeShapeType="1"/>
            </p:cNvSpPr>
            <p:nvPr/>
          </p:nvSpPr>
          <p:spPr bwMode="auto">
            <a:xfrm>
              <a:off x="3962034" y="4509637"/>
              <a:ext cx="172778"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01" name="Line 456">
              <a:extLst>
                <a:ext uri="{FF2B5EF4-FFF2-40B4-BE49-F238E27FC236}">
                  <a16:creationId xmlns:a16="http://schemas.microsoft.com/office/drawing/2014/main" id="{27052724-E5EC-CC4A-B82E-D3386C6F912F}"/>
                </a:ext>
              </a:extLst>
            </p:cNvPr>
            <p:cNvSpPr>
              <a:spLocks noGrp="1" noRot="1" noMove="1" noResize="1" noEditPoints="1" noAdjustHandles="1" noChangeArrowheads="1" noChangeShapeType="1"/>
            </p:cNvSpPr>
            <p:nvPr/>
          </p:nvSpPr>
          <p:spPr bwMode="auto">
            <a:xfrm>
              <a:off x="4134812" y="452140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02" name="Line 457">
              <a:extLst>
                <a:ext uri="{FF2B5EF4-FFF2-40B4-BE49-F238E27FC236}">
                  <a16:creationId xmlns:a16="http://schemas.microsoft.com/office/drawing/2014/main" id="{34C5F133-8A9D-C15A-B328-2CA503C9EFCC}"/>
                </a:ext>
              </a:extLst>
            </p:cNvPr>
            <p:cNvSpPr>
              <a:spLocks noGrp="1" noRot="1" noMove="1" noResize="1" noEditPoints="1" noAdjustHandles="1" noChangeArrowheads="1" noChangeShapeType="1"/>
            </p:cNvSpPr>
            <p:nvPr/>
          </p:nvSpPr>
          <p:spPr bwMode="auto">
            <a:xfrm>
              <a:off x="4134812" y="4521404"/>
              <a:ext cx="130637"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03" name="Line 458">
              <a:extLst>
                <a:ext uri="{FF2B5EF4-FFF2-40B4-BE49-F238E27FC236}">
                  <a16:creationId xmlns:a16="http://schemas.microsoft.com/office/drawing/2014/main" id="{18FAA24E-1EE4-CB0C-80FC-0F90A9718082}"/>
                </a:ext>
              </a:extLst>
            </p:cNvPr>
            <p:cNvSpPr>
              <a:spLocks noGrp="1" noRot="1" noMove="1" noResize="1" noEditPoints="1" noAdjustHandles="1" noChangeArrowheads="1" noChangeShapeType="1"/>
            </p:cNvSpPr>
            <p:nvPr/>
          </p:nvSpPr>
          <p:spPr bwMode="auto">
            <a:xfrm>
              <a:off x="4265449" y="454493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04" name="Line 459">
              <a:extLst>
                <a:ext uri="{FF2B5EF4-FFF2-40B4-BE49-F238E27FC236}">
                  <a16:creationId xmlns:a16="http://schemas.microsoft.com/office/drawing/2014/main" id="{3AEBBD2F-1CA1-D9C8-DDD8-EB4B0BCE8B07}"/>
                </a:ext>
              </a:extLst>
            </p:cNvPr>
            <p:cNvSpPr>
              <a:spLocks noGrp="1" noRot="1" noMove="1" noResize="1" noEditPoints="1" noAdjustHandles="1" noChangeArrowheads="1" noChangeShapeType="1"/>
            </p:cNvSpPr>
            <p:nvPr/>
          </p:nvSpPr>
          <p:spPr bwMode="auto">
            <a:xfrm>
              <a:off x="4265449" y="4544937"/>
              <a:ext cx="3230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05" name="Line 460">
              <a:extLst>
                <a:ext uri="{FF2B5EF4-FFF2-40B4-BE49-F238E27FC236}">
                  <a16:creationId xmlns:a16="http://schemas.microsoft.com/office/drawing/2014/main" id="{00209199-E104-46AF-FBB0-0B4EB338DD41}"/>
                </a:ext>
              </a:extLst>
            </p:cNvPr>
            <p:cNvSpPr>
              <a:spLocks noGrp="1" noRot="1" noMove="1" noResize="1" noEditPoints="1" noAdjustHandles="1" noChangeArrowheads="1" noChangeShapeType="1"/>
            </p:cNvSpPr>
            <p:nvPr/>
          </p:nvSpPr>
          <p:spPr bwMode="auto">
            <a:xfrm>
              <a:off x="4297757" y="456847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06" name="Line 461">
              <a:extLst>
                <a:ext uri="{FF2B5EF4-FFF2-40B4-BE49-F238E27FC236}">
                  <a16:creationId xmlns:a16="http://schemas.microsoft.com/office/drawing/2014/main" id="{61660C10-F99F-FA9D-7B21-936E06B4EA94}"/>
                </a:ext>
              </a:extLst>
            </p:cNvPr>
            <p:cNvSpPr>
              <a:spLocks noGrp="1" noRot="1" noMove="1" noResize="1" noEditPoints="1" noAdjustHandles="1" noChangeArrowheads="1" noChangeShapeType="1"/>
            </p:cNvSpPr>
            <p:nvPr/>
          </p:nvSpPr>
          <p:spPr bwMode="auto">
            <a:xfrm flipH="1">
              <a:off x="3842635" y="4568471"/>
              <a:ext cx="455122"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07" name="Line 462">
              <a:extLst>
                <a:ext uri="{FF2B5EF4-FFF2-40B4-BE49-F238E27FC236}">
                  <a16:creationId xmlns:a16="http://schemas.microsoft.com/office/drawing/2014/main" id="{05DACD00-1142-F2F9-6B6B-D577C5B9157E}"/>
                </a:ext>
              </a:extLst>
            </p:cNvPr>
            <p:cNvSpPr>
              <a:spLocks noGrp="1" noRot="1" noMove="1" noResize="1" noEditPoints="1" noAdjustHandles="1" noChangeArrowheads="1" noChangeShapeType="1"/>
            </p:cNvSpPr>
            <p:nvPr/>
          </p:nvSpPr>
          <p:spPr bwMode="auto">
            <a:xfrm>
              <a:off x="3842635" y="459200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08" name="Line 463">
              <a:extLst>
                <a:ext uri="{FF2B5EF4-FFF2-40B4-BE49-F238E27FC236}">
                  <a16:creationId xmlns:a16="http://schemas.microsoft.com/office/drawing/2014/main" id="{EC92518F-ECBE-9089-0BD7-68CB5C457D57}"/>
                </a:ext>
              </a:extLst>
            </p:cNvPr>
            <p:cNvSpPr>
              <a:spLocks noGrp="1" noRot="1" noMove="1" noResize="1" noEditPoints="1" noAdjustHandles="1" noChangeArrowheads="1" noChangeShapeType="1"/>
            </p:cNvSpPr>
            <p:nvPr/>
          </p:nvSpPr>
          <p:spPr bwMode="auto">
            <a:xfrm>
              <a:off x="3842635" y="4592005"/>
              <a:ext cx="639138"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09" name="Line 464">
              <a:extLst>
                <a:ext uri="{FF2B5EF4-FFF2-40B4-BE49-F238E27FC236}">
                  <a16:creationId xmlns:a16="http://schemas.microsoft.com/office/drawing/2014/main" id="{5C7A4B73-57D2-1F62-03CE-5F62B5D8E713}"/>
                </a:ext>
              </a:extLst>
            </p:cNvPr>
            <p:cNvSpPr>
              <a:spLocks noGrp="1" noRot="1" noMove="1" noResize="1" noEditPoints="1" noAdjustHandles="1" noChangeArrowheads="1" noChangeShapeType="1"/>
            </p:cNvSpPr>
            <p:nvPr/>
          </p:nvSpPr>
          <p:spPr bwMode="auto">
            <a:xfrm>
              <a:off x="4481773" y="459200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10" name="Line 465">
              <a:extLst>
                <a:ext uri="{FF2B5EF4-FFF2-40B4-BE49-F238E27FC236}">
                  <a16:creationId xmlns:a16="http://schemas.microsoft.com/office/drawing/2014/main" id="{12921506-DB9F-FD8F-7F37-5DBC8CF47184}"/>
                </a:ext>
              </a:extLst>
            </p:cNvPr>
            <p:cNvSpPr>
              <a:spLocks noGrp="1" noRot="1" noMove="1" noResize="1" noEditPoints="1" noAdjustHandles="1" noChangeArrowheads="1" noChangeShapeType="1"/>
            </p:cNvSpPr>
            <p:nvPr/>
          </p:nvSpPr>
          <p:spPr bwMode="auto">
            <a:xfrm flipH="1">
              <a:off x="4070196" y="4592005"/>
              <a:ext cx="411577"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11" name="Line 466">
              <a:extLst>
                <a:ext uri="{FF2B5EF4-FFF2-40B4-BE49-F238E27FC236}">
                  <a16:creationId xmlns:a16="http://schemas.microsoft.com/office/drawing/2014/main" id="{95A93C1A-E8F7-F570-B866-C25C17D31AC5}"/>
                </a:ext>
              </a:extLst>
            </p:cNvPr>
            <p:cNvSpPr>
              <a:spLocks noGrp="1" noRot="1" noMove="1" noResize="1" noEditPoints="1" noAdjustHandles="1" noChangeArrowheads="1" noChangeShapeType="1"/>
            </p:cNvSpPr>
            <p:nvPr/>
          </p:nvSpPr>
          <p:spPr bwMode="auto">
            <a:xfrm>
              <a:off x="4070196" y="461553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12" name="Line 467">
              <a:extLst>
                <a:ext uri="{FF2B5EF4-FFF2-40B4-BE49-F238E27FC236}">
                  <a16:creationId xmlns:a16="http://schemas.microsoft.com/office/drawing/2014/main" id="{D44755A5-FEC0-A452-7EA3-74C0686F60DE}"/>
                </a:ext>
              </a:extLst>
            </p:cNvPr>
            <p:cNvSpPr>
              <a:spLocks noGrp="1" noRot="1" noMove="1" noResize="1" noEditPoints="1" noAdjustHandles="1" noChangeArrowheads="1" noChangeShapeType="1"/>
            </p:cNvSpPr>
            <p:nvPr/>
          </p:nvSpPr>
          <p:spPr bwMode="auto">
            <a:xfrm>
              <a:off x="4070196" y="4615538"/>
              <a:ext cx="17277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13" name="Line 468">
              <a:extLst>
                <a:ext uri="{FF2B5EF4-FFF2-40B4-BE49-F238E27FC236}">
                  <a16:creationId xmlns:a16="http://schemas.microsoft.com/office/drawing/2014/main" id="{1840C6D4-B269-DD2C-A4EF-2117051748EE}"/>
                </a:ext>
              </a:extLst>
            </p:cNvPr>
            <p:cNvSpPr>
              <a:spLocks noGrp="1" noRot="1" noMove="1" noResize="1" noEditPoints="1" noAdjustHandles="1" noChangeArrowheads="1" noChangeShapeType="1"/>
            </p:cNvSpPr>
            <p:nvPr/>
          </p:nvSpPr>
          <p:spPr bwMode="auto">
            <a:xfrm>
              <a:off x="4242974" y="463907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14" name="Line 469">
              <a:extLst>
                <a:ext uri="{FF2B5EF4-FFF2-40B4-BE49-F238E27FC236}">
                  <a16:creationId xmlns:a16="http://schemas.microsoft.com/office/drawing/2014/main" id="{7DDE1661-0E46-D993-AD0C-995B295ACF96}"/>
                </a:ext>
              </a:extLst>
            </p:cNvPr>
            <p:cNvSpPr>
              <a:spLocks noGrp="1" noRot="1" noMove="1" noResize="1" noEditPoints="1" noAdjustHandles="1" noChangeArrowheads="1" noChangeShapeType="1"/>
            </p:cNvSpPr>
            <p:nvPr/>
          </p:nvSpPr>
          <p:spPr bwMode="auto">
            <a:xfrm flipH="1">
              <a:off x="3950797" y="4639072"/>
              <a:ext cx="292177"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15" name="Line 470">
              <a:extLst>
                <a:ext uri="{FF2B5EF4-FFF2-40B4-BE49-F238E27FC236}">
                  <a16:creationId xmlns:a16="http://schemas.microsoft.com/office/drawing/2014/main" id="{6FD5BDCC-3DEE-983C-3DD8-6411D064F263}"/>
                </a:ext>
              </a:extLst>
            </p:cNvPr>
            <p:cNvSpPr>
              <a:spLocks noGrp="1" noRot="1" noMove="1" noResize="1" noEditPoints="1" noAdjustHandles="1" noChangeArrowheads="1" noChangeShapeType="1"/>
            </p:cNvSpPr>
            <p:nvPr/>
          </p:nvSpPr>
          <p:spPr bwMode="auto">
            <a:xfrm>
              <a:off x="3950797" y="465083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16" name="Line 471">
              <a:extLst>
                <a:ext uri="{FF2B5EF4-FFF2-40B4-BE49-F238E27FC236}">
                  <a16:creationId xmlns:a16="http://schemas.microsoft.com/office/drawing/2014/main" id="{F08A309E-803F-743B-04CA-72BD14637575}"/>
                </a:ext>
              </a:extLst>
            </p:cNvPr>
            <p:cNvSpPr>
              <a:spLocks noGrp="1" noRot="1" noMove="1" noResize="1" noEditPoints="1" noAdjustHandles="1" noChangeArrowheads="1" noChangeShapeType="1"/>
            </p:cNvSpPr>
            <p:nvPr/>
          </p:nvSpPr>
          <p:spPr bwMode="auto">
            <a:xfrm>
              <a:off x="3950797" y="4650839"/>
              <a:ext cx="434052"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17" name="Line 472">
              <a:extLst>
                <a:ext uri="{FF2B5EF4-FFF2-40B4-BE49-F238E27FC236}">
                  <a16:creationId xmlns:a16="http://schemas.microsoft.com/office/drawing/2014/main" id="{A0E52320-29E1-E641-0DCF-3FB3258A4FA9}"/>
                </a:ext>
              </a:extLst>
            </p:cNvPr>
            <p:cNvSpPr>
              <a:spLocks noGrp="1" noRot="1" noMove="1" noResize="1" noEditPoints="1" noAdjustHandles="1" noChangeArrowheads="1" noChangeShapeType="1"/>
            </p:cNvSpPr>
            <p:nvPr/>
          </p:nvSpPr>
          <p:spPr bwMode="auto">
            <a:xfrm>
              <a:off x="4384848" y="467437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18" name="Line 473">
              <a:extLst>
                <a:ext uri="{FF2B5EF4-FFF2-40B4-BE49-F238E27FC236}">
                  <a16:creationId xmlns:a16="http://schemas.microsoft.com/office/drawing/2014/main" id="{511A15A0-A3F1-DD3B-A5B7-09499AB6B053}"/>
                </a:ext>
              </a:extLst>
            </p:cNvPr>
            <p:cNvSpPr>
              <a:spLocks noGrp="1" noRot="1" noMove="1" noResize="1" noEditPoints="1" noAdjustHandles="1" noChangeArrowheads="1" noChangeShapeType="1"/>
            </p:cNvSpPr>
            <p:nvPr/>
          </p:nvSpPr>
          <p:spPr bwMode="auto">
            <a:xfrm flipH="1">
              <a:off x="4297757" y="4674372"/>
              <a:ext cx="87091"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19" name="Line 474">
              <a:extLst>
                <a:ext uri="{FF2B5EF4-FFF2-40B4-BE49-F238E27FC236}">
                  <a16:creationId xmlns:a16="http://schemas.microsoft.com/office/drawing/2014/main" id="{89165EF2-C001-030C-C4D8-BAA02F9B2217}"/>
                </a:ext>
              </a:extLst>
            </p:cNvPr>
            <p:cNvSpPr>
              <a:spLocks noGrp="1" noRot="1" noMove="1" noResize="1" noEditPoints="1" noAdjustHandles="1" noChangeArrowheads="1" noChangeShapeType="1"/>
            </p:cNvSpPr>
            <p:nvPr/>
          </p:nvSpPr>
          <p:spPr bwMode="auto">
            <a:xfrm>
              <a:off x="4297757" y="469790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20" name="Line 475">
              <a:extLst>
                <a:ext uri="{FF2B5EF4-FFF2-40B4-BE49-F238E27FC236}">
                  <a16:creationId xmlns:a16="http://schemas.microsoft.com/office/drawing/2014/main" id="{2FEB5F9D-DD8B-79B8-1138-DF9A002AF6B0}"/>
                </a:ext>
              </a:extLst>
            </p:cNvPr>
            <p:cNvSpPr>
              <a:spLocks noGrp="1" noRot="1" noMove="1" noResize="1" noEditPoints="1" noAdjustHandles="1" noChangeArrowheads="1" noChangeShapeType="1"/>
            </p:cNvSpPr>
            <p:nvPr/>
          </p:nvSpPr>
          <p:spPr bwMode="auto">
            <a:xfrm flipH="1">
              <a:off x="3810327" y="4697906"/>
              <a:ext cx="487430"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21" name="Line 476">
              <a:extLst>
                <a:ext uri="{FF2B5EF4-FFF2-40B4-BE49-F238E27FC236}">
                  <a16:creationId xmlns:a16="http://schemas.microsoft.com/office/drawing/2014/main" id="{E9BAC39F-E874-7904-ABA3-67F832892866}"/>
                </a:ext>
              </a:extLst>
            </p:cNvPr>
            <p:cNvSpPr>
              <a:spLocks noGrp="1" noRot="1" noMove="1" noResize="1" noEditPoints="1" noAdjustHandles="1" noChangeArrowheads="1" noChangeShapeType="1"/>
            </p:cNvSpPr>
            <p:nvPr/>
          </p:nvSpPr>
          <p:spPr bwMode="auto">
            <a:xfrm>
              <a:off x="3810327" y="470967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22" name="Line 477">
              <a:extLst>
                <a:ext uri="{FF2B5EF4-FFF2-40B4-BE49-F238E27FC236}">
                  <a16:creationId xmlns:a16="http://schemas.microsoft.com/office/drawing/2014/main" id="{7F083E6E-9F8D-E63F-469C-315BAA7C92B0}"/>
                </a:ext>
              </a:extLst>
            </p:cNvPr>
            <p:cNvSpPr>
              <a:spLocks noGrp="1" noRot="1" noMove="1" noResize="1" noEditPoints="1" noAdjustHandles="1" noChangeArrowheads="1" noChangeShapeType="1"/>
            </p:cNvSpPr>
            <p:nvPr/>
          </p:nvSpPr>
          <p:spPr bwMode="auto">
            <a:xfrm>
              <a:off x="3810327" y="4709673"/>
              <a:ext cx="552046"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23" name="Line 478">
              <a:extLst>
                <a:ext uri="{FF2B5EF4-FFF2-40B4-BE49-F238E27FC236}">
                  <a16:creationId xmlns:a16="http://schemas.microsoft.com/office/drawing/2014/main" id="{19F81696-7C99-56E7-B005-C58E0BFF03FE}"/>
                </a:ext>
              </a:extLst>
            </p:cNvPr>
            <p:cNvSpPr>
              <a:spLocks noGrp="1" noRot="1" noMove="1" noResize="1" noEditPoints="1" noAdjustHandles="1" noChangeArrowheads="1" noChangeShapeType="1"/>
            </p:cNvSpPr>
            <p:nvPr/>
          </p:nvSpPr>
          <p:spPr bwMode="auto">
            <a:xfrm>
              <a:off x="4362373" y="472143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24" name="Line 479">
              <a:extLst>
                <a:ext uri="{FF2B5EF4-FFF2-40B4-BE49-F238E27FC236}">
                  <a16:creationId xmlns:a16="http://schemas.microsoft.com/office/drawing/2014/main" id="{9D69F856-8196-0BFC-4556-95B12D0BA7E4}"/>
                </a:ext>
              </a:extLst>
            </p:cNvPr>
            <p:cNvSpPr>
              <a:spLocks noGrp="1" noRot="1" noMove="1" noResize="1" noEditPoints="1" noAdjustHandles="1" noChangeArrowheads="1" noChangeShapeType="1"/>
            </p:cNvSpPr>
            <p:nvPr/>
          </p:nvSpPr>
          <p:spPr bwMode="auto">
            <a:xfrm flipH="1">
              <a:off x="4341303" y="4721439"/>
              <a:ext cx="21070"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25" name="Line 480">
              <a:extLst>
                <a:ext uri="{FF2B5EF4-FFF2-40B4-BE49-F238E27FC236}">
                  <a16:creationId xmlns:a16="http://schemas.microsoft.com/office/drawing/2014/main" id="{5745F3C2-FDB3-3B4E-BC48-B1DFBDAA2BE5}"/>
                </a:ext>
              </a:extLst>
            </p:cNvPr>
            <p:cNvSpPr>
              <a:spLocks noGrp="1" noRot="1" noMove="1" noResize="1" noEditPoints="1" noAdjustHandles="1" noChangeArrowheads="1" noChangeShapeType="1"/>
            </p:cNvSpPr>
            <p:nvPr/>
          </p:nvSpPr>
          <p:spPr bwMode="auto">
            <a:xfrm>
              <a:off x="4341303" y="474497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26" name="Line 481">
              <a:extLst>
                <a:ext uri="{FF2B5EF4-FFF2-40B4-BE49-F238E27FC236}">
                  <a16:creationId xmlns:a16="http://schemas.microsoft.com/office/drawing/2014/main" id="{FA5171A0-E989-0E3A-E58C-6D9E9917A5BB}"/>
                </a:ext>
              </a:extLst>
            </p:cNvPr>
            <p:cNvSpPr>
              <a:spLocks noGrp="1" noRot="1" noMove="1" noResize="1" noEditPoints="1" noAdjustHandles="1" noChangeArrowheads="1" noChangeShapeType="1"/>
            </p:cNvSpPr>
            <p:nvPr/>
          </p:nvSpPr>
          <p:spPr bwMode="auto">
            <a:xfrm flipH="1">
              <a:off x="4026650" y="4744973"/>
              <a:ext cx="314652"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27" name="Line 482">
              <a:extLst>
                <a:ext uri="{FF2B5EF4-FFF2-40B4-BE49-F238E27FC236}">
                  <a16:creationId xmlns:a16="http://schemas.microsoft.com/office/drawing/2014/main" id="{FD35F469-F156-9925-015B-B8A382F945F7}"/>
                </a:ext>
              </a:extLst>
            </p:cNvPr>
            <p:cNvSpPr>
              <a:spLocks noGrp="1" noRot="1" noMove="1" noResize="1" noEditPoints="1" noAdjustHandles="1" noChangeArrowheads="1" noChangeShapeType="1"/>
            </p:cNvSpPr>
            <p:nvPr/>
          </p:nvSpPr>
          <p:spPr bwMode="auto">
            <a:xfrm>
              <a:off x="4026650" y="476850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28" name="Line 483">
              <a:extLst>
                <a:ext uri="{FF2B5EF4-FFF2-40B4-BE49-F238E27FC236}">
                  <a16:creationId xmlns:a16="http://schemas.microsoft.com/office/drawing/2014/main" id="{8C59E4FE-FF34-3474-5269-D2E9EC0925CD}"/>
                </a:ext>
              </a:extLst>
            </p:cNvPr>
            <p:cNvSpPr>
              <a:spLocks noGrp="1" noRot="1" noMove="1" noResize="1" noEditPoints="1" noAdjustHandles="1" noChangeArrowheads="1" noChangeShapeType="1"/>
            </p:cNvSpPr>
            <p:nvPr/>
          </p:nvSpPr>
          <p:spPr bwMode="auto">
            <a:xfrm flipH="1">
              <a:off x="3908656" y="4768507"/>
              <a:ext cx="117995"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29" name="Line 484">
              <a:extLst>
                <a:ext uri="{FF2B5EF4-FFF2-40B4-BE49-F238E27FC236}">
                  <a16:creationId xmlns:a16="http://schemas.microsoft.com/office/drawing/2014/main" id="{FBE35916-61D2-AEAE-9B7A-6C7BFE72A5FF}"/>
                </a:ext>
              </a:extLst>
            </p:cNvPr>
            <p:cNvSpPr>
              <a:spLocks noGrp="1" noRot="1" noMove="1" noResize="1" noEditPoints="1" noAdjustHandles="1" noChangeArrowheads="1" noChangeShapeType="1"/>
            </p:cNvSpPr>
            <p:nvPr/>
          </p:nvSpPr>
          <p:spPr bwMode="auto">
            <a:xfrm>
              <a:off x="3908656" y="478027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30" name="Line 485">
              <a:extLst>
                <a:ext uri="{FF2B5EF4-FFF2-40B4-BE49-F238E27FC236}">
                  <a16:creationId xmlns:a16="http://schemas.microsoft.com/office/drawing/2014/main" id="{8462DD41-9F50-2857-B966-0382352AF147}"/>
                </a:ext>
              </a:extLst>
            </p:cNvPr>
            <p:cNvSpPr>
              <a:spLocks noGrp="1" noRot="1" noMove="1" noResize="1" noEditPoints="1" noAdjustHandles="1" noChangeArrowheads="1" noChangeShapeType="1"/>
            </p:cNvSpPr>
            <p:nvPr/>
          </p:nvSpPr>
          <p:spPr bwMode="auto">
            <a:xfrm>
              <a:off x="3908656" y="4780273"/>
              <a:ext cx="897602"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31" name="Line 486">
              <a:extLst>
                <a:ext uri="{FF2B5EF4-FFF2-40B4-BE49-F238E27FC236}">
                  <a16:creationId xmlns:a16="http://schemas.microsoft.com/office/drawing/2014/main" id="{A44F84F6-F86E-EB4C-303C-AAA56DD5FFE6}"/>
                </a:ext>
              </a:extLst>
            </p:cNvPr>
            <p:cNvSpPr>
              <a:spLocks noGrp="1" noRot="1" noMove="1" noResize="1" noEditPoints="1" noAdjustHandles="1" noChangeArrowheads="1" noChangeShapeType="1"/>
            </p:cNvSpPr>
            <p:nvPr/>
          </p:nvSpPr>
          <p:spPr bwMode="auto">
            <a:xfrm>
              <a:off x="4806258" y="479204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32" name="Line 487">
              <a:extLst>
                <a:ext uri="{FF2B5EF4-FFF2-40B4-BE49-F238E27FC236}">
                  <a16:creationId xmlns:a16="http://schemas.microsoft.com/office/drawing/2014/main" id="{BFF94CEC-528B-A533-A091-7F1D622F685C}"/>
                </a:ext>
              </a:extLst>
            </p:cNvPr>
            <p:cNvSpPr>
              <a:spLocks noGrp="1" noRot="1" noMove="1" noResize="1" noEditPoints="1" noAdjustHandles="1" noChangeArrowheads="1" noChangeShapeType="1"/>
            </p:cNvSpPr>
            <p:nvPr/>
          </p:nvSpPr>
          <p:spPr bwMode="auto">
            <a:xfrm flipH="1">
              <a:off x="3582766" y="4792040"/>
              <a:ext cx="1223492"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33" name="Line 488">
              <a:extLst>
                <a:ext uri="{FF2B5EF4-FFF2-40B4-BE49-F238E27FC236}">
                  <a16:creationId xmlns:a16="http://schemas.microsoft.com/office/drawing/2014/main" id="{FF3211F7-8292-145E-A166-D97F5AD59BB1}"/>
                </a:ext>
              </a:extLst>
            </p:cNvPr>
            <p:cNvSpPr>
              <a:spLocks noGrp="1" noRot="1" noMove="1" noResize="1" noEditPoints="1" noAdjustHandles="1" noChangeArrowheads="1" noChangeShapeType="1"/>
            </p:cNvSpPr>
            <p:nvPr/>
          </p:nvSpPr>
          <p:spPr bwMode="auto">
            <a:xfrm>
              <a:off x="3582766" y="481557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34" name="Line 489">
              <a:extLst>
                <a:ext uri="{FF2B5EF4-FFF2-40B4-BE49-F238E27FC236}">
                  <a16:creationId xmlns:a16="http://schemas.microsoft.com/office/drawing/2014/main" id="{80C1AEDC-DD23-BD00-DB32-9A53A4C23D75}"/>
                </a:ext>
              </a:extLst>
            </p:cNvPr>
            <p:cNvSpPr>
              <a:spLocks noGrp="1" noRot="1" noMove="1" noResize="1" noEditPoints="1" noAdjustHandles="1" noChangeArrowheads="1" noChangeShapeType="1"/>
            </p:cNvSpPr>
            <p:nvPr/>
          </p:nvSpPr>
          <p:spPr bwMode="auto">
            <a:xfrm>
              <a:off x="3582766" y="4815574"/>
              <a:ext cx="910244"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35" name="Line 490">
              <a:extLst>
                <a:ext uri="{FF2B5EF4-FFF2-40B4-BE49-F238E27FC236}">
                  <a16:creationId xmlns:a16="http://schemas.microsoft.com/office/drawing/2014/main" id="{3D2DF3D6-CC50-F031-A4E4-5DF7AD992880}"/>
                </a:ext>
              </a:extLst>
            </p:cNvPr>
            <p:cNvSpPr>
              <a:spLocks noGrp="1" noRot="1" noMove="1" noResize="1" noEditPoints="1" noAdjustHandles="1" noChangeArrowheads="1" noChangeShapeType="1"/>
            </p:cNvSpPr>
            <p:nvPr/>
          </p:nvSpPr>
          <p:spPr bwMode="auto">
            <a:xfrm>
              <a:off x="4493010" y="483910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36" name="Line 491">
              <a:extLst>
                <a:ext uri="{FF2B5EF4-FFF2-40B4-BE49-F238E27FC236}">
                  <a16:creationId xmlns:a16="http://schemas.microsoft.com/office/drawing/2014/main" id="{624D764C-9027-1BC3-85E2-DEC9633E7334}"/>
                </a:ext>
              </a:extLst>
            </p:cNvPr>
            <p:cNvSpPr>
              <a:spLocks noGrp="1" noRot="1" noMove="1" noResize="1" noEditPoints="1" noAdjustHandles="1" noChangeArrowheads="1" noChangeShapeType="1"/>
            </p:cNvSpPr>
            <p:nvPr/>
          </p:nvSpPr>
          <p:spPr bwMode="auto">
            <a:xfrm flipH="1">
              <a:off x="4026650" y="4839107"/>
              <a:ext cx="466360"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37" name="Line 492">
              <a:extLst>
                <a:ext uri="{FF2B5EF4-FFF2-40B4-BE49-F238E27FC236}">
                  <a16:creationId xmlns:a16="http://schemas.microsoft.com/office/drawing/2014/main" id="{9F22A768-049A-6A7E-A965-48D7AB56F3E7}"/>
                </a:ext>
              </a:extLst>
            </p:cNvPr>
            <p:cNvSpPr>
              <a:spLocks noGrp="1" noRot="1" noMove="1" noResize="1" noEditPoints="1" noAdjustHandles="1" noChangeArrowheads="1" noChangeShapeType="1"/>
            </p:cNvSpPr>
            <p:nvPr/>
          </p:nvSpPr>
          <p:spPr bwMode="auto">
            <a:xfrm>
              <a:off x="4026650" y="485087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38" name="Line 493">
              <a:extLst>
                <a:ext uri="{FF2B5EF4-FFF2-40B4-BE49-F238E27FC236}">
                  <a16:creationId xmlns:a16="http://schemas.microsoft.com/office/drawing/2014/main" id="{8072E30F-23E0-8E3B-7D4C-BE47EE65080D}"/>
                </a:ext>
              </a:extLst>
            </p:cNvPr>
            <p:cNvSpPr>
              <a:spLocks noGrp="1" noRot="1" noMove="1" noResize="1" noEditPoints="1" noAdjustHandles="1" noChangeArrowheads="1" noChangeShapeType="1"/>
            </p:cNvSpPr>
            <p:nvPr/>
          </p:nvSpPr>
          <p:spPr bwMode="auto">
            <a:xfrm>
              <a:off x="4026650" y="4850874"/>
              <a:ext cx="216324"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39" name="Line 494">
              <a:extLst>
                <a:ext uri="{FF2B5EF4-FFF2-40B4-BE49-F238E27FC236}">
                  <a16:creationId xmlns:a16="http://schemas.microsoft.com/office/drawing/2014/main" id="{355F6243-5BA6-5C26-C50D-6F8C1941F98B}"/>
                </a:ext>
              </a:extLst>
            </p:cNvPr>
            <p:cNvSpPr>
              <a:spLocks noGrp="1" noRot="1" noMove="1" noResize="1" noEditPoints="1" noAdjustHandles="1" noChangeArrowheads="1" noChangeShapeType="1"/>
            </p:cNvSpPr>
            <p:nvPr/>
          </p:nvSpPr>
          <p:spPr bwMode="auto">
            <a:xfrm>
              <a:off x="4242974" y="487440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40" name="Line 495">
              <a:extLst>
                <a:ext uri="{FF2B5EF4-FFF2-40B4-BE49-F238E27FC236}">
                  <a16:creationId xmlns:a16="http://schemas.microsoft.com/office/drawing/2014/main" id="{FB3989D3-3783-B5A7-E39C-62CC898C3867}"/>
                </a:ext>
              </a:extLst>
            </p:cNvPr>
            <p:cNvSpPr>
              <a:spLocks noGrp="1" noRot="1" noMove="1" noResize="1" noEditPoints="1" noAdjustHandles="1" noChangeArrowheads="1" noChangeShapeType="1"/>
            </p:cNvSpPr>
            <p:nvPr/>
          </p:nvSpPr>
          <p:spPr bwMode="auto">
            <a:xfrm>
              <a:off x="4242974" y="4874408"/>
              <a:ext cx="75854"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41" name="Line 496">
              <a:extLst>
                <a:ext uri="{FF2B5EF4-FFF2-40B4-BE49-F238E27FC236}">
                  <a16:creationId xmlns:a16="http://schemas.microsoft.com/office/drawing/2014/main" id="{7446C89A-9E36-1F2D-55B6-9EC7739A4950}"/>
                </a:ext>
              </a:extLst>
            </p:cNvPr>
            <p:cNvSpPr>
              <a:spLocks noGrp="1" noRot="1" noMove="1" noResize="1" noEditPoints="1" noAdjustHandles="1" noChangeArrowheads="1" noChangeShapeType="1"/>
            </p:cNvSpPr>
            <p:nvPr/>
          </p:nvSpPr>
          <p:spPr bwMode="auto">
            <a:xfrm>
              <a:off x="4318828" y="489794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42" name="Line 497">
              <a:extLst>
                <a:ext uri="{FF2B5EF4-FFF2-40B4-BE49-F238E27FC236}">
                  <a16:creationId xmlns:a16="http://schemas.microsoft.com/office/drawing/2014/main" id="{984A75D8-753A-C444-69EA-7AEA8E61B263}"/>
                </a:ext>
              </a:extLst>
            </p:cNvPr>
            <p:cNvSpPr>
              <a:spLocks noGrp="1" noRot="1" noMove="1" noResize="1" noEditPoints="1" noAdjustHandles="1" noChangeArrowheads="1" noChangeShapeType="1"/>
            </p:cNvSpPr>
            <p:nvPr/>
          </p:nvSpPr>
          <p:spPr bwMode="auto">
            <a:xfrm flipH="1">
              <a:off x="3766781" y="4897942"/>
              <a:ext cx="552046"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43" name="Line 498">
              <a:extLst>
                <a:ext uri="{FF2B5EF4-FFF2-40B4-BE49-F238E27FC236}">
                  <a16:creationId xmlns:a16="http://schemas.microsoft.com/office/drawing/2014/main" id="{B73D142A-513C-323B-683D-FB51737C0BB5}"/>
                </a:ext>
              </a:extLst>
            </p:cNvPr>
            <p:cNvSpPr>
              <a:spLocks noGrp="1" noRot="1" noMove="1" noResize="1" noEditPoints="1" noAdjustHandles="1" noChangeArrowheads="1" noChangeShapeType="1"/>
            </p:cNvSpPr>
            <p:nvPr/>
          </p:nvSpPr>
          <p:spPr bwMode="auto">
            <a:xfrm>
              <a:off x="3766781" y="489794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44" name="Line 499">
              <a:extLst>
                <a:ext uri="{FF2B5EF4-FFF2-40B4-BE49-F238E27FC236}">
                  <a16:creationId xmlns:a16="http://schemas.microsoft.com/office/drawing/2014/main" id="{0A392C16-A9F2-ABC6-5E6B-4875DC5D68C8}"/>
                </a:ext>
              </a:extLst>
            </p:cNvPr>
            <p:cNvSpPr>
              <a:spLocks noGrp="1" noRot="1" noMove="1" noResize="1" noEditPoints="1" noAdjustHandles="1" noChangeArrowheads="1" noChangeShapeType="1"/>
            </p:cNvSpPr>
            <p:nvPr/>
          </p:nvSpPr>
          <p:spPr bwMode="auto">
            <a:xfrm>
              <a:off x="3766781" y="4897942"/>
              <a:ext cx="834391"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45" name="Line 500">
              <a:extLst>
                <a:ext uri="{FF2B5EF4-FFF2-40B4-BE49-F238E27FC236}">
                  <a16:creationId xmlns:a16="http://schemas.microsoft.com/office/drawing/2014/main" id="{A7BC1429-A574-3825-36F0-A2743ADF1BC5}"/>
                </a:ext>
              </a:extLst>
            </p:cNvPr>
            <p:cNvSpPr>
              <a:spLocks noGrp="1" noRot="1" noMove="1" noResize="1" noEditPoints="1" noAdjustHandles="1" noChangeArrowheads="1" noChangeShapeType="1"/>
            </p:cNvSpPr>
            <p:nvPr/>
          </p:nvSpPr>
          <p:spPr bwMode="auto">
            <a:xfrm>
              <a:off x="4601172" y="492147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46" name="Line 501">
              <a:extLst>
                <a:ext uri="{FF2B5EF4-FFF2-40B4-BE49-F238E27FC236}">
                  <a16:creationId xmlns:a16="http://schemas.microsoft.com/office/drawing/2014/main" id="{8827E08F-5A7E-39D9-DB49-CD23BA3CD940}"/>
                </a:ext>
              </a:extLst>
            </p:cNvPr>
            <p:cNvSpPr>
              <a:spLocks noGrp="1" noRot="1" noMove="1" noResize="1" noEditPoints="1" noAdjustHandles="1" noChangeArrowheads="1" noChangeShapeType="1"/>
            </p:cNvSpPr>
            <p:nvPr/>
          </p:nvSpPr>
          <p:spPr bwMode="auto">
            <a:xfrm flipH="1">
              <a:off x="4026650" y="4921475"/>
              <a:ext cx="574522"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47" name="Line 502">
              <a:extLst>
                <a:ext uri="{FF2B5EF4-FFF2-40B4-BE49-F238E27FC236}">
                  <a16:creationId xmlns:a16="http://schemas.microsoft.com/office/drawing/2014/main" id="{507D6B64-08F5-A150-DE6E-5C7321D96CF1}"/>
                </a:ext>
              </a:extLst>
            </p:cNvPr>
            <p:cNvSpPr>
              <a:spLocks noGrp="1" noRot="1" noMove="1" noResize="1" noEditPoints="1" noAdjustHandles="1" noChangeArrowheads="1" noChangeShapeType="1"/>
            </p:cNvSpPr>
            <p:nvPr/>
          </p:nvSpPr>
          <p:spPr bwMode="auto">
            <a:xfrm>
              <a:off x="4026650" y="494500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48" name="Line 503">
              <a:extLst>
                <a:ext uri="{FF2B5EF4-FFF2-40B4-BE49-F238E27FC236}">
                  <a16:creationId xmlns:a16="http://schemas.microsoft.com/office/drawing/2014/main" id="{2938B7DE-DB76-1ED4-6AF0-699471321A64}"/>
                </a:ext>
              </a:extLst>
            </p:cNvPr>
            <p:cNvSpPr>
              <a:spLocks noGrp="1" noRot="1" noMove="1" noResize="1" noEditPoints="1" noAdjustHandles="1" noChangeArrowheads="1" noChangeShapeType="1"/>
            </p:cNvSpPr>
            <p:nvPr/>
          </p:nvSpPr>
          <p:spPr bwMode="auto">
            <a:xfrm>
              <a:off x="4026650" y="4945009"/>
              <a:ext cx="43546"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49" name="Line 504">
              <a:extLst>
                <a:ext uri="{FF2B5EF4-FFF2-40B4-BE49-F238E27FC236}">
                  <a16:creationId xmlns:a16="http://schemas.microsoft.com/office/drawing/2014/main" id="{E72FAC92-23A1-1B17-FBB7-29C9D3078E38}"/>
                </a:ext>
              </a:extLst>
            </p:cNvPr>
            <p:cNvSpPr>
              <a:spLocks noGrp="1" noRot="1" noMove="1" noResize="1" noEditPoints="1" noAdjustHandles="1" noChangeArrowheads="1" noChangeShapeType="1"/>
            </p:cNvSpPr>
            <p:nvPr/>
          </p:nvSpPr>
          <p:spPr bwMode="auto">
            <a:xfrm>
              <a:off x="4070196" y="496854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50" name="Line 505">
              <a:extLst>
                <a:ext uri="{FF2B5EF4-FFF2-40B4-BE49-F238E27FC236}">
                  <a16:creationId xmlns:a16="http://schemas.microsoft.com/office/drawing/2014/main" id="{AEBDAB3B-78DD-9EC1-3F9A-C4FE0B616EF7}"/>
                </a:ext>
              </a:extLst>
            </p:cNvPr>
            <p:cNvSpPr>
              <a:spLocks noGrp="1" noRot="1" noMove="1" noResize="1" noEditPoints="1" noAdjustHandles="1" noChangeArrowheads="1" noChangeShapeType="1"/>
            </p:cNvSpPr>
            <p:nvPr/>
          </p:nvSpPr>
          <p:spPr bwMode="auto">
            <a:xfrm>
              <a:off x="4070196" y="4968542"/>
              <a:ext cx="238799"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51" name="Line 506">
              <a:extLst>
                <a:ext uri="{FF2B5EF4-FFF2-40B4-BE49-F238E27FC236}">
                  <a16:creationId xmlns:a16="http://schemas.microsoft.com/office/drawing/2014/main" id="{8981B420-0AD1-16AE-E384-2AFDCA65669C}"/>
                </a:ext>
              </a:extLst>
            </p:cNvPr>
            <p:cNvSpPr>
              <a:spLocks noGrp="1" noRot="1" noMove="1" noResize="1" noEditPoints="1" noAdjustHandles="1" noChangeArrowheads="1" noChangeShapeType="1"/>
            </p:cNvSpPr>
            <p:nvPr/>
          </p:nvSpPr>
          <p:spPr bwMode="auto">
            <a:xfrm>
              <a:off x="4308995" y="498030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52" name="Line 507">
              <a:extLst>
                <a:ext uri="{FF2B5EF4-FFF2-40B4-BE49-F238E27FC236}">
                  <a16:creationId xmlns:a16="http://schemas.microsoft.com/office/drawing/2014/main" id="{527A6950-A4DF-106E-0734-415DBBAC5EF6}"/>
                </a:ext>
              </a:extLst>
            </p:cNvPr>
            <p:cNvSpPr>
              <a:spLocks noGrp="1" noRot="1" noMove="1" noResize="1" noEditPoints="1" noAdjustHandles="1" noChangeArrowheads="1" noChangeShapeType="1"/>
            </p:cNvSpPr>
            <p:nvPr/>
          </p:nvSpPr>
          <p:spPr bwMode="auto">
            <a:xfrm flipH="1">
              <a:off x="4178358" y="4980309"/>
              <a:ext cx="130637"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53" name="Line 508">
              <a:extLst>
                <a:ext uri="{FF2B5EF4-FFF2-40B4-BE49-F238E27FC236}">
                  <a16:creationId xmlns:a16="http://schemas.microsoft.com/office/drawing/2014/main" id="{425702D1-50AE-BB92-0506-1615FD20887D}"/>
                </a:ext>
              </a:extLst>
            </p:cNvPr>
            <p:cNvSpPr>
              <a:spLocks noGrp="1" noRot="1" noMove="1" noResize="1" noEditPoints="1" noAdjustHandles="1" noChangeArrowheads="1" noChangeShapeType="1"/>
            </p:cNvSpPr>
            <p:nvPr/>
          </p:nvSpPr>
          <p:spPr bwMode="auto">
            <a:xfrm>
              <a:off x="4178358" y="500384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54" name="Line 509">
              <a:extLst>
                <a:ext uri="{FF2B5EF4-FFF2-40B4-BE49-F238E27FC236}">
                  <a16:creationId xmlns:a16="http://schemas.microsoft.com/office/drawing/2014/main" id="{C8BF6779-5902-C868-6982-F613BD852968}"/>
                </a:ext>
              </a:extLst>
            </p:cNvPr>
            <p:cNvSpPr>
              <a:spLocks noGrp="1" noRot="1" noMove="1" noResize="1" noEditPoints="1" noAdjustHandles="1" noChangeArrowheads="1" noChangeShapeType="1"/>
            </p:cNvSpPr>
            <p:nvPr/>
          </p:nvSpPr>
          <p:spPr bwMode="auto">
            <a:xfrm flipH="1">
              <a:off x="4081434" y="5003843"/>
              <a:ext cx="96924"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55" name="Line 510">
              <a:extLst>
                <a:ext uri="{FF2B5EF4-FFF2-40B4-BE49-F238E27FC236}">
                  <a16:creationId xmlns:a16="http://schemas.microsoft.com/office/drawing/2014/main" id="{8DC942A1-D1CE-D121-2DC8-1F2974E782C6}"/>
                </a:ext>
              </a:extLst>
            </p:cNvPr>
            <p:cNvSpPr>
              <a:spLocks noGrp="1" noRot="1" noMove="1" noResize="1" noEditPoints="1" noAdjustHandles="1" noChangeArrowheads="1" noChangeShapeType="1"/>
            </p:cNvSpPr>
            <p:nvPr/>
          </p:nvSpPr>
          <p:spPr bwMode="auto">
            <a:xfrm>
              <a:off x="4081434" y="501561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56" name="Line 511">
              <a:extLst>
                <a:ext uri="{FF2B5EF4-FFF2-40B4-BE49-F238E27FC236}">
                  <a16:creationId xmlns:a16="http://schemas.microsoft.com/office/drawing/2014/main" id="{6569ED60-6DFA-3561-31D1-CB104D1E75E4}"/>
                </a:ext>
              </a:extLst>
            </p:cNvPr>
            <p:cNvSpPr>
              <a:spLocks noGrp="1" noRot="1" noMove="1" noResize="1" noEditPoints="1" noAdjustHandles="1" noChangeArrowheads="1" noChangeShapeType="1"/>
            </p:cNvSpPr>
            <p:nvPr/>
          </p:nvSpPr>
          <p:spPr bwMode="auto">
            <a:xfrm>
              <a:off x="4081434" y="5015610"/>
              <a:ext cx="227561"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57" name="Line 512">
              <a:extLst>
                <a:ext uri="{FF2B5EF4-FFF2-40B4-BE49-F238E27FC236}">
                  <a16:creationId xmlns:a16="http://schemas.microsoft.com/office/drawing/2014/main" id="{6C93BE48-B725-C78D-43BA-D1DD0126DFAB}"/>
                </a:ext>
              </a:extLst>
            </p:cNvPr>
            <p:cNvSpPr>
              <a:spLocks noGrp="1" noRot="1" noMove="1" noResize="1" noEditPoints="1" noAdjustHandles="1" noChangeArrowheads="1" noChangeShapeType="1"/>
            </p:cNvSpPr>
            <p:nvPr/>
          </p:nvSpPr>
          <p:spPr bwMode="auto">
            <a:xfrm>
              <a:off x="4308995" y="502737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58" name="Line 513">
              <a:extLst>
                <a:ext uri="{FF2B5EF4-FFF2-40B4-BE49-F238E27FC236}">
                  <a16:creationId xmlns:a16="http://schemas.microsoft.com/office/drawing/2014/main" id="{14768C4F-F2CE-3308-6EA3-E9AD0F6D9BE2}"/>
                </a:ext>
              </a:extLst>
            </p:cNvPr>
            <p:cNvSpPr>
              <a:spLocks noGrp="1" noRot="1" noMove="1" noResize="1" noEditPoints="1" noAdjustHandles="1" noChangeArrowheads="1" noChangeShapeType="1"/>
            </p:cNvSpPr>
            <p:nvPr/>
          </p:nvSpPr>
          <p:spPr bwMode="auto">
            <a:xfrm flipH="1">
              <a:off x="3962034" y="5027376"/>
              <a:ext cx="346960"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59" name="Line 514">
              <a:extLst>
                <a:ext uri="{FF2B5EF4-FFF2-40B4-BE49-F238E27FC236}">
                  <a16:creationId xmlns:a16="http://schemas.microsoft.com/office/drawing/2014/main" id="{1F61EF5C-C0CF-B02D-2116-50CD062DF3D5}"/>
                </a:ext>
              </a:extLst>
            </p:cNvPr>
            <p:cNvSpPr>
              <a:spLocks noGrp="1" noRot="1" noMove="1" noResize="1" noEditPoints="1" noAdjustHandles="1" noChangeArrowheads="1" noChangeShapeType="1"/>
            </p:cNvSpPr>
            <p:nvPr/>
          </p:nvSpPr>
          <p:spPr bwMode="auto">
            <a:xfrm>
              <a:off x="3962034" y="505091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60" name="Line 515">
              <a:extLst>
                <a:ext uri="{FF2B5EF4-FFF2-40B4-BE49-F238E27FC236}">
                  <a16:creationId xmlns:a16="http://schemas.microsoft.com/office/drawing/2014/main" id="{F1972A8C-AD76-A6FA-A113-4E94B0968D5B}"/>
                </a:ext>
              </a:extLst>
            </p:cNvPr>
            <p:cNvSpPr>
              <a:spLocks noGrp="1" noRot="1" noMove="1" noResize="1" noEditPoints="1" noAdjustHandles="1" noChangeArrowheads="1" noChangeShapeType="1"/>
            </p:cNvSpPr>
            <p:nvPr/>
          </p:nvSpPr>
          <p:spPr bwMode="auto">
            <a:xfrm>
              <a:off x="3962034" y="5050910"/>
              <a:ext cx="530976"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61" name="Line 516">
              <a:extLst>
                <a:ext uri="{FF2B5EF4-FFF2-40B4-BE49-F238E27FC236}">
                  <a16:creationId xmlns:a16="http://schemas.microsoft.com/office/drawing/2014/main" id="{80882669-1163-D38B-A3D8-08BB68AB6AD4}"/>
                </a:ext>
              </a:extLst>
            </p:cNvPr>
            <p:cNvSpPr>
              <a:spLocks noGrp="1" noRot="1" noMove="1" noResize="1" noEditPoints="1" noAdjustHandles="1" noChangeArrowheads="1" noChangeShapeType="1"/>
            </p:cNvSpPr>
            <p:nvPr/>
          </p:nvSpPr>
          <p:spPr bwMode="auto">
            <a:xfrm>
              <a:off x="4493010" y="507444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62" name="Line 517">
              <a:extLst>
                <a:ext uri="{FF2B5EF4-FFF2-40B4-BE49-F238E27FC236}">
                  <a16:creationId xmlns:a16="http://schemas.microsoft.com/office/drawing/2014/main" id="{D1DDC7F2-2100-994A-947A-BFE1EDE165D0}"/>
                </a:ext>
              </a:extLst>
            </p:cNvPr>
            <p:cNvSpPr>
              <a:spLocks noGrp="1" noRot="1" noMove="1" noResize="1" noEditPoints="1" noAdjustHandles="1" noChangeArrowheads="1" noChangeShapeType="1"/>
            </p:cNvSpPr>
            <p:nvPr/>
          </p:nvSpPr>
          <p:spPr bwMode="auto">
            <a:xfrm flipH="1">
              <a:off x="3853873" y="5074444"/>
              <a:ext cx="639138"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63" name="Line 518">
              <a:extLst>
                <a:ext uri="{FF2B5EF4-FFF2-40B4-BE49-F238E27FC236}">
                  <a16:creationId xmlns:a16="http://schemas.microsoft.com/office/drawing/2014/main" id="{F3C99BFA-7E9E-751C-E2B5-7AD9E1C84E9B}"/>
                </a:ext>
              </a:extLst>
            </p:cNvPr>
            <p:cNvSpPr>
              <a:spLocks noGrp="1" noRot="1" noMove="1" noResize="1" noEditPoints="1" noAdjustHandles="1" noChangeArrowheads="1" noChangeShapeType="1"/>
            </p:cNvSpPr>
            <p:nvPr/>
          </p:nvSpPr>
          <p:spPr bwMode="auto">
            <a:xfrm>
              <a:off x="3853873" y="508621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64" name="Line 519">
              <a:extLst>
                <a:ext uri="{FF2B5EF4-FFF2-40B4-BE49-F238E27FC236}">
                  <a16:creationId xmlns:a16="http://schemas.microsoft.com/office/drawing/2014/main" id="{D8D53A55-171A-854E-2DF7-1C5B8CF69CDC}"/>
                </a:ext>
              </a:extLst>
            </p:cNvPr>
            <p:cNvSpPr>
              <a:spLocks noGrp="1" noRot="1" noMove="1" noResize="1" noEditPoints="1" noAdjustHandles="1" noChangeArrowheads="1" noChangeShapeType="1"/>
            </p:cNvSpPr>
            <p:nvPr/>
          </p:nvSpPr>
          <p:spPr bwMode="auto">
            <a:xfrm>
              <a:off x="3853873" y="5086210"/>
              <a:ext cx="552046"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65" name="Line 520">
              <a:extLst>
                <a:ext uri="{FF2B5EF4-FFF2-40B4-BE49-F238E27FC236}">
                  <a16:creationId xmlns:a16="http://schemas.microsoft.com/office/drawing/2014/main" id="{5C087DC3-13A8-BABB-E564-4D2EC2AAEAEC}"/>
                </a:ext>
              </a:extLst>
            </p:cNvPr>
            <p:cNvSpPr>
              <a:spLocks noGrp="1" noRot="1" noMove="1" noResize="1" noEditPoints="1" noAdjustHandles="1" noChangeArrowheads="1" noChangeShapeType="1"/>
            </p:cNvSpPr>
            <p:nvPr/>
          </p:nvSpPr>
          <p:spPr bwMode="auto">
            <a:xfrm>
              <a:off x="4405919" y="509797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66" name="Line 521">
              <a:extLst>
                <a:ext uri="{FF2B5EF4-FFF2-40B4-BE49-F238E27FC236}">
                  <a16:creationId xmlns:a16="http://schemas.microsoft.com/office/drawing/2014/main" id="{585A9357-534B-F13F-5C5D-25BC2087F400}"/>
                </a:ext>
              </a:extLst>
            </p:cNvPr>
            <p:cNvSpPr>
              <a:spLocks noGrp="1" noRot="1" noMove="1" noResize="1" noEditPoints="1" noAdjustHandles="1" noChangeArrowheads="1" noChangeShapeType="1"/>
            </p:cNvSpPr>
            <p:nvPr/>
          </p:nvSpPr>
          <p:spPr bwMode="auto">
            <a:xfrm flipH="1">
              <a:off x="3994342" y="5097977"/>
              <a:ext cx="411577"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67" name="Line 522">
              <a:extLst>
                <a:ext uri="{FF2B5EF4-FFF2-40B4-BE49-F238E27FC236}">
                  <a16:creationId xmlns:a16="http://schemas.microsoft.com/office/drawing/2014/main" id="{83EA24D3-E74E-946F-6B1C-8BEEFCF4EE94}"/>
                </a:ext>
              </a:extLst>
            </p:cNvPr>
            <p:cNvSpPr>
              <a:spLocks noGrp="1" noRot="1" noMove="1" noResize="1" noEditPoints="1" noAdjustHandles="1" noChangeArrowheads="1" noChangeShapeType="1"/>
            </p:cNvSpPr>
            <p:nvPr/>
          </p:nvSpPr>
          <p:spPr bwMode="auto">
            <a:xfrm>
              <a:off x="3994342" y="512151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68" name="Line 523">
              <a:extLst>
                <a:ext uri="{FF2B5EF4-FFF2-40B4-BE49-F238E27FC236}">
                  <a16:creationId xmlns:a16="http://schemas.microsoft.com/office/drawing/2014/main" id="{130C14BE-C28C-2335-8FEC-7215FF069FAB}"/>
                </a:ext>
              </a:extLst>
            </p:cNvPr>
            <p:cNvSpPr>
              <a:spLocks noGrp="1" noRot="1" noMove="1" noResize="1" noEditPoints="1" noAdjustHandles="1" noChangeArrowheads="1" noChangeShapeType="1"/>
            </p:cNvSpPr>
            <p:nvPr/>
          </p:nvSpPr>
          <p:spPr bwMode="auto">
            <a:xfrm>
              <a:off x="3994342" y="5121511"/>
              <a:ext cx="37926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69" name="Line 524">
              <a:extLst>
                <a:ext uri="{FF2B5EF4-FFF2-40B4-BE49-F238E27FC236}">
                  <a16:creationId xmlns:a16="http://schemas.microsoft.com/office/drawing/2014/main" id="{45DDABC0-EDBE-453C-DB35-7DF74C2E0107}"/>
                </a:ext>
              </a:extLst>
            </p:cNvPr>
            <p:cNvSpPr>
              <a:spLocks noGrp="1" noRot="1" noMove="1" noResize="1" noEditPoints="1" noAdjustHandles="1" noChangeArrowheads="1" noChangeShapeType="1"/>
            </p:cNvSpPr>
            <p:nvPr/>
          </p:nvSpPr>
          <p:spPr bwMode="auto">
            <a:xfrm>
              <a:off x="4373611" y="514504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70" name="Line 525">
              <a:extLst>
                <a:ext uri="{FF2B5EF4-FFF2-40B4-BE49-F238E27FC236}">
                  <a16:creationId xmlns:a16="http://schemas.microsoft.com/office/drawing/2014/main" id="{1E5A1CBE-65A9-22E1-5B2E-81A1B04F9D7A}"/>
                </a:ext>
              </a:extLst>
            </p:cNvPr>
            <p:cNvSpPr>
              <a:spLocks noGrp="1" noRot="1" noMove="1" noResize="1" noEditPoints="1" noAdjustHandles="1" noChangeArrowheads="1" noChangeShapeType="1"/>
            </p:cNvSpPr>
            <p:nvPr/>
          </p:nvSpPr>
          <p:spPr bwMode="auto">
            <a:xfrm flipH="1">
              <a:off x="4081434" y="5145044"/>
              <a:ext cx="292177"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71" name="Line 526">
              <a:extLst>
                <a:ext uri="{FF2B5EF4-FFF2-40B4-BE49-F238E27FC236}">
                  <a16:creationId xmlns:a16="http://schemas.microsoft.com/office/drawing/2014/main" id="{DEDABC5D-097C-2575-1630-5368026111A4}"/>
                </a:ext>
              </a:extLst>
            </p:cNvPr>
            <p:cNvSpPr>
              <a:spLocks noGrp="1" noRot="1" noMove="1" noResize="1" noEditPoints="1" noAdjustHandles="1" noChangeArrowheads="1" noChangeShapeType="1"/>
            </p:cNvSpPr>
            <p:nvPr/>
          </p:nvSpPr>
          <p:spPr bwMode="auto">
            <a:xfrm>
              <a:off x="4081434" y="515681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72" name="Line 527">
              <a:extLst>
                <a:ext uri="{FF2B5EF4-FFF2-40B4-BE49-F238E27FC236}">
                  <a16:creationId xmlns:a16="http://schemas.microsoft.com/office/drawing/2014/main" id="{ADE3C2FF-A2F1-0E19-A201-E8DA4EBD5011}"/>
                </a:ext>
              </a:extLst>
            </p:cNvPr>
            <p:cNvSpPr>
              <a:spLocks noGrp="1" noRot="1" noMove="1" noResize="1" noEditPoints="1" noAdjustHandles="1" noChangeArrowheads="1" noChangeShapeType="1"/>
            </p:cNvSpPr>
            <p:nvPr/>
          </p:nvSpPr>
          <p:spPr bwMode="auto">
            <a:xfrm flipH="1">
              <a:off x="3994342" y="5156811"/>
              <a:ext cx="87091"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73" name="Line 528">
              <a:extLst>
                <a:ext uri="{FF2B5EF4-FFF2-40B4-BE49-F238E27FC236}">
                  <a16:creationId xmlns:a16="http://schemas.microsoft.com/office/drawing/2014/main" id="{097F0821-4500-2FAC-3530-3B309C3CE72F}"/>
                </a:ext>
              </a:extLst>
            </p:cNvPr>
            <p:cNvSpPr>
              <a:spLocks noGrp="1" noRot="1" noMove="1" noResize="1" noEditPoints="1" noAdjustHandles="1" noChangeArrowheads="1" noChangeShapeType="1"/>
            </p:cNvSpPr>
            <p:nvPr/>
          </p:nvSpPr>
          <p:spPr bwMode="auto">
            <a:xfrm>
              <a:off x="3994342" y="518034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74" name="Line 529">
              <a:extLst>
                <a:ext uri="{FF2B5EF4-FFF2-40B4-BE49-F238E27FC236}">
                  <a16:creationId xmlns:a16="http://schemas.microsoft.com/office/drawing/2014/main" id="{FF287AFD-C6DB-F999-4780-ACE71AF07689}"/>
                </a:ext>
              </a:extLst>
            </p:cNvPr>
            <p:cNvSpPr>
              <a:spLocks noGrp="1" noRot="1" noMove="1" noResize="1" noEditPoints="1" noAdjustHandles="1" noChangeArrowheads="1" noChangeShapeType="1"/>
            </p:cNvSpPr>
            <p:nvPr/>
          </p:nvSpPr>
          <p:spPr bwMode="auto">
            <a:xfrm>
              <a:off x="3994342" y="5180345"/>
              <a:ext cx="606830"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75" name="Line 530">
              <a:extLst>
                <a:ext uri="{FF2B5EF4-FFF2-40B4-BE49-F238E27FC236}">
                  <a16:creationId xmlns:a16="http://schemas.microsoft.com/office/drawing/2014/main" id="{C6C08245-4EED-44FF-3DAF-2B359A23B46F}"/>
                </a:ext>
              </a:extLst>
            </p:cNvPr>
            <p:cNvSpPr>
              <a:spLocks noGrp="1" noRot="1" noMove="1" noResize="1" noEditPoints="1" noAdjustHandles="1" noChangeArrowheads="1" noChangeShapeType="1"/>
            </p:cNvSpPr>
            <p:nvPr/>
          </p:nvSpPr>
          <p:spPr bwMode="auto">
            <a:xfrm>
              <a:off x="4601172" y="520387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76" name="Line 531">
              <a:extLst>
                <a:ext uri="{FF2B5EF4-FFF2-40B4-BE49-F238E27FC236}">
                  <a16:creationId xmlns:a16="http://schemas.microsoft.com/office/drawing/2014/main" id="{B23282FE-F554-6DF9-2B95-CFAEB1753D8E}"/>
                </a:ext>
              </a:extLst>
            </p:cNvPr>
            <p:cNvSpPr>
              <a:spLocks noGrp="1" noRot="1" noMove="1" noResize="1" noEditPoints="1" noAdjustHandles="1" noChangeArrowheads="1" noChangeShapeType="1"/>
            </p:cNvSpPr>
            <p:nvPr/>
          </p:nvSpPr>
          <p:spPr bwMode="auto">
            <a:xfrm flipH="1">
              <a:off x="3724640" y="5203878"/>
              <a:ext cx="876532"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77" name="Line 532">
              <a:extLst>
                <a:ext uri="{FF2B5EF4-FFF2-40B4-BE49-F238E27FC236}">
                  <a16:creationId xmlns:a16="http://schemas.microsoft.com/office/drawing/2014/main" id="{C9FD3F72-1D56-FBE8-16C9-B3D945E7FA55}"/>
                </a:ext>
              </a:extLst>
            </p:cNvPr>
            <p:cNvSpPr>
              <a:spLocks noGrp="1" noRot="1" noMove="1" noResize="1" noEditPoints="1" noAdjustHandles="1" noChangeArrowheads="1" noChangeShapeType="1"/>
            </p:cNvSpPr>
            <p:nvPr/>
          </p:nvSpPr>
          <p:spPr bwMode="auto">
            <a:xfrm>
              <a:off x="3724640" y="521564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78" name="Line 533">
              <a:extLst>
                <a:ext uri="{FF2B5EF4-FFF2-40B4-BE49-F238E27FC236}">
                  <a16:creationId xmlns:a16="http://schemas.microsoft.com/office/drawing/2014/main" id="{5E870123-E545-B697-4B2B-ACBE34D9AD21}"/>
                </a:ext>
              </a:extLst>
            </p:cNvPr>
            <p:cNvSpPr>
              <a:spLocks noGrp="1" noRot="1" noMove="1" noResize="1" noEditPoints="1" noAdjustHandles="1" noChangeArrowheads="1" noChangeShapeType="1"/>
            </p:cNvSpPr>
            <p:nvPr/>
          </p:nvSpPr>
          <p:spPr bwMode="auto">
            <a:xfrm>
              <a:off x="3724640" y="5215645"/>
              <a:ext cx="844224"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79" name="Line 534">
              <a:extLst>
                <a:ext uri="{FF2B5EF4-FFF2-40B4-BE49-F238E27FC236}">
                  <a16:creationId xmlns:a16="http://schemas.microsoft.com/office/drawing/2014/main" id="{5BA70F44-3B2C-2277-CF4E-A7154A1AC7E8}"/>
                </a:ext>
              </a:extLst>
            </p:cNvPr>
            <p:cNvSpPr>
              <a:spLocks noGrp="1" noRot="1" noMove="1" noResize="1" noEditPoints="1" noAdjustHandles="1" noChangeArrowheads="1" noChangeShapeType="1"/>
            </p:cNvSpPr>
            <p:nvPr/>
          </p:nvSpPr>
          <p:spPr bwMode="auto">
            <a:xfrm>
              <a:off x="4568864" y="522741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80" name="Line 535">
              <a:extLst>
                <a:ext uri="{FF2B5EF4-FFF2-40B4-BE49-F238E27FC236}">
                  <a16:creationId xmlns:a16="http://schemas.microsoft.com/office/drawing/2014/main" id="{519B187A-8985-9C1D-F817-31585841855A}"/>
                </a:ext>
              </a:extLst>
            </p:cNvPr>
            <p:cNvSpPr>
              <a:spLocks noGrp="1" noRot="1" noMove="1" noResize="1" noEditPoints="1" noAdjustHandles="1" noChangeArrowheads="1" noChangeShapeType="1"/>
            </p:cNvSpPr>
            <p:nvPr/>
          </p:nvSpPr>
          <p:spPr bwMode="auto">
            <a:xfrm flipH="1">
              <a:off x="3821564" y="5227412"/>
              <a:ext cx="74729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81" name="Line 536">
              <a:extLst>
                <a:ext uri="{FF2B5EF4-FFF2-40B4-BE49-F238E27FC236}">
                  <a16:creationId xmlns:a16="http://schemas.microsoft.com/office/drawing/2014/main" id="{C7837AE3-190D-319C-51CA-387151F8FE53}"/>
                </a:ext>
              </a:extLst>
            </p:cNvPr>
            <p:cNvSpPr>
              <a:spLocks noGrp="1" noRot="1" noMove="1" noResize="1" noEditPoints="1" noAdjustHandles="1" noChangeArrowheads="1" noChangeShapeType="1"/>
            </p:cNvSpPr>
            <p:nvPr/>
          </p:nvSpPr>
          <p:spPr bwMode="auto">
            <a:xfrm>
              <a:off x="3821564" y="525094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82" name="Line 537">
              <a:extLst>
                <a:ext uri="{FF2B5EF4-FFF2-40B4-BE49-F238E27FC236}">
                  <a16:creationId xmlns:a16="http://schemas.microsoft.com/office/drawing/2014/main" id="{2ACC3AE0-71E0-D9F5-745D-0F1741B7372A}"/>
                </a:ext>
              </a:extLst>
            </p:cNvPr>
            <p:cNvSpPr>
              <a:spLocks noGrp="1" noRot="1" noMove="1" noResize="1" noEditPoints="1" noAdjustHandles="1" noChangeArrowheads="1" noChangeShapeType="1"/>
            </p:cNvSpPr>
            <p:nvPr/>
          </p:nvSpPr>
          <p:spPr bwMode="auto">
            <a:xfrm>
              <a:off x="3821564" y="5250946"/>
              <a:ext cx="66020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83" name="Line 538">
              <a:extLst>
                <a:ext uri="{FF2B5EF4-FFF2-40B4-BE49-F238E27FC236}">
                  <a16:creationId xmlns:a16="http://schemas.microsoft.com/office/drawing/2014/main" id="{94680BA2-E1FE-3D4D-9E9F-B66C35CF5BEA}"/>
                </a:ext>
              </a:extLst>
            </p:cNvPr>
            <p:cNvSpPr>
              <a:spLocks noGrp="1" noRot="1" noMove="1" noResize="1" noEditPoints="1" noAdjustHandles="1" noChangeArrowheads="1" noChangeShapeType="1"/>
            </p:cNvSpPr>
            <p:nvPr/>
          </p:nvSpPr>
          <p:spPr bwMode="auto">
            <a:xfrm>
              <a:off x="4481773" y="527447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84" name="Line 539">
              <a:extLst>
                <a:ext uri="{FF2B5EF4-FFF2-40B4-BE49-F238E27FC236}">
                  <a16:creationId xmlns:a16="http://schemas.microsoft.com/office/drawing/2014/main" id="{F17D755C-7289-DE05-7867-6EEE6D6C2C42}"/>
                </a:ext>
              </a:extLst>
            </p:cNvPr>
            <p:cNvSpPr>
              <a:spLocks noGrp="1" noRot="1" noMove="1" noResize="1" noEditPoints="1" noAdjustHandles="1" noChangeArrowheads="1" noChangeShapeType="1"/>
            </p:cNvSpPr>
            <p:nvPr/>
          </p:nvSpPr>
          <p:spPr bwMode="auto">
            <a:xfrm flipH="1">
              <a:off x="4102504" y="5274479"/>
              <a:ext cx="379268"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85" name="Line 540">
              <a:extLst>
                <a:ext uri="{FF2B5EF4-FFF2-40B4-BE49-F238E27FC236}">
                  <a16:creationId xmlns:a16="http://schemas.microsoft.com/office/drawing/2014/main" id="{98579A74-9B21-7EEE-C65C-6352BEC87230}"/>
                </a:ext>
              </a:extLst>
            </p:cNvPr>
            <p:cNvSpPr>
              <a:spLocks noGrp="1" noRot="1" noMove="1" noResize="1" noEditPoints="1" noAdjustHandles="1" noChangeArrowheads="1" noChangeShapeType="1"/>
            </p:cNvSpPr>
            <p:nvPr/>
          </p:nvSpPr>
          <p:spPr bwMode="auto">
            <a:xfrm>
              <a:off x="4102504" y="528624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86" name="Line 541">
              <a:extLst>
                <a:ext uri="{FF2B5EF4-FFF2-40B4-BE49-F238E27FC236}">
                  <a16:creationId xmlns:a16="http://schemas.microsoft.com/office/drawing/2014/main" id="{EFE78A8F-24F1-2C96-1B25-A75847D00FDD}"/>
                </a:ext>
              </a:extLst>
            </p:cNvPr>
            <p:cNvSpPr>
              <a:spLocks noGrp="1" noRot="1" noMove="1" noResize="1" noEditPoints="1" noAdjustHandles="1" noChangeArrowheads="1" noChangeShapeType="1"/>
            </p:cNvSpPr>
            <p:nvPr/>
          </p:nvSpPr>
          <p:spPr bwMode="auto">
            <a:xfrm flipH="1">
              <a:off x="3897418" y="5286246"/>
              <a:ext cx="205086"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87" name="Line 542">
              <a:extLst>
                <a:ext uri="{FF2B5EF4-FFF2-40B4-BE49-F238E27FC236}">
                  <a16:creationId xmlns:a16="http://schemas.microsoft.com/office/drawing/2014/main" id="{F7A1800D-345A-BEC7-3B0A-0A032981CD17}"/>
                </a:ext>
              </a:extLst>
            </p:cNvPr>
            <p:cNvSpPr>
              <a:spLocks noGrp="1" noRot="1" noMove="1" noResize="1" noEditPoints="1" noAdjustHandles="1" noChangeArrowheads="1" noChangeShapeType="1"/>
            </p:cNvSpPr>
            <p:nvPr/>
          </p:nvSpPr>
          <p:spPr bwMode="auto">
            <a:xfrm>
              <a:off x="3897418" y="529801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88" name="Line 543">
              <a:extLst>
                <a:ext uri="{FF2B5EF4-FFF2-40B4-BE49-F238E27FC236}">
                  <a16:creationId xmlns:a16="http://schemas.microsoft.com/office/drawing/2014/main" id="{FF567379-6818-BE1A-3BA6-2A13AD16DDDD}"/>
                </a:ext>
              </a:extLst>
            </p:cNvPr>
            <p:cNvSpPr>
              <a:spLocks noGrp="1" noRot="1" noMove="1" noResize="1" noEditPoints="1" noAdjustHandles="1" noChangeArrowheads="1" noChangeShapeType="1"/>
            </p:cNvSpPr>
            <p:nvPr/>
          </p:nvSpPr>
          <p:spPr bwMode="auto">
            <a:xfrm>
              <a:off x="3897418" y="5298013"/>
              <a:ext cx="692516"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89" name="Line 544">
              <a:extLst>
                <a:ext uri="{FF2B5EF4-FFF2-40B4-BE49-F238E27FC236}">
                  <a16:creationId xmlns:a16="http://schemas.microsoft.com/office/drawing/2014/main" id="{004E773F-12D4-A498-645B-CFB12F8D539E}"/>
                </a:ext>
              </a:extLst>
            </p:cNvPr>
            <p:cNvSpPr>
              <a:spLocks noGrp="1" noRot="1" noMove="1" noResize="1" noEditPoints="1" noAdjustHandles="1" noChangeArrowheads="1" noChangeShapeType="1"/>
            </p:cNvSpPr>
            <p:nvPr/>
          </p:nvSpPr>
          <p:spPr bwMode="auto">
            <a:xfrm>
              <a:off x="4589934" y="532154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90" name="Line 545">
              <a:extLst>
                <a:ext uri="{FF2B5EF4-FFF2-40B4-BE49-F238E27FC236}">
                  <a16:creationId xmlns:a16="http://schemas.microsoft.com/office/drawing/2014/main" id="{F6267E72-4654-DA4C-1E67-86DE4BE86279}"/>
                </a:ext>
              </a:extLst>
            </p:cNvPr>
            <p:cNvSpPr>
              <a:spLocks noGrp="1" noRot="1" noMove="1" noResize="1" noEditPoints="1" noAdjustHandles="1" noChangeArrowheads="1" noChangeShapeType="1"/>
            </p:cNvSpPr>
            <p:nvPr/>
          </p:nvSpPr>
          <p:spPr bwMode="auto">
            <a:xfrm flipH="1">
              <a:off x="4016817" y="5321547"/>
              <a:ext cx="573117"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91" name="Line 546">
              <a:extLst>
                <a:ext uri="{FF2B5EF4-FFF2-40B4-BE49-F238E27FC236}">
                  <a16:creationId xmlns:a16="http://schemas.microsoft.com/office/drawing/2014/main" id="{BACF90CB-4EC9-4AA4-5276-AA018728B6F0}"/>
                </a:ext>
              </a:extLst>
            </p:cNvPr>
            <p:cNvSpPr>
              <a:spLocks noGrp="1" noRot="1" noMove="1" noResize="1" noEditPoints="1" noAdjustHandles="1" noChangeArrowheads="1" noChangeShapeType="1"/>
            </p:cNvSpPr>
            <p:nvPr/>
          </p:nvSpPr>
          <p:spPr bwMode="auto">
            <a:xfrm>
              <a:off x="4016817" y="533331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92" name="Line 547">
              <a:extLst>
                <a:ext uri="{FF2B5EF4-FFF2-40B4-BE49-F238E27FC236}">
                  <a16:creationId xmlns:a16="http://schemas.microsoft.com/office/drawing/2014/main" id="{F81ADC4F-E198-3572-4B5F-0DAE3CED3C71}"/>
                </a:ext>
              </a:extLst>
            </p:cNvPr>
            <p:cNvSpPr>
              <a:spLocks noGrp="1" noRot="1" noMove="1" noResize="1" noEditPoints="1" noAdjustHandles="1" noChangeArrowheads="1" noChangeShapeType="1"/>
            </p:cNvSpPr>
            <p:nvPr/>
          </p:nvSpPr>
          <p:spPr bwMode="auto">
            <a:xfrm>
              <a:off x="4016817" y="5333313"/>
              <a:ext cx="21070"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93" name="Line 548">
              <a:extLst>
                <a:ext uri="{FF2B5EF4-FFF2-40B4-BE49-F238E27FC236}">
                  <a16:creationId xmlns:a16="http://schemas.microsoft.com/office/drawing/2014/main" id="{3B2C257D-75EF-F134-3105-12C1914F1B3C}"/>
                </a:ext>
              </a:extLst>
            </p:cNvPr>
            <p:cNvSpPr>
              <a:spLocks noGrp="1" noRot="1" noMove="1" noResize="1" noEditPoints="1" noAdjustHandles="1" noChangeArrowheads="1" noChangeShapeType="1"/>
            </p:cNvSpPr>
            <p:nvPr/>
          </p:nvSpPr>
          <p:spPr bwMode="auto">
            <a:xfrm>
              <a:off x="4037888" y="535684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94" name="Line 549">
              <a:extLst>
                <a:ext uri="{FF2B5EF4-FFF2-40B4-BE49-F238E27FC236}">
                  <a16:creationId xmlns:a16="http://schemas.microsoft.com/office/drawing/2014/main" id="{FDAB7789-9214-70BE-0D66-34F5CEBEBB51}"/>
                </a:ext>
              </a:extLst>
            </p:cNvPr>
            <p:cNvSpPr>
              <a:spLocks noGrp="1" noRot="1" noMove="1" noResize="1" noEditPoints="1" noAdjustHandles="1" noChangeArrowheads="1" noChangeShapeType="1"/>
            </p:cNvSpPr>
            <p:nvPr/>
          </p:nvSpPr>
          <p:spPr bwMode="auto">
            <a:xfrm>
              <a:off x="4037888" y="5356847"/>
              <a:ext cx="335723"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95" name="Line 550">
              <a:extLst>
                <a:ext uri="{FF2B5EF4-FFF2-40B4-BE49-F238E27FC236}">
                  <a16:creationId xmlns:a16="http://schemas.microsoft.com/office/drawing/2014/main" id="{15BFDA7F-3425-45AB-A77B-C2033F707457}"/>
                </a:ext>
              </a:extLst>
            </p:cNvPr>
            <p:cNvSpPr>
              <a:spLocks noGrp="1" noRot="1" noMove="1" noResize="1" noEditPoints="1" noAdjustHandles="1" noChangeArrowheads="1" noChangeShapeType="1"/>
            </p:cNvSpPr>
            <p:nvPr/>
          </p:nvSpPr>
          <p:spPr bwMode="auto">
            <a:xfrm>
              <a:off x="4373611" y="538038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96" name="Line 551">
              <a:extLst>
                <a:ext uri="{FF2B5EF4-FFF2-40B4-BE49-F238E27FC236}">
                  <a16:creationId xmlns:a16="http://schemas.microsoft.com/office/drawing/2014/main" id="{62FE48F7-0141-E1F0-B525-50C3E86F8E64}"/>
                </a:ext>
              </a:extLst>
            </p:cNvPr>
            <p:cNvSpPr>
              <a:spLocks noGrp="1" noRot="1" noMove="1" noResize="1" noEditPoints="1" noAdjustHandles="1" noChangeArrowheads="1" noChangeShapeType="1"/>
            </p:cNvSpPr>
            <p:nvPr/>
          </p:nvSpPr>
          <p:spPr bwMode="auto">
            <a:xfrm flipH="1">
              <a:off x="4026650" y="5380381"/>
              <a:ext cx="346960"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97" name="Line 552">
              <a:extLst>
                <a:ext uri="{FF2B5EF4-FFF2-40B4-BE49-F238E27FC236}">
                  <a16:creationId xmlns:a16="http://schemas.microsoft.com/office/drawing/2014/main" id="{1429014A-EBCE-1C43-F2CC-46F376DFFE44}"/>
                </a:ext>
              </a:extLst>
            </p:cNvPr>
            <p:cNvSpPr>
              <a:spLocks noGrp="1" noRot="1" noMove="1" noResize="1" noEditPoints="1" noAdjustHandles="1" noChangeArrowheads="1" noChangeShapeType="1"/>
            </p:cNvSpPr>
            <p:nvPr/>
          </p:nvSpPr>
          <p:spPr bwMode="auto">
            <a:xfrm>
              <a:off x="4026650" y="540391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98" name="Line 553">
              <a:extLst>
                <a:ext uri="{FF2B5EF4-FFF2-40B4-BE49-F238E27FC236}">
                  <a16:creationId xmlns:a16="http://schemas.microsoft.com/office/drawing/2014/main" id="{365D93E3-1878-B7CA-EDA6-1EA66146E25C}"/>
                </a:ext>
              </a:extLst>
            </p:cNvPr>
            <p:cNvSpPr>
              <a:spLocks noGrp="1" noRot="1" noMove="1" noResize="1" noEditPoints="1" noAdjustHandles="1" noChangeArrowheads="1" noChangeShapeType="1"/>
            </p:cNvSpPr>
            <p:nvPr/>
          </p:nvSpPr>
          <p:spPr bwMode="auto">
            <a:xfrm>
              <a:off x="4026650" y="5403914"/>
              <a:ext cx="400339"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399" name="Line 554">
              <a:extLst>
                <a:ext uri="{FF2B5EF4-FFF2-40B4-BE49-F238E27FC236}">
                  <a16:creationId xmlns:a16="http://schemas.microsoft.com/office/drawing/2014/main" id="{DAB53D3E-7AD2-62DA-6A22-045EA651395A}"/>
                </a:ext>
              </a:extLst>
            </p:cNvPr>
            <p:cNvSpPr>
              <a:spLocks noGrp="1" noRot="1" noMove="1" noResize="1" noEditPoints="1" noAdjustHandles="1" noChangeArrowheads="1" noChangeShapeType="1"/>
            </p:cNvSpPr>
            <p:nvPr/>
          </p:nvSpPr>
          <p:spPr bwMode="auto">
            <a:xfrm>
              <a:off x="4426989" y="540391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00" name="Line 555">
              <a:extLst>
                <a:ext uri="{FF2B5EF4-FFF2-40B4-BE49-F238E27FC236}">
                  <a16:creationId xmlns:a16="http://schemas.microsoft.com/office/drawing/2014/main" id="{B4ED326E-0674-0D18-6311-804A4F7187E2}"/>
                </a:ext>
              </a:extLst>
            </p:cNvPr>
            <p:cNvSpPr>
              <a:spLocks noGrp="1" noRot="1" noMove="1" noResize="1" noEditPoints="1" noAdjustHandles="1" noChangeArrowheads="1" noChangeShapeType="1"/>
            </p:cNvSpPr>
            <p:nvPr/>
          </p:nvSpPr>
          <p:spPr bwMode="auto">
            <a:xfrm flipH="1">
              <a:off x="3832802" y="5403914"/>
              <a:ext cx="594187"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01" name="Line 556">
              <a:extLst>
                <a:ext uri="{FF2B5EF4-FFF2-40B4-BE49-F238E27FC236}">
                  <a16:creationId xmlns:a16="http://schemas.microsoft.com/office/drawing/2014/main" id="{0355C601-FB4A-DE3D-35C3-C8563ADAF015}"/>
                </a:ext>
              </a:extLst>
            </p:cNvPr>
            <p:cNvSpPr>
              <a:spLocks noGrp="1" noRot="1" noMove="1" noResize="1" noEditPoints="1" noAdjustHandles="1" noChangeArrowheads="1" noChangeShapeType="1"/>
            </p:cNvSpPr>
            <p:nvPr/>
          </p:nvSpPr>
          <p:spPr bwMode="auto">
            <a:xfrm>
              <a:off x="3832802" y="542744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02" name="Line 557">
              <a:extLst>
                <a:ext uri="{FF2B5EF4-FFF2-40B4-BE49-F238E27FC236}">
                  <a16:creationId xmlns:a16="http://schemas.microsoft.com/office/drawing/2014/main" id="{A4F34802-AFA1-0B62-8BB1-B18E7ECF4AB8}"/>
                </a:ext>
              </a:extLst>
            </p:cNvPr>
            <p:cNvSpPr>
              <a:spLocks noGrp="1" noRot="1" noMove="1" noResize="1" noEditPoints="1" noAdjustHandles="1" noChangeArrowheads="1" noChangeShapeType="1"/>
            </p:cNvSpPr>
            <p:nvPr/>
          </p:nvSpPr>
          <p:spPr bwMode="auto">
            <a:xfrm>
              <a:off x="3832802" y="5427448"/>
              <a:ext cx="540809"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03" name="Line 558">
              <a:extLst>
                <a:ext uri="{FF2B5EF4-FFF2-40B4-BE49-F238E27FC236}">
                  <a16:creationId xmlns:a16="http://schemas.microsoft.com/office/drawing/2014/main" id="{DB711C3A-24E5-F03F-45C4-05519ADAE175}"/>
                </a:ext>
              </a:extLst>
            </p:cNvPr>
            <p:cNvSpPr>
              <a:spLocks noGrp="1" noRot="1" noMove="1" noResize="1" noEditPoints="1" noAdjustHandles="1" noChangeArrowheads="1" noChangeShapeType="1"/>
            </p:cNvSpPr>
            <p:nvPr/>
          </p:nvSpPr>
          <p:spPr bwMode="auto">
            <a:xfrm>
              <a:off x="4373611" y="545098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04" name="Line 559">
              <a:extLst>
                <a:ext uri="{FF2B5EF4-FFF2-40B4-BE49-F238E27FC236}">
                  <a16:creationId xmlns:a16="http://schemas.microsoft.com/office/drawing/2014/main" id="{DFEE9FEF-ADCB-80C8-F77C-A61373966A7A}"/>
                </a:ext>
              </a:extLst>
            </p:cNvPr>
            <p:cNvSpPr>
              <a:spLocks noGrp="1" noRot="1" noMove="1" noResize="1" noEditPoints="1" noAdjustHandles="1" noChangeArrowheads="1" noChangeShapeType="1"/>
            </p:cNvSpPr>
            <p:nvPr/>
          </p:nvSpPr>
          <p:spPr bwMode="auto">
            <a:xfrm>
              <a:off x="4373611" y="5450981"/>
              <a:ext cx="32308"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05" name="Line 560">
              <a:extLst>
                <a:ext uri="{FF2B5EF4-FFF2-40B4-BE49-F238E27FC236}">
                  <a16:creationId xmlns:a16="http://schemas.microsoft.com/office/drawing/2014/main" id="{0B99C83F-B274-9EF6-4DB7-D3E609038676}"/>
                </a:ext>
              </a:extLst>
            </p:cNvPr>
            <p:cNvSpPr>
              <a:spLocks noGrp="1" noRot="1" noMove="1" noResize="1" noEditPoints="1" noAdjustHandles="1" noChangeArrowheads="1" noChangeShapeType="1"/>
            </p:cNvSpPr>
            <p:nvPr/>
          </p:nvSpPr>
          <p:spPr bwMode="auto">
            <a:xfrm>
              <a:off x="4405919" y="546274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06" name="Line 561">
              <a:extLst>
                <a:ext uri="{FF2B5EF4-FFF2-40B4-BE49-F238E27FC236}">
                  <a16:creationId xmlns:a16="http://schemas.microsoft.com/office/drawing/2014/main" id="{E30B4621-605D-8CFD-BAE1-8B9485F311CA}"/>
                </a:ext>
              </a:extLst>
            </p:cNvPr>
            <p:cNvSpPr>
              <a:spLocks noGrp="1" noRot="1" noMove="1" noResize="1" noEditPoints="1" noAdjustHandles="1" noChangeArrowheads="1" noChangeShapeType="1"/>
            </p:cNvSpPr>
            <p:nvPr/>
          </p:nvSpPr>
          <p:spPr bwMode="auto">
            <a:xfrm flipH="1">
              <a:off x="3648787" y="5462748"/>
              <a:ext cx="757132"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07" name="Line 562">
              <a:extLst>
                <a:ext uri="{FF2B5EF4-FFF2-40B4-BE49-F238E27FC236}">
                  <a16:creationId xmlns:a16="http://schemas.microsoft.com/office/drawing/2014/main" id="{3947560C-3A8D-77BA-7D89-277078A7130F}"/>
                </a:ext>
              </a:extLst>
            </p:cNvPr>
            <p:cNvSpPr>
              <a:spLocks noGrp="1" noRot="1" noMove="1" noResize="1" noEditPoints="1" noAdjustHandles="1" noChangeArrowheads="1" noChangeShapeType="1"/>
            </p:cNvSpPr>
            <p:nvPr/>
          </p:nvSpPr>
          <p:spPr bwMode="auto">
            <a:xfrm>
              <a:off x="3648787" y="548628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08" name="Line 563">
              <a:extLst>
                <a:ext uri="{FF2B5EF4-FFF2-40B4-BE49-F238E27FC236}">
                  <a16:creationId xmlns:a16="http://schemas.microsoft.com/office/drawing/2014/main" id="{9983D130-F90A-0924-620F-AC0BBAD938FD}"/>
                </a:ext>
              </a:extLst>
            </p:cNvPr>
            <p:cNvSpPr>
              <a:spLocks noGrp="1" noRot="1" noMove="1" noResize="1" noEditPoints="1" noAdjustHandles="1" noChangeArrowheads="1" noChangeShapeType="1"/>
            </p:cNvSpPr>
            <p:nvPr/>
          </p:nvSpPr>
          <p:spPr bwMode="auto">
            <a:xfrm>
              <a:off x="3648787" y="5486282"/>
              <a:ext cx="952385"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09" name="Line 564">
              <a:extLst>
                <a:ext uri="{FF2B5EF4-FFF2-40B4-BE49-F238E27FC236}">
                  <a16:creationId xmlns:a16="http://schemas.microsoft.com/office/drawing/2014/main" id="{3EBA06AE-7D26-F410-C975-641CA02FF767}"/>
                </a:ext>
              </a:extLst>
            </p:cNvPr>
            <p:cNvSpPr>
              <a:spLocks noGrp="1" noRot="1" noMove="1" noResize="1" noEditPoints="1" noAdjustHandles="1" noChangeArrowheads="1" noChangeShapeType="1"/>
            </p:cNvSpPr>
            <p:nvPr/>
          </p:nvSpPr>
          <p:spPr bwMode="auto">
            <a:xfrm>
              <a:off x="4601172" y="550981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10" name="Line 565">
              <a:extLst>
                <a:ext uri="{FF2B5EF4-FFF2-40B4-BE49-F238E27FC236}">
                  <a16:creationId xmlns:a16="http://schemas.microsoft.com/office/drawing/2014/main" id="{A25403DC-EB09-8145-2F5A-1BA25C4C1F5E}"/>
                </a:ext>
              </a:extLst>
            </p:cNvPr>
            <p:cNvSpPr>
              <a:spLocks noGrp="1" noRot="1" noMove="1" noResize="1" noEditPoints="1" noAdjustHandles="1" noChangeArrowheads="1" noChangeShapeType="1"/>
            </p:cNvSpPr>
            <p:nvPr/>
          </p:nvSpPr>
          <p:spPr bwMode="auto">
            <a:xfrm flipH="1">
              <a:off x="4049126" y="5509815"/>
              <a:ext cx="552046"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11" name="Line 566">
              <a:extLst>
                <a:ext uri="{FF2B5EF4-FFF2-40B4-BE49-F238E27FC236}">
                  <a16:creationId xmlns:a16="http://schemas.microsoft.com/office/drawing/2014/main" id="{66781358-0A49-A941-9935-81B9F19A2B8F}"/>
                </a:ext>
              </a:extLst>
            </p:cNvPr>
            <p:cNvSpPr>
              <a:spLocks noGrp="1" noRot="1" noMove="1" noResize="1" noEditPoints="1" noAdjustHandles="1" noChangeArrowheads="1" noChangeShapeType="1"/>
            </p:cNvSpPr>
            <p:nvPr/>
          </p:nvSpPr>
          <p:spPr bwMode="auto">
            <a:xfrm>
              <a:off x="4049126" y="552158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12" name="Line 567">
              <a:extLst>
                <a:ext uri="{FF2B5EF4-FFF2-40B4-BE49-F238E27FC236}">
                  <a16:creationId xmlns:a16="http://schemas.microsoft.com/office/drawing/2014/main" id="{EE70B9A7-A059-0009-064F-F542C9907733}"/>
                </a:ext>
              </a:extLst>
            </p:cNvPr>
            <p:cNvSpPr>
              <a:spLocks noGrp="1" noRot="1" noMove="1" noResize="1" noEditPoints="1" noAdjustHandles="1" noChangeArrowheads="1" noChangeShapeType="1"/>
            </p:cNvSpPr>
            <p:nvPr/>
          </p:nvSpPr>
          <p:spPr bwMode="auto">
            <a:xfrm>
              <a:off x="4049126" y="5521582"/>
              <a:ext cx="140470"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13" name="Line 568">
              <a:extLst>
                <a:ext uri="{FF2B5EF4-FFF2-40B4-BE49-F238E27FC236}">
                  <a16:creationId xmlns:a16="http://schemas.microsoft.com/office/drawing/2014/main" id="{041220B4-A7BF-4A0B-9381-A99E661B9D06}"/>
                </a:ext>
              </a:extLst>
            </p:cNvPr>
            <p:cNvSpPr>
              <a:spLocks noGrp="1" noRot="1" noMove="1" noResize="1" noEditPoints="1" noAdjustHandles="1" noChangeArrowheads="1" noChangeShapeType="1"/>
            </p:cNvSpPr>
            <p:nvPr/>
          </p:nvSpPr>
          <p:spPr bwMode="auto">
            <a:xfrm>
              <a:off x="4189595" y="5533349"/>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14" name="Line 569">
              <a:extLst>
                <a:ext uri="{FF2B5EF4-FFF2-40B4-BE49-F238E27FC236}">
                  <a16:creationId xmlns:a16="http://schemas.microsoft.com/office/drawing/2014/main" id="{ACA69E2A-59AB-9E2A-C87D-ADD72F1CE217}"/>
                </a:ext>
              </a:extLst>
            </p:cNvPr>
            <p:cNvSpPr>
              <a:spLocks noGrp="1" noRot="1" noMove="1" noResize="1" noEditPoints="1" noAdjustHandles="1" noChangeArrowheads="1" noChangeShapeType="1"/>
            </p:cNvSpPr>
            <p:nvPr/>
          </p:nvSpPr>
          <p:spPr bwMode="auto">
            <a:xfrm flipH="1">
              <a:off x="4124979" y="5533349"/>
              <a:ext cx="64616"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15" name="Line 570">
              <a:extLst>
                <a:ext uri="{FF2B5EF4-FFF2-40B4-BE49-F238E27FC236}">
                  <a16:creationId xmlns:a16="http://schemas.microsoft.com/office/drawing/2014/main" id="{24650F89-5D2A-CDC3-C113-6DA60ED43E44}"/>
                </a:ext>
              </a:extLst>
            </p:cNvPr>
            <p:cNvSpPr>
              <a:spLocks noGrp="1" noRot="1" noMove="1" noResize="1" noEditPoints="1" noAdjustHandles="1" noChangeArrowheads="1" noChangeShapeType="1"/>
            </p:cNvSpPr>
            <p:nvPr/>
          </p:nvSpPr>
          <p:spPr bwMode="auto">
            <a:xfrm>
              <a:off x="4124979" y="555688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16" name="Line 571">
              <a:extLst>
                <a:ext uri="{FF2B5EF4-FFF2-40B4-BE49-F238E27FC236}">
                  <a16:creationId xmlns:a16="http://schemas.microsoft.com/office/drawing/2014/main" id="{DF89DCE4-1344-1F99-05DD-2FD59C857840}"/>
                </a:ext>
              </a:extLst>
            </p:cNvPr>
            <p:cNvSpPr>
              <a:spLocks noGrp="1" noRot="1" noMove="1" noResize="1" noEditPoints="1" noAdjustHandles="1" noChangeArrowheads="1" noChangeShapeType="1"/>
            </p:cNvSpPr>
            <p:nvPr/>
          </p:nvSpPr>
          <p:spPr bwMode="auto">
            <a:xfrm>
              <a:off x="4124979" y="5556883"/>
              <a:ext cx="140470"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17" name="Line 572">
              <a:extLst>
                <a:ext uri="{FF2B5EF4-FFF2-40B4-BE49-F238E27FC236}">
                  <a16:creationId xmlns:a16="http://schemas.microsoft.com/office/drawing/2014/main" id="{BB5BDFD5-549D-FE8D-2FC1-1A9EB765D7E0}"/>
                </a:ext>
              </a:extLst>
            </p:cNvPr>
            <p:cNvSpPr>
              <a:spLocks noGrp="1" noRot="1" noMove="1" noResize="1" noEditPoints="1" noAdjustHandles="1" noChangeArrowheads="1" noChangeShapeType="1"/>
            </p:cNvSpPr>
            <p:nvPr/>
          </p:nvSpPr>
          <p:spPr bwMode="auto">
            <a:xfrm>
              <a:off x="4265449" y="5580416"/>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18" name="Line 573">
              <a:extLst>
                <a:ext uri="{FF2B5EF4-FFF2-40B4-BE49-F238E27FC236}">
                  <a16:creationId xmlns:a16="http://schemas.microsoft.com/office/drawing/2014/main" id="{3DC7E40D-FCD6-EA2F-82D9-CF61E3920284}"/>
                </a:ext>
              </a:extLst>
            </p:cNvPr>
            <p:cNvSpPr>
              <a:spLocks noGrp="1" noRot="1" noMove="1" noResize="1" noEditPoints="1" noAdjustHandles="1" noChangeArrowheads="1" noChangeShapeType="1"/>
            </p:cNvSpPr>
            <p:nvPr/>
          </p:nvSpPr>
          <p:spPr bwMode="auto">
            <a:xfrm flipH="1">
              <a:off x="4178358" y="5580416"/>
              <a:ext cx="87091"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19" name="Line 574">
              <a:extLst>
                <a:ext uri="{FF2B5EF4-FFF2-40B4-BE49-F238E27FC236}">
                  <a16:creationId xmlns:a16="http://schemas.microsoft.com/office/drawing/2014/main" id="{56461D87-7E5D-6F7E-04E2-47572878BFAD}"/>
                </a:ext>
              </a:extLst>
            </p:cNvPr>
            <p:cNvSpPr>
              <a:spLocks noGrp="1" noRot="1" noMove="1" noResize="1" noEditPoints="1" noAdjustHandles="1" noChangeArrowheads="1" noChangeShapeType="1"/>
            </p:cNvSpPr>
            <p:nvPr/>
          </p:nvSpPr>
          <p:spPr bwMode="auto">
            <a:xfrm>
              <a:off x="4178358" y="559218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20" name="Line 575">
              <a:extLst>
                <a:ext uri="{FF2B5EF4-FFF2-40B4-BE49-F238E27FC236}">
                  <a16:creationId xmlns:a16="http://schemas.microsoft.com/office/drawing/2014/main" id="{C364B05C-660F-0584-27DD-8D114BFD1BD8}"/>
                </a:ext>
              </a:extLst>
            </p:cNvPr>
            <p:cNvSpPr>
              <a:spLocks noGrp="1" noRot="1" noMove="1" noResize="1" noEditPoints="1" noAdjustHandles="1" noChangeArrowheads="1" noChangeShapeType="1"/>
            </p:cNvSpPr>
            <p:nvPr/>
          </p:nvSpPr>
          <p:spPr bwMode="auto">
            <a:xfrm flipH="1">
              <a:off x="4081434" y="5592183"/>
              <a:ext cx="96924"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21" name="Line 576">
              <a:extLst>
                <a:ext uri="{FF2B5EF4-FFF2-40B4-BE49-F238E27FC236}">
                  <a16:creationId xmlns:a16="http://schemas.microsoft.com/office/drawing/2014/main" id="{10330A28-ED98-DFB1-AA9D-45E82853E3FE}"/>
                </a:ext>
              </a:extLst>
            </p:cNvPr>
            <p:cNvSpPr>
              <a:spLocks noGrp="1" noRot="1" noMove="1" noResize="1" noEditPoints="1" noAdjustHandles="1" noChangeArrowheads="1" noChangeShapeType="1"/>
            </p:cNvSpPr>
            <p:nvPr/>
          </p:nvSpPr>
          <p:spPr bwMode="auto">
            <a:xfrm>
              <a:off x="4081434" y="5603950"/>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22" name="Line 577">
              <a:extLst>
                <a:ext uri="{FF2B5EF4-FFF2-40B4-BE49-F238E27FC236}">
                  <a16:creationId xmlns:a16="http://schemas.microsoft.com/office/drawing/2014/main" id="{57109FD9-310C-C67B-4A8B-4EF98F88A6D7}"/>
                </a:ext>
              </a:extLst>
            </p:cNvPr>
            <p:cNvSpPr>
              <a:spLocks noGrp="1" noRot="1" noMove="1" noResize="1" noEditPoints="1" noAdjustHandles="1" noChangeArrowheads="1" noChangeShapeType="1"/>
            </p:cNvSpPr>
            <p:nvPr/>
          </p:nvSpPr>
          <p:spPr bwMode="auto">
            <a:xfrm>
              <a:off x="4081434" y="5603950"/>
              <a:ext cx="161540"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23" name="Line 578">
              <a:extLst>
                <a:ext uri="{FF2B5EF4-FFF2-40B4-BE49-F238E27FC236}">
                  <a16:creationId xmlns:a16="http://schemas.microsoft.com/office/drawing/2014/main" id="{1A291FBD-1575-0601-9E20-6B57C610B266}"/>
                </a:ext>
              </a:extLst>
            </p:cNvPr>
            <p:cNvSpPr>
              <a:spLocks noGrp="1" noRot="1" noMove="1" noResize="1" noEditPoints="1" noAdjustHandles="1" noChangeArrowheads="1" noChangeShapeType="1"/>
            </p:cNvSpPr>
            <p:nvPr/>
          </p:nvSpPr>
          <p:spPr bwMode="auto">
            <a:xfrm>
              <a:off x="4242974" y="5627483"/>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24" name="Line 579">
              <a:extLst>
                <a:ext uri="{FF2B5EF4-FFF2-40B4-BE49-F238E27FC236}">
                  <a16:creationId xmlns:a16="http://schemas.microsoft.com/office/drawing/2014/main" id="{5D5AA3E4-4840-8028-CD45-FE5D9711628A}"/>
                </a:ext>
              </a:extLst>
            </p:cNvPr>
            <p:cNvSpPr>
              <a:spLocks noGrp="1" noRot="1" noMove="1" noResize="1" noEditPoints="1" noAdjustHandles="1" noChangeArrowheads="1" noChangeShapeType="1"/>
            </p:cNvSpPr>
            <p:nvPr/>
          </p:nvSpPr>
          <p:spPr bwMode="auto">
            <a:xfrm>
              <a:off x="4242974" y="5627483"/>
              <a:ext cx="1123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25" name="Line 580">
              <a:extLst>
                <a:ext uri="{FF2B5EF4-FFF2-40B4-BE49-F238E27FC236}">
                  <a16:creationId xmlns:a16="http://schemas.microsoft.com/office/drawing/2014/main" id="{85C648BF-8A50-C54C-0AF4-19B99F4288DF}"/>
                </a:ext>
              </a:extLst>
            </p:cNvPr>
            <p:cNvSpPr>
              <a:spLocks noGrp="1" noRot="1" noMove="1" noResize="1" noEditPoints="1" noAdjustHandles="1" noChangeArrowheads="1" noChangeShapeType="1"/>
            </p:cNvSpPr>
            <p:nvPr/>
          </p:nvSpPr>
          <p:spPr bwMode="auto">
            <a:xfrm>
              <a:off x="4254211" y="565101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26" name="Line 581">
              <a:extLst>
                <a:ext uri="{FF2B5EF4-FFF2-40B4-BE49-F238E27FC236}">
                  <a16:creationId xmlns:a16="http://schemas.microsoft.com/office/drawing/2014/main" id="{03FF41DE-6203-1320-C9C5-0D87E0AB341B}"/>
                </a:ext>
              </a:extLst>
            </p:cNvPr>
            <p:cNvSpPr>
              <a:spLocks noGrp="1" noRot="1" noMove="1" noResize="1" noEditPoints="1" noAdjustHandles="1" noChangeArrowheads="1" noChangeShapeType="1"/>
            </p:cNvSpPr>
            <p:nvPr/>
          </p:nvSpPr>
          <p:spPr bwMode="auto">
            <a:xfrm flipH="1">
              <a:off x="4026650" y="5651017"/>
              <a:ext cx="227561"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27" name="Line 582">
              <a:extLst>
                <a:ext uri="{FF2B5EF4-FFF2-40B4-BE49-F238E27FC236}">
                  <a16:creationId xmlns:a16="http://schemas.microsoft.com/office/drawing/2014/main" id="{4DE07979-679D-4084-4263-DD02277DA184}"/>
                </a:ext>
              </a:extLst>
            </p:cNvPr>
            <p:cNvSpPr>
              <a:spLocks noGrp="1" noRot="1" noMove="1" noResize="1" noEditPoints="1" noAdjustHandles="1" noChangeArrowheads="1" noChangeShapeType="1"/>
            </p:cNvSpPr>
            <p:nvPr/>
          </p:nvSpPr>
          <p:spPr bwMode="auto">
            <a:xfrm>
              <a:off x="4026650" y="5662784"/>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28" name="Line 583">
              <a:extLst>
                <a:ext uri="{FF2B5EF4-FFF2-40B4-BE49-F238E27FC236}">
                  <a16:creationId xmlns:a16="http://schemas.microsoft.com/office/drawing/2014/main" id="{A3DF1625-A682-528B-AA6F-47A39E937594}"/>
                </a:ext>
              </a:extLst>
            </p:cNvPr>
            <p:cNvSpPr>
              <a:spLocks noGrp="1" noRot="1" noMove="1" noResize="1" noEditPoints="1" noAdjustHandles="1" noChangeArrowheads="1" noChangeShapeType="1"/>
            </p:cNvSpPr>
            <p:nvPr/>
          </p:nvSpPr>
          <p:spPr bwMode="auto">
            <a:xfrm>
              <a:off x="4026650" y="5662784"/>
              <a:ext cx="335723"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29" name="Line 584">
              <a:extLst>
                <a:ext uri="{FF2B5EF4-FFF2-40B4-BE49-F238E27FC236}">
                  <a16:creationId xmlns:a16="http://schemas.microsoft.com/office/drawing/2014/main" id="{581081D3-BF5C-A712-F847-E40C03F83F07}"/>
                </a:ext>
              </a:extLst>
            </p:cNvPr>
            <p:cNvSpPr>
              <a:spLocks noGrp="1" noRot="1" noMove="1" noResize="1" noEditPoints="1" noAdjustHandles="1" noChangeArrowheads="1" noChangeShapeType="1"/>
            </p:cNvSpPr>
            <p:nvPr/>
          </p:nvSpPr>
          <p:spPr bwMode="auto">
            <a:xfrm>
              <a:off x="4362373" y="5686317"/>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30" name="Line 585">
              <a:extLst>
                <a:ext uri="{FF2B5EF4-FFF2-40B4-BE49-F238E27FC236}">
                  <a16:creationId xmlns:a16="http://schemas.microsoft.com/office/drawing/2014/main" id="{B033E5E2-1276-D45A-6000-BABC613B8B0F}"/>
                </a:ext>
              </a:extLst>
            </p:cNvPr>
            <p:cNvSpPr>
              <a:spLocks noGrp="1" noRot="1" noMove="1" noResize="1" noEditPoints="1" noAdjustHandles="1" noChangeArrowheads="1" noChangeShapeType="1"/>
            </p:cNvSpPr>
            <p:nvPr/>
          </p:nvSpPr>
          <p:spPr bwMode="auto">
            <a:xfrm flipH="1">
              <a:off x="4026650" y="5686317"/>
              <a:ext cx="335723"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31" name="Line 586">
              <a:extLst>
                <a:ext uri="{FF2B5EF4-FFF2-40B4-BE49-F238E27FC236}">
                  <a16:creationId xmlns:a16="http://schemas.microsoft.com/office/drawing/2014/main" id="{0F512756-607E-A1D0-2C10-9F415A79ED5B}"/>
                </a:ext>
              </a:extLst>
            </p:cNvPr>
            <p:cNvSpPr>
              <a:spLocks noGrp="1" noRot="1" noMove="1" noResize="1" noEditPoints="1" noAdjustHandles="1" noChangeArrowheads="1" noChangeShapeType="1"/>
            </p:cNvSpPr>
            <p:nvPr/>
          </p:nvSpPr>
          <p:spPr bwMode="auto">
            <a:xfrm>
              <a:off x="4026650" y="570985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32" name="Line 587">
              <a:extLst>
                <a:ext uri="{FF2B5EF4-FFF2-40B4-BE49-F238E27FC236}">
                  <a16:creationId xmlns:a16="http://schemas.microsoft.com/office/drawing/2014/main" id="{34D3B5D9-DBC1-6301-5CD3-CAF0ECBF2585}"/>
                </a:ext>
              </a:extLst>
            </p:cNvPr>
            <p:cNvSpPr>
              <a:spLocks noGrp="1" noRot="1" noMove="1" noResize="1" noEditPoints="1" noAdjustHandles="1" noChangeArrowheads="1" noChangeShapeType="1"/>
            </p:cNvSpPr>
            <p:nvPr/>
          </p:nvSpPr>
          <p:spPr bwMode="auto">
            <a:xfrm>
              <a:off x="4026650" y="5709851"/>
              <a:ext cx="54783"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33" name="Line 588">
              <a:extLst>
                <a:ext uri="{FF2B5EF4-FFF2-40B4-BE49-F238E27FC236}">
                  <a16:creationId xmlns:a16="http://schemas.microsoft.com/office/drawing/2014/main" id="{B2E03C80-A933-EF9C-04A0-D151B127C2C3}"/>
                </a:ext>
              </a:extLst>
            </p:cNvPr>
            <p:cNvSpPr>
              <a:spLocks noGrp="1" noRot="1" noMove="1" noResize="1" noEditPoints="1" noAdjustHandles="1" noChangeArrowheads="1" noChangeShapeType="1"/>
            </p:cNvSpPr>
            <p:nvPr/>
          </p:nvSpPr>
          <p:spPr bwMode="auto">
            <a:xfrm>
              <a:off x="4081434" y="5709851"/>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34" name="Line 589">
              <a:extLst>
                <a:ext uri="{FF2B5EF4-FFF2-40B4-BE49-F238E27FC236}">
                  <a16:creationId xmlns:a16="http://schemas.microsoft.com/office/drawing/2014/main" id="{FFB6E1AB-B014-CD1C-D01E-BD8DACEACA29}"/>
                </a:ext>
              </a:extLst>
            </p:cNvPr>
            <p:cNvSpPr>
              <a:spLocks noGrp="1" noRot="1" noMove="1" noResize="1" noEditPoints="1" noAdjustHandles="1" noChangeArrowheads="1" noChangeShapeType="1"/>
            </p:cNvSpPr>
            <p:nvPr/>
          </p:nvSpPr>
          <p:spPr bwMode="auto">
            <a:xfrm>
              <a:off x="4081434" y="5709851"/>
              <a:ext cx="595592"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35" name="Line 590">
              <a:extLst>
                <a:ext uri="{FF2B5EF4-FFF2-40B4-BE49-F238E27FC236}">
                  <a16:creationId xmlns:a16="http://schemas.microsoft.com/office/drawing/2014/main" id="{2867D25B-6E0C-26D2-2A60-2D269FD3750D}"/>
                </a:ext>
              </a:extLst>
            </p:cNvPr>
            <p:cNvSpPr>
              <a:spLocks noGrp="1" noRot="1" noMove="1" noResize="1" noEditPoints="1" noAdjustHandles="1" noChangeArrowheads="1" noChangeShapeType="1"/>
            </p:cNvSpPr>
            <p:nvPr/>
          </p:nvSpPr>
          <p:spPr bwMode="auto">
            <a:xfrm>
              <a:off x="4677026" y="5733385"/>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36" name="Line 591">
              <a:extLst>
                <a:ext uri="{FF2B5EF4-FFF2-40B4-BE49-F238E27FC236}">
                  <a16:creationId xmlns:a16="http://schemas.microsoft.com/office/drawing/2014/main" id="{48BE86D6-2F7F-6EA7-0069-6D16D6588C93}"/>
                </a:ext>
              </a:extLst>
            </p:cNvPr>
            <p:cNvSpPr>
              <a:spLocks noGrp="1" noRot="1" noMove="1" noResize="1" noEditPoints="1" noAdjustHandles="1" noChangeArrowheads="1" noChangeShapeType="1"/>
            </p:cNvSpPr>
            <p:nvPr/>
          </p:nvSpPr>
          <p:spPr bwMode="auto">
            <a:xfrm flipH="1">
              <a:off x="3409988" y="5733385"/>
              <a:ext cx="1267038"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37" name="Line 592">
              <a:extLst>
                <a:ext uri="{FF2B5EF4-FFF2-40B4-BE49-F238E27FC236}">
                  <a16:creationId xmlns:a16="http://schemas.microsoft.com/office/drawing/2014/main" id="{FF4965C2-E9C1-1DF3-246F-DA220040C707}"/>
                </a:ext>
              </a:extLst>
            </p:cNvPr>
            <p:cNvSpPr>
              <a:spLocks noGrp="1" noRot="1" noMove="1" noResize="1" noEditPoints="1" noAdjustHandles="1" noChangeArrowheads="1" noChangeShapeType="1"/>
            </p:cNvSpPr>
            <p:nvPr/>
          </p:nvSpPr>
          <p:spPr bwMode="auto">
            <a:xfrm>
              <a:off x="3409988" y="5756918"/>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38" name="Line 593">
              <a:extLst>
                <a:ext uri="{FF2B5EF4-FFF2-40B4-BE49-F238E27FC236}">
                  <a16:creationId xmlns:a16="http://schemas.microsoft.com/office/drawing/2014/main" id="{15FF3DC5-8DE5-CBCC-75FC-8403BDFA8639}"/>
                </a:ext>
              </a:extLst>
            </p:cNvPr>
            <p:cNvSpPr>
              <a:spLocks noGrp="1" noRot="1" noMove="1" noResize="1" noEditPoints="1" noAdjustHandles="1" noChangeArrowheads="1" noChangeShapeType="1"/>
            </p:cNvSpPr>
            <p:nvPr/>
          </p:nvSpPr>
          <p:spPr bwMode="auto">
            <a:xfrm>
              <a:off x="3409988" y="5756918"/>
              <a:ext cx="1299346" cy="23534"/>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39" name="Line 594">
              <a:extLst>
                <a:ext uri="{FF2B5EF4-FFF2-40B4-BE49-F238E27FC236}">
                  <a16:creationId xmlns:a16="http://schemas.microsoft.com/office/drawing/2014/main" id="{838E71E4-A72B-6E9F-6072-9F5B815CC65D}"/>
                </a:ext>
              </a:extLst>
            </p:cNvPr>
            <p:cNvSpPr>
              <a:spLocks noGrp="1" noRot="1" noMove="1" noResize="1" noEditPoints="1" noAdjustHandles="1" noChangeArrowheads="1" noChangeShapeType="1"/>
            </p:cNvSpPr>
            <p:nvPr/>
          </p:nvSpPr>
          <p:spPr bwMode="auto">
            <a:xfrm>
              <a:off x="4709334" y="5780452"/>
              <a:ext cx="1405" cy="1471"/>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40" name="Line 595">
              <a:extLst>
                <a:ext uri="{FF2B5EF4-FFF2-40B4-BE49-F238E27FC236}">
                  <a16:creationId xmlns:a16="http://schemas.microsoft.com/office/drawing/2014/main" id="{17490525-ECB9-5323-820F-24C674157814}"/>
                </a:ext>
              </a:extLst>
            </p:cNvPr>
            <p:cNvSpPr>
              <a:spLocks noGrp="1" noRot="1" noMove="1" noResize="1" noEditPoints="1" noAdjustHandles="1" noChangeArrowheads="1" noChangeShapeType="1"/>
            </p:cNvSpPr>
            <p:nvPr/>
          </p:nvSpPr>
          <p:spPr bwMode="auto">
            <a:xfrm flipH="1">
              <a:off x="4341303" y="5780452"/>
              <a:ext cx="368031" cy="11767"/>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grpSp>
      <p:sp>
        <p:nvSpPr>
          <p:cNvPr id="441" name="Line 596">
            <a:extLst>
              <a:ext uri="{FF2B5EF4-FFF2-40B4-BE49-F238E27FC236}">
                <a16:creationId xmlns:a16="http://schemas.microsoft.com/office/drawing/2014/main" id="{0CF7F11E-7004-F41D-C63F-F5EC3FBDA936}"/>
              </a:ext>
            </a:extLst>
          </p:cNvPr>
          <p:cNvSpPr>
            <a:spLocks noGrp="1" noRot="1" noMove="1" noResize="1" noEditPoints="1" noAdjustHandles="1" noChangeArrowheads="1" noChangeShapeType="1"/>
          </p:cNvSpPr>
          <p:nvPr/>
        </p:nvSpPr>
        <p:spPr bwMode="auto">
          <a:xfrm>
            <a:off x="7547269" y="3689531"/>
            <a:ext cx="1805" cy="504946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grpSp>
        <p:nvGrpSpPr>
          <p:cNvPr id="442" name="グループ化 441">
            <a:extLst>
              <a:ext uri="{FF2B5EF4-FFF2-40B4-BE49-F238E27FC236}">
                <a16:creationId xmlns:a16="http://schemas.microsoft.com/office/drawing/2014/main" id="{BBDDA0F7-5F69-E28D-D9A6-772B2BCC85CE}"/>
              </a:ext>
            </a:extLst>
          </p:cNvPr>
          <p:cNvGrpSpPr>
            <a:grpSpLocks noGrp="1" noUngrp="1" noRot="1" noMove="1" noResize="1"/>
          </p:cNvGrpSpPr>
          <p:nvPr/>
        </p:nvGrpSpPr>
        <p:grpSpPr>
          <a:xfrm>
            <a:off x="9536131" y="3700332"/>
            <a:ext cx="1810190" cy="4748994"/>
            <a:chOff x="5726335" y="2120975"/>
            <a:chExt cx="1408912" cy="3696249"/>
          </a:xfrm>
        </p:grpSpPr>
        <p:sp>
          <p:nvSpPr>
            <p:cNvPr id="443" name="Freeform 16">
              <a:extLst>
                <a:ext uri="{FF2B5EF4-FFF2-40B4-BE49-F238E27FC236}">
                  <a16:creationId xmlns:a16="http://schemas.microsoft.com/office/drawing/2014/main" id="{DA04C8D2-32A0-9066-3C08-4702A615B82E}"/>
                </a:ext>
              </a:extLst>
            </p:cNvPr>
            <p:cNvSpPr>
              <a:spLocks noGrp="1" noRot="1" noMove="1" noResize="1" noEditPoints="1" noAdjustHandles="1" noChangeArrowheads="1" noChangeShapeType="1"/>
            </p:cNvSpPr>
            <p:nvPr/>
          </p:nvSpPr>
          <p:spPr bwMode="auto">
            <a:xfrm>
              <a:off x="5726335" y="2120976"/>
              <a:ext cx="1407507" cy="3694777"/>
            </a:xfrm>
            <a:custGeom>
              <a:avLst/>
              <a:gdLst>
                <a:gd name="T0" fmla="*/ 370 w 1002"/>
                <a:gd name="T1" fmla="*/ 0 h 2512"/>
                <a:gd name="T2" fmla="*/ 54 w 1002"/>
                <a:gd name="T3" fmla="*/ 64 h 2512"/>
                <a:gd name="T4" fmla="*/ 354 w 1002"/>
                <a:gd name="T5" fmla="*/ 136 h 2512"/>
                <a:gd name="T6" fmla="*/ 146 w 1002"/>
                <a:gd name="T7" fmla="*/ 192 h 2512"/>
                <a:gd name="T8" fmla="*/ 123 w 1002"/>
                <a:gd name="T9" fmla="*/ 256 h 2512"/>
                <a:gd name="T10" fmla="*/ 447 w 1002"/>
                <a:gd name="T11" fmla="*/ 312 h 2512"/>
                <a:gd name="T12" fmla="*/ 239 w 1002"/>
                <a:gd name="T13" fmla="*/ 384 h 2512"/>
                <a:gd name="T14" fmla="*/ 339 w 1002"/>
                <a:gd name="T15" fmla="*/ 440 h 2512"/>
                <a:gd name="T16" fmla="*/ 408 w 1002"/>
                <a:gd name="T17" fmla="*/ 504 h 2512"/>
                <a:gd name="T18" fmla="*/ 54 w 1002"/>
                <a:gd name="T19" fmla="*/ 568 h 2512"/>
                <a:gd name="T20" fmla="*/ 246 w 1002"/>
                <a:gd name="T21" fmla="*/ 632 h 2512"/>
                <a:gd name="T22" fmla="*/ 724 w 1002"/>
                <a:gd name="T23" fmla="*/ 696 h 2512"/>
                <a:gd name="T24" fmla="*/ 616 w 1002"/>
                <a:gd name="T25" fmla="*/ 760 h 2512"/>
                <a:gd name="T26" fmla="*/ 1002 w 1002"/>
                <a:gd name="T27" fmla="*/ 824 h 2512"/>
                <a:gd name="T28" fmla="*/ 562 w 1002"/>
                <a:gd name="T29" fmla="*/ 880 h 2512"/>
                <a:gd name="T30" fmla="*/ 578 w 1002"/>
                <a:gd name="T31" fmla="*/ 944 h 2512"/>
                <a:gd name="T32" fmla="*/ 85 w 1002"/>
                <a:gd name="T33" fmla="*/ 1008 h 2512"/>
                <a:gd name="T34" fmla="*/ 123 w 1002"/>
                <a:gd name="T35" fmla="*/ 1072 h 2512"/>
                <a:gd name="T36" fmla="*/ 532 w 1002"/>
                <a:gd name="T37" fmla="*/ 1128 h 2512"/>
                <a:gd name="T38" fmla="*/ 293 w 1002"/>
                <a:gd name="T39" fmla="*/ 1200 h 2512"/>
                <a:gd name="T40" fmla="*/ 246 w 1002"/>
                <a:gd name="T41" fmla="*/ 1256 h 2512"/>
                <a:gd name="T42" fmla="*/ 408 w 1002"/>
                <a:gd name="T43" fmla="*/ 1320 h 2512"/>
                <a:gd name="T44" fmla="*/ 401 w 1002"/>
                <a:gd name="T45" fmla="*/ 1376 h 2512"/>
                <a:gd name="T46" fmla="*/ 131 w 1002"/>
                <a:gd name="T47" fmla="*/ 1448 h 2512"/>
                <a:gd name="T48" fmla="*/ 270 w 1002"/>
                <a:gd name="T49" fmla="*/ 1504 h 2512"/>
                <a:gd name="T50" fmla="*/ 293 w 1002"/>
                <a:gd name="T51" fmla="*/ 1568 h 2512"/>
                <a:gd name="T52" fmla="*/ 324 w 1002"/>
                <a:gd name="T53" fmla="*/ 1632 h 2512"/>
                <a:gd name="T54" fmla="*/ 146 w 1002"/>
                <a:gd name="T55" fmla="*/ 1696 h 2512"/>
                <a:gd name="T56" fmla="*/ 92 w 1002"/>
                <a:gd name="T57" fmla="*/ 1760 h 2512"/>
                <a:gd name="T58" fmla="*/ 200 w 1002"/>
                <a:gd name="T59" fmla="*/ 1816 h 2512"/>
                <a:gd name="T60" fmla="*/ 485 w 1002"/>
                <a:gd name="T61" fmla="*/ 1880 h 2512"/>
                <a:gd name="T62" fmla="*/ 393 w 1002"/>
                <a:gd name="T63" fmla="*/ 1944 h 2512"/>
                <a:gd name="T64" fmla="*/ 162 w 1002"/>
                <a:gd name="T65" fmla="*/ 2008 h 2512"/>
                <a:gd name="T66" fmla="*/ 270 w 1002"/>
                <a:gd name="T67" fmla="*/ 2072 h 2512"/>
                <a:gd name="T68" fmla="*/ 424 w 1002"/>
                <a:gd name="T69" fmla="*/ 2136 h 2512"/>
                <a:gd name="T70" fmla="*/ 331 w 1002"/>
                <a:gd name="T71" fmla="*/ 2192 h 2512"/>
                <a:gd name="T72" fmla="*/ 216 w 1002"/>
                <a:gd name="T73" fmla="*/ 2264 h 2512"/>
                <a:gd name="T74" fmla="*/ 401 w 1002"/>
                <a:gd name="T75" fmla="*/ 2320 h 2512"/>
                <a:gd name="T76" fmla="*/ 115 w 1002"/>
                <a:gd name="T77" fmla="*/ 2384 h 2512"/>
                <a:gd name="T78" fmla="*/ 108 w 1002"/>
                <a:gd name="T79" fmla="*/ 2440 h 2512"/>
                <a:gd name="T80" fmla="*/ 362 w 1002"/>
                <a:gd name="T81" fmla="*/ 2512 h 2512"/>
                <a:gd name="T82" fmla="*/ 0 w 1002"/>
                <a:gd name="T83" fmla="*/ 2512 h 2512"/>
                <a:gd name="T84" fmla="*/ 0 w 1002"/>
                <a:gd name="T85" fmla="*/ 0 h 251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02"/>
                <a:gd name="T130" fmla="*/ 0 h 2512"/>
                <a:gd name="T131" fmla="*/ 1002 w 1002"/>
                <a:gd name="T132" fmla="*/ 2512 h 251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02" h="2512">
                  <a:moveTo>
                    <a:pt x="0" y="0"/>
                  </a:moveTo>
                  <a:lnTo>
                    <a:pt x="370" y="0"/>
                  </a:lnTo>
                  <a:lnTo>
                    <a:pt x="54" y="64"/>
                  </a:lnTo>
                  <a:lnTo>
                    <a:pt x="354" y="136"/>
                  </a:lnTo>
                  <a:lnTo>
                    <a:pt x="146" y="192"/>
                  </a:lnTo>
                  <a:lnTo>
                    <a:pt x="123" y="256"/>
                  </a:lnTo>
                  <a:lnTo>
                    <a:pt x="447" y="312"/>
                  </a:lnTo>
                  <a:lnTo>
                    <a:pt x="239" y="384"/>
                  </a:lnTo>
                  <a:lnTo>
                    <a:pt x="339" y="440"/>
                  </a:lnTo>
                  <a:lnTo>
                    <a:pt x="408" y="504"/>
                  </a:lnTo>
                  <a:lnTo>
                    <a:pt x="54" y="568"/>
                  </a:lnTo>
                  <a:lnTo>
                    <a:pt x="246" y="632"/>
                  </a:lnTo>
                  <a:lnTo>
                    <a:pt x="724" y="696"/>
                  </a:lnTo>
                  <a:lnTo>
                    <a:pt x="616" y="760"/>
                  </a:lnTo>
                  <a:lnTo>
                    <a:pt x="1002" y="824"/>
                  </a:lnTo>
                  <a:lnTo>
                    <a:pt x="562" y="880"/>
                  </a:lnTo>
                  <a:lnTo>
                    <a:pt x="578" y="944"/>
                  </a:lnTo>
                  <a:lnTo>
                    <a:pt x="85" y="1008"/>
                  </a:lnTo>
                  <a:lnTo>
                    <a:pt x="123" y="1072"/>
                  </a:lnTo>
                  <a:lnTo>
                    <a:pt x="532" y="1128"/>
                  </a:lnTo>
                  <a:lnTo>
                    <a:pt x="293" y="1200"/>
                  </a:lnTo>
                  <a:lnTo>
                    <a:pt x="246" y="1256"/>
                  </a:lnTo>
                  <a:lnTo>
                    <a:pt x="408" y="1320"/>
                  </a:lnTo>
                  <a:lnTo>
                    <a:pt x="401" y="1376"/>
                  </a:lnTo>
                  <a:lnTo>
                    <a:pt x="131" y="1448"/>
                  </a:lnTo>
                  <a:lnTo>
                    <a:pt x="270" y="1504"/>
                  </a:lnTo>
                  <a:lnTo>
                    <a:pt x="293" y="1568"/>
                  </a:lnTo>
                  <a:lnTo>
                    <a:pt x="324" y="1632"/>
                  </a:lnTo>
                  <a:lnTo>
                    <a:pt x="146" y="1696"/>
                  </a:lnTo>
                  <a:lnTo>
                    <a:pt x="92" y="1760"/>
                  </a:lnTo>
                  <a:lnTo>
                    <a:pt x="200" y="1816"/>
                  </a:lnTo>
                  <a:lnTo>
                    <a:pt x="485" y="1880"/>
                  </a:lnTo>
                  <a:lnTo>
                    <a:pt x="393" y="1944"/>
                  </a:lnTo>
                  <a:lnTo>
                    <a:pt x="162" y="2008"/>
                  </a:lnTo>
                  <a:lnTo>
                    <a:pt x="270" y="2072"/>
                  </a:lnTo>
                  <a:lnTo>
                    <a:pt x="424" y="2136"/>
                  </a:lnTo>
                  <a:lnTo>
                    <a:pt x="331" y="2192"/>
                  </a:lnTo>
                  <a:lnTo>
                    <a:pt x="216" y="2264"/>
                  </a:lnTo>
                  <a:lnTo>
                    <a:pt x="401" y="2320"/>
                  </a:lnTo>
                  <a:lnTo>
                    <a:pt x="115" y="2384"/>
                  </a:lnTo>
                  <a:lnTo>
                    <a:pt x="108" y="2440"/>
                  </a:lnTo>
                  <a:lnTo>
                    <a:pt x="362" y="2512"/>
                  </a:lnTo>
                  <a:lnTo>
                    <a:pt x="0" y="2512"/>
                  </a:lnTo>
                  <a:lnTo>
                    <a:pt x="0" y="0"/>
                  </a:lnTo>
                  <a:close/>
                </a:path>
              </a:pathLst>
            </a:custGeom>
            <a:solidFill>
              <a:srgbClr val="008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44" name="Line 17">
              <a:extLst>
                <a:ext uri="{FF2B5EF4-FFF2-40B4-BE49-F238E27FC236}">
                  <a16:creationId xmlns:a16="http://schemas.microsoft.com/office/drawing/2014/main" id="{8F56E223-A4F7-F652-4525-F8BC46AAE424}"/>
                </a:ext>
              </a:extLst>
            </p:cNvPr>
            <p:cNvSpPr>
              <a:spLocks noGrp="1" noRot="1" noMove="1" noResize="1" noEditPoints="1" noAdjustHandles="1" noChangeArrowheads="1" noChangeShapeType="1"/>
            </p:cNvSpPr>
            <p:nvPr/>
          </p:nvSpPr>
          <p:spPr bwMode="auto">
            <a:xfrm>
              <a:off x="5726335" y="2120976"/>
              <a:ext cx="519738"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45" name="Line 18">
              <a:extLst>
                <a:ext uri="{FF2B5EF4-FFF2-40B4-BE49-F238E27FC236}">
                  <a16:creationId xmlns:a16="http://schemas.microsoft.com/office/drawing/2014/main" id="{16E9D515-F6AE-17FB-7A75-151E776FA2E7}"/>
                </a:ext>
              </a:extLst>
            </p:cNvPr>
            <p:cNvSpPr>
              <a:spLocks noGrp="1" noRot="1" noMove="1" noResize="1" noEditPoints="1" noAdjustHandles="1" noChangeArrowheads="1" noChangeShapeType="1"/>
            </p:cNvSpPr>
            <p:nvPr/>
          </p:nvSpPr>
          <p:spPr bwMode="auto">
            <a:xfrm>
              <a:off x="6246073" y="2120976"/>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46" name="Line 19">
              <a:extLst>
                <a:ext uri="{FF2B5EF4-FFF2-40B4-BE49-F238E27FC236}">
                  <a16:creationId xmlns:a16="http://schemas.microsoft.com/office/drawing/2014/main" id="{A52EEED5-C1C9-9E72-7824-5C09E4355FDD}"/>
                </a:ext>
              </a:extLst>
            </p:cNvPr>
            <p:cNvSpPr>
              <a:spLocks noGrp="1" noRot="1" noMove="1" noResize="1" noEditPoints="1" noAdjustHandles="1" noChangeArrowheads="1" noChangeShapeType="1"/>
            </p:cNvSpPr>
            <p:nvPr/>
          </p:nvSpPr>
          <p:spPr bwMode="auto">
            <a:xfrm>
              <a:off x="6246073" y="2120976"/>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47" name="Line 20">
              <a:extLst>
                <a:ext uri="{FF2B5EF4-FFF2-40B4-BE49-F238E27FC236}">
                  <a16:creationId xmlns:a16="http://schemas.microsoft.com/office/drawing/2014/main" id="{322B711B-B1E2-93BB-6B2B-CD64EE6A86DB}"/>
                </a:ext>
              </a:extLst>
            </p:cNvPr>
            <p:cNvSpPr>
              <a:spLocks noGrp="1" noRot="1" noMove="1" noResize="1" noEditPoints="1" noAdjustHandles="1" noChangeArrowheads="1" noChangeShapeType="1"/>
            </p:cNvSpPr>
            <p:nvPr/>
          </p:nvSpPr>
          <p:spPr bwMode="auto">
            <a:xfrm>
              <a:off x="6246073" y="2120976"/>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48" name="Line 21">
              <a:extLst>
                <a:ext uri="{FF2B5EF4-FFF2-40B4-BE49-F238E27FC236}">
                  <a16:creationId xmlns:a16="http://schemas.microsoft.com/office/drawing/2014/main" id="{09AD83A7-38A8-5B15-07C2-A7956634F5FE}"/>
                </a:ext>
              </a:extLst>
            </p:cNvPr>
            <p:cNvSpPr>
              <a:spLocks noGrp="1" noRot="1" noMove="1" noResize="1" noEditPoints="1" noAdjustHandles="1" noChangeArrowheads="1" noChangeShapeType="1"/>
            </p:cNvSpPr>
            <p:nvPr/>
          </p:nvSpPr>
          <p:spPr bwMode="auto">
            <a:xfrm flipH="1">
              <a:off x="5802189" y="2120976"/>
              <a:ext cx="443885"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49" name="Line 22">
              <a:extLst>
                <a:ext uri="{FF2B5EF4-FFF2-40B4-BE49-F238E27FC236}">
                  <a16:creationId xmlns:a16="http://schemas.microsoft.com/office/drawing/2014/main" id="{4256DDC2-E62D-8266-88C0-097E45DE9DC2}"/>
                </a:ext>
              </a:extLst>
            </p:cNvPr>
            <p:cNvSpPr>
              <a:spLocks noGrp="1" noRot="1" noMove="1" noResize="1" noEditPoints="1" noAdjustHandles="1" noChangeArrowheads="1" noChangeShapeType="1"/>
            </p:cNvSpPr>
            <p:nvPr/>
          </p:nvSpPr>
          <p:spPr bwMode="auto">
            <a:xfrm>
              <a:off x="5802189" y="221511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50" name="Line 23">
              <a:extLst>
                <a:ext uri="{FF2B5EF4-FFF2-40B4-BE49-F238E27FC236}">
                  <a16:creationId xmlns:a16="http://schemas.microsoft.com/office/drawing/2014/main" id="{7B7E095C-9D52-6F53-A161-B7E6A61178F8}"/>
                </a:ext>
              </a:extLst>
            </p:cNvPr>
            <p:cNvSpPr>
              <a:spLocks noGrp="1" noRot="1" noMove="1" noResize="1" noEditPoints="1" noAdjustHandles="1" noChangeArrowheads="1" noChangeShapeType="1"/>
            </p:cNvSpPr>
            <p:nvPr/>
          </p:nvSpPr>
          <p:spPr bwMode="auto">
            <a:xfrm>
              <a:off x="5802189" y="221511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51" name="Line 24">
              <a:extLst>
                <a:ext uri="{FF2B5EF4-FFF2-40B4-BE49-F238E27FC236}">
                  <a16:creationId xmlns:a16="http://schemas.microsoft.com/office/drawing/2014/main" id="{A8B56E24-378A-F88F-B07F-A22A78F8970E}"/>
                </a:ext>
              </a:extLst>
            </p:cNvPr>
            <p:cNvSpPr>
              <a:spLocks noGrp="1" noRot="1" noMove="1" noResize="1" noEditPoints="1" noAdjustHandles="1" noChangeArrowheads="1" noChangeShapeType="1"/>
            </p:cNvSpPr>
            <p:nvPr/>
          </p:nvSpPr>
          <p:spPr bwMode="auto">
            <a:xfrm>
              <a:off x="5802189" y="221511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52" name="Line 25">
              <a:extLst>
                <a:ext uri="{FF2B5EF4-FFF2-40B4-BE49-F238E27FC236}">
                  <a16:creationId xmlns:a16="http://schemas.microsoft.com/office/drawing/2014/main" id="{1C78B7A0-2C05-F451-A641-074902B99C9A}"/>
                </a:ext>
              </a:extLst>
            </p:cNvPr>
            <p:cNvSpPr>
              <a:spLocks noGrp="1" noRot="1" noMove="1" noResize="1" noEditPoints="1" noAdjustHandles="1" noChangeArrowheads="1" noChangeShapeType="1"/>
            </p:cNvSpPr>
            <p:nvPr/>
          </p:nvSpPr>
          <p:spPr bwMode="auto">
            <a:xfrm>
              <a:off x="5802189" y="2215110"/>
              <a:ext cx="421409" cy="10590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53" name="Line 26">
              <a:extLst>
                <a:ext uri="{FF2B5EF4-FFF2-40B4-BE49-F238E27FC236}">
                  <a16:creationId xmlns:a16="http://schemas.microsoft.com/office/drawing/2014/main" id="{CD590B29-7F99-E89C-EFB7-76BBA2853601}"/>
                </a:ext>
              </a:extLst>
            </p:cNvPr>
            <p:cNvSpPr>
              <a:spLocks noGrp="1" noRot="1" noMove="1" noResize="1" noEditPoints="1" noAdjustHandles="1" noChangeArrowheads="1" noChangeShapeType="1"/>
            </p:cNvSpPr>
            <p:nvPr/>
          </p:nvSpPr>
          <p:spPr bwMode="auto">
            <a:xfrm>
              <a:off x="6223598" y="2321012"/>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54" name="Line 27">
              <a:extLst>
                <a:ext uri="{FF2B5EF4-FFF2-40B4-BE49-F238E27FC236}">
                  <a16:creationId xmlns:a16="http://schemas.microsoft.com/office/drawing/2014/main" id="{6E9DC005-D7A4-81E0-F8BC-6CFDA0818660}"/>
                </a:ext>
              </a:extLst>
            </p:cNvPr>
            <p:cNvSpPr>
              <a:spLocks noGrp="1" noRot="1" noMove="1" noResize="1" noEditPoints="1" noAdjustHandles="1" noChangeArrowheads="1" noChangeShapeType="1"/>
            </p:cNvSpPr>
            <p:nvPr/>
          </p:nvSpPr>
          <p:spPr bwMode="auto">
            <a:xfrm>
              <a:off x="6223598" y="2321012"/>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55" name="Line 28">
              <a:extLst>
                <a:ext uri="{FF2B5EF4-FFF2-40B4-BE49-F238E27FC236}">
                  <a16:creationId xmlns:a16="http://schemas.microsoft.com/office/drawing/2014/main" id="{19C5C820-5309-FC5E-F808-1555703193A1}"/>
                </a:ext>
              </a:extLst>
            </p:cNvPr>
            <p:cNvSpPr>
              <a:spLocks noGrp="1" noRot="1" noMove="1" noResize="1" noEditPoints="1" noAdjustHandles="1" noChangeArrowheads="1" noChangeShapeType="1"/>
            </p:cNvSpPr>
            <p:nvPr/>
          </p:nvSpPr>
          <p:spPr bwMode="auto">
            <a:xfrm>
              <a:off x="6223598" y="2321012"/>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56" name="Line 29">
              <a:extLst>
                <a:ext uri="{FF2B5EF4-FFF2-40B4-BE49-F238E27FC236}">
                  <a16:creationId xmlns:a16="http://schemas.microsoft.com/office/drawing/2014/main" id="{9BB2611F-08F2-6135-CA95-7F6F72651361}"/>
                </a:ext>
              </a:extLst>
            </p:cNvPr>
            <p:cNvSpPr>
              <a:spLocks noGrp="1" noRot="1" noMove="1" noResize="1" noEditPoints="1" noAdjustHandles="1" noChangeArrowheads="1" noChangeShapeType="1"/>
            </p:cNvSpPr>
            <p:nvPr/>
          </p:nvSpPr>
          <p:spPr bwMode="auto">
            <a:xfrm flipH="1">
              <a:off x="5931421" y="2321012"/>
              <a:ext cx="292177" cy="82368"/>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57" name="Line 30">
              <a:extLst>
                <a:ext uri="{FF2B5EF4-FFF2-40B4-BE49-F238E27FC236}">
                  <a16:creationId xmlns:a16="http://schemas.microsoft.com/office/drawing/2014/main" id="{26353342-F6A4-4438-25CD-C5B9F3836F8F}"/>
                </a:ext>
              </a:extLst>
            </p:cNvPr>
            <p:cNvSpPr>
              <a:spLocks noGrp="1" noRot="1" noMove="1" noResize="1" noEditPoints="1" noAdjustHandles="1" noChangeArrowheads="1" noChangeShapeType="1"/>
            </p:cNvSpPr>
            <p:nvPr/>
          </p:nvSpPr>
          <p:spPr bwMode="auto">
            <a:xfrm>
              <a:off x="5931421" y="240337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58" name="Line 31">
              <a:extLst>
                <a:ext uri="{FF2B5EF4-FFF2-40B4-BE49-F238E27FC236}">
                  <a16:creationId xmlns:a16="http://schemas.microsoft.com/office/drawing/2014/main" id="{2CF7E0D9-467D-AF7F-FB34-D4ED28BB5017}"/>
                </a:ext>
              </a:extLst>
            </p:cNvPr>
            <p:cNvSpPr>
              <a:spLocks noGrp="1" noRot="1" noMove="1" noResize="1" noEditPoints="1" noAdjustHandles="1" noChangeArrowheads="1" noChangeShapeType="1"/>
            </p:cNvSpPr>
            <p:nvPr/>
          </p:nvSpPr>
          <p:spPr bwMode="auto">
            <a:xfrm>
              <a:off x="5931421" y="240337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59" name="Line 32">
              <a:extLst>
                <a:ext uri="{FF2B5EF4-FFF2-40B4-BE49-F238E27FC236}">
                  <a16:creationId xmlns:a16="http://schemas.microsoft.com/office/drawing/2014/main" id="{222BE2A2-A5E5-0CD1-17B1-0D3368A59C8D}"/>
                </a:ext>
              </a:extLst>
            </p:cNvPr>
            <p:cNvSpPr>
              <a:spLocks noGrp="1" noRot="1" noMove="1" noResize="1" noEditPoints="1" noAdjustHandles="1" noChangeArrowheads="1" noChangeShapeType="1"/>
            </p:cNvSpPr>
            <p:nvPr/>
          </p:nvSpPr>
          <p:spPr bwMode="auto">
            <a:xfrm>
              <a:off x="5931421" y="240337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60" name="Line 33">
              <a:extLst>
                <a:ext uri="{FF2B5EF4-FFF2-40B4-BE49-F238E27FC236}">
                  <a16:creationId xmlns:a16="http://schemas.microsoft.com/office/drawing/2014/main" id="{8AD2A952-3631-7E88-1DA8-09E72301918F}"/>
                </a:ext>
              </a:extLst>
            </p:cNvPr>
            <p:cNvSpPr>
              <a:spLocks noGrp="1" noRot="1" noMove="1" noResize="1" noEditPoints="1" noAdjustHandles="1" noChangeArrowheads="1" noChangeShapeType="1"/>
            </p:cNvSpPr>
            <p:nvPr/>
          </p:nvSpPr>
          <p:spPr bwMode="auto">
            <a:xfrm flipH="1">
              <a:off x="5899113" y="2403379"/>
              <a:ext cx="32308"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61" name="Line 34">
              <a:extLst>
                <a:ext uri="{FF2B5EF4-FFF2-40B4-BE49-F238E27FC236}">
                  <a16:creationId xmlns:a16="http://schemas.microsoft.com/office/drawing/2014/main" id="{E424B05F-BF58-4818-340F-4DB32C5D2425}"/>
                </a:ext>
              </a:extLst>
            </p:cNvPr>
            <p:cNvSpPr>
              <a:spLocks noGrp="1" noRot="1" noMove="1" noResize="1" noEditPoints="1" noAdjustHandles="1" noChangeArrowheads="1" noChangeShapeType="1"/>
            </p:cNvSpPr>
            <p:nvPr/>
          </p:nvSpPr>
          <p:spPr bwMode="auto">
            <a:xfrm>
              <a:off x="5899113" y="249751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62" name="Line 35">
              <a:extLst>
                <a:ext uri="{FF2B5EF4-FFF2-40B4-BE49-F238E27FC236}">
                  <a16:creationId xmlns:a16="http://schemas.microsoft.com/office/drawing/2014/main" id="{046AF367-686B-C511-33CE-6C939B4FB033}"/>
                </a:ext>
              </a:extLst>
            </p:cNvPr>
            <p:cNvSpPr>
              <a:spLocks noGrp="1" noRot="1" noMove="1" noResize="1" noEditPoints="1" noAdjustHandles="1" noChangeArrowheads="1" noChangeShapeType="1"/>
            </p:cNvSpPr>
            <p:nvPr/>
          </p:nvSpPr>
          <p:spPr bwMode="auto">
            <a:xfrm>
              <a:off x="5899113" y="249751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63" name="Line 36">
              <a:extLst>
                <a:ext uri="{FF2B5EF4-FFF2-40B4-BE49-F238E27FC236}">
                  <a16:creationId xmlns:a16="http://schemas.microsoft.com/office/drawing/2014/main" id="{FAEB43E6-8795-E5DC-8ECC-288D9B3FE07C}"/>
                </a:ext>
              </a:extLst>
            </p:cNvPr>
            <p:cNvSpPr>
              <a:spLocks noGrp="1" noRot="1" noMove="1" noResize="1" noEditPoints="1" noAdjustHandles="1" noChangeArrowheads="1" noChangeShapeType="1"/>
            </p:cNvSpPr>
            <p:nvPr/>
          </p:nvSpPr>
          <p:spPr bwMode="auto">
            <a:xfrm>
              <a:off x="5899113" y="249751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64" name="Line 37">
              <a:extLst>
                <a:ext uri="{FF2B5EF4-FFF2-40B4-BE49-F238E27FC236}">
                  <a16:creationId xmlns:a16="http://schemas.microsoft.com/office/drawing/2014/main" id="{CC17073E-95C8-EB49-CA4F-F0BF1D07D380}"/>
                </a:ext>
              </a:extLst>
            </p:cNvPr>
            <p:cNvSpPr>
              <a:spLocks noGrp="1" noRot="1" noMove="1" noResize="1" noEditPoints="1" noAdjustHandles="1" noChangeArrowheads="1" noChangeShapeType="1"/>
            </p:cNvSpPr>
            <p:nvPr/>
          </p:nvSpPr>
          <p:spPr bwMode="auto">
            <a:xfrm>
              <a:off x="5899113" y="2497514"/>
              <a:ext cx="455122" cy="82368"/>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65" name="Line 38">
              <a:extLst>
                <a:ext uri="{FF2B5EF4-FFF2-40B4-BE49-F238E27FC236}">
                  <a16:creationId xmlns:a16="http://schemas.microsoft.com/office/drawing/2014/main" id="{6329BA4F-23A1-9CEA-6C2D-409BB136F24B}"/>
                </a:ext>
              </a:extLst>
            </p:cNvPr>
            <p:cNvSpPr>
              <a:spLocks noGrp="1" noRot="1" noMove="1" noResize="1" noEditPoints="1" noAdjustHandles="1" noChangeArrowheads="1" noChangeShapeType="1"/>
            </p:cNvSpPr>
            <p:nvPr/>
          </p:nvSpPr>
          <p:spPr bwMode="auto">
            <a:xfrm>
              <a:off x="6354235" y="2579881"/>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66" name="Line 39">
              <a:extLst>
                <a:ext uri="{FF2B5EF4-FFF2-40B4-BE49-F238E27FC236}">
                  <a16:creationId xmlns:a16="http://schemas.microsoft.com/office/drawing/2014/main" id="{B9B4C4F1-FD9B-216B-826D-3A5A3595C4F0}"/>
                </a:ext>
              </a:extLst>
            </p:cNvPr>
            <p:cNvSpPr>
              <a:spLocks noGrp="1" noRot="1" noMove="1" noResize="1" noEditPoints="1" noAdjustHandles="1" noChangeArrowheads="1" noChangeShapeType="1"/>
            </p:cNvSpPr>
            <p:nvPr/>
          </p:nvSpPr>
          <p:spPr bwMode="auto">
            <a:xfrm>
              <a:off x="6354235" y="2579881"/>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67" name="Line 40">
              <a:extLst>
                <a:ext uri="{FF2B5EF4-FFF2-40B4-BE49-F238E27FC236}">
                  <a16:creationId xmlns:a16="http://schemas.microsoft.com/office/drawing/2014/main" id="{2EBD83E4-319B-56B4-9293-89EB758383D5}"/>
                </a:ext>
              </a:extLst>
            </p:cNvPr>
            <p:cNvSpPr>
              <a:spLocks noGrp="1" noRot="1" noMove="1" noResize="1" noEditPoints="1" noAdjustHandles="1" noChangeArrowheads="1" noChangeShapeType="1"/>
            </p:cNvSpPr>
            <p:nvPr/>
          </p:nvSpPr>
          <p:spPr bwMode="auto">
            <a:xfrm>
              <a:off x="6354235" y="2579881"/>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68" name="Line 41">
              <a:extLst>
                <a:ext uri="{FF2B5EF4-FFF2-40B4-BE49-F238E27FC236}">
                  <a16:creationId xmlns:a16="http://schemas.microsoft.com/office/drawing/2014/main" id="{2983EDEE-2F25-82CC-FF8D-EB73F3D27192}"/>
                </a:ext>
              </a:extLst>
            </p:cNvPr>
            <p:cNvSpPr>
              <a:spLocks noGrp="1" noRot="1" noMove="1" noResize="1" noEditPoints="1" noAdjustHandles="1" noChangeArrowheads="1" noChangeShapeType="1"/>
            </p:cNvSpPr>
            <p:nvPr/>
          </p:nvSpPr>
          <p:spPr bwMode="auto">
            <a:xfrm flipH="1">
              <a:off x="6062058" y="2579881"/>
              <a:ext cx="292177" cy="10590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69" name="Line 42">
              <a:extLst>
                <a:ext uri="{FF2B5EF4-FFF2-40B4-BE49-F238E27FC236}">
                  <a16:creationId xmlns:a16="http://schemas.microsoft.com/office/drawing/2014/main" id="{8480C35B-D41E-1E0D-F878-C0956B74D185}"/>
                </a:ext>
              </a:extLst>
            </p:cNvPr>
            <p:cNvSpPr>
              <a:spLocks noGrp="1" noRot="1" noMove="1" noResize="1" noEditPoints="1" noAdjustHandles="1" noChangeArrowheads="1" noChangeShapeType="1"/>
            </p:cNvSpPr>
            <p:nvPr/>
          </p:nvSpPr>
          <p:spPr bwMode="auto">
            <a:xfrm>
              <a:off x="6062058" y="268578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70" name="Line 43">
              <a:extLst>
                <a:ext uri="{FF2B5EF4-FFF2-40B4-BE49-F238E27FC236}">
                  <a16:creationId xmlns:a16="http://schemas.microsoft.com/office/drawing/2014/main" id="{77F9F166-1957-D25A-4EA8-5CF7B3237EE4}"/>
                </a:ext>
              </a:extLst>
            </p:cNvPr>
            <p:cNvSpPr>
              <a:spLocks noGrp="1" noRot="1" noMove="1" noResize="1" noEditPoints="1" noAdjustHandles="1" noChangeArrowheads="1" noChangeShapeType="1"/>
            </p:cNvSpPr>
            <p:nvPr/>
          </p:nvSpPr>
          <p:spPr bwMode="auto">
            <a:xfrm>
              <a:off x="6062058" y="268578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71" name="Line 44">
              <a:extLst>
                <a:ext uri="{FF2B5EF4-FFF2-40B4-BE49-F238E27FC236}">
                  <a16:creationId xmlns:a16="http://schemas.microsoft.com/office/drawing/2014/main" id="{2F1FF310-E997-8467-2D2D-913659CFA388}"/>
                </a:ext>
              </a:extLst>
            </p:cNvPr>
            <p:cNvSpPr>
              <a:spLocks noGrp="1" noRot="1" noMove="1" noResize="1" noEditPoints="1" noAdjustHandles="1" noChangeArrowheads="1" noChangeShapeType="1"/>
            </p:cNvSpPr>
            <p:nvPr/>
          </p:nvSpPr>
          <p:spPr bwMode="auto">
            <a:xfrm>
              <a:off x="6062058" y="268578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72" name="Line 45">
              <a:extLst>
                <a:ext uri="{FF2B5EF4-FFF2-40B4-BE49-F238E27FC236}">
                  <a16:creationId xmlns:a16="http://schemas.microsoft.com/office/drawing/2014/main" id="{AAA0EE12-47C5-80D4-6863-CFECF2C24FD4}"/>
                </a:ext>
              </a:extLst>
            </p:cNvPr>
            <p:cNvSpPr>
              <a:spLocks noGrp="1" noRot="1" noMove="1" noResize="1" noEditPoints="1" noAdjustHandles="1" noChangeArrowheads="1" noChangeShapeType="1"/>
            </p:cNvSpPr>
            <p:nvPr/>
          </p:nvSpPr>
          <p:spPr bwMode="auto">
            <a:xfrm>
              <a:off x="6062058" y="2685783"/>
              <a:ext cx="140470" cy="82368"/>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73" name="Line 46">
              <a:extLst>
                <a:ext uri="{FF2B5EF4-FFF2-40B4-BE49-F238E27FC236}">
                  <a16:creationId xmlns:a16="http://schemas.microsoft.com/office/drawing/2014/main" id="{E95CD7E0-B777-CA2F-FD83-B34AB1A07B4B}"/>
                </a:ext>
              </a:extLst>
            </p:cNvPr>
            <p:cNvSpPr>
              <a:spLocks noGrp="1" noRot="1" noMove="1" noResize="1" noEditPoints="1" noAdjustHandles="1" noChangeArrowheads="1" noChangeShapeType="1"/>
            </p:cNvSpPr>
            <p:nvPr/>
          </p:nvSpPr>
          <p:spPr bwMode="auto">
            <a:xfrm>
              <a:off x="6202528" y="276815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74" name="Line 47">
              <a:extLst>
                <a:ext uri="{FF2B5EF4-FFF2-40B4-BE49-F238E27FC236}">
                  <a16:creationId xmlns:a16="http://schemas.microsoft.com/office/drawing/2014/main" id="{B8FFA11E-01DB-DF6F-F954-219F0A09EBB2}"/>
                </a:ext>
              </a:extLst>
            </p:cNvPr>
            <p:cNvSpPr>
              <a:spLocks noGrp="1" noRot="1" noMove="1" noResize="1" noEditPoints="1" noAdjustHandles="1" noChangeArrowheads="1" noChangeShapeType="1"/>
            </p:cNvSpPr>
            <p:nvPr/>
          </p:nvSpPr>
          <p:spPr bwMode="auto">
            <a:xfrm>
              <a:off x="6202528" y="276815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75" name="Line 48">
              <a:extLst>
                <a:ext uri="{FF2B5EF4-FFF2-40B4-BE49-F238E27FC236}">
                  <a16:creationId xmlns:a16="http://schemas.microsoft.com/office/drawing/2014/main" id="{CB2587F6-7E29-B9B5-70A1-B0B05F5659AD}"/>
                </a:ext>
              </a:extLst>
            </p:cNvPr>
            <p:cNvSpPr>
              <a:spLocks noGrp="1" noRot="1" noMove="1" noResize="1" noEditPoints="1" noAdjustHandles="1" noChangeArrowheads="1" noChangeShapeType="1"/>
            </p:cNvSpPr>
            <p:nvPr/>
          </p:nvSpPr>
          <p:spPr bwMode="auto">
            <a:xfrm>
              <a:off x="6202528" y="276815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76" name="Line 49">
              <a:extLst>
                <a:ext uri="{FF2B5EF4-FFF2-40B4-BE49-F238E27FC236}">
                  <a16:creationId xmlns:a16="http://schemas.microsoft.com/office/drawing/2014/main" id="{07C351C6-F205-286A-497C-189BDFBE85F2}"/>
                </a:ext>
              </a:extLst>
            </p:cNvPr>
            <p:cNvSpPr>
              <a:spLocks noGrp="1" noRot="1" noMove="1" noResize="1" noEditPoints="1" noAdjustHandles="1" noChangeArrowheads="1" noChangeShapeType="1"/>
            </p:cNvSpPr>
            <p:nvPr/>
          </p:nvSpPr>
          <p:spPr bwMode="auto">
            <a:xfrm>
              <a:off x="6202528" y="2768150"/>
              <a:ext cx="96924"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77" name="Line 50">
              <a:extLst>
                <a:ext uri="{FF2B5EF4-FFF2-40B4-BE49-F238E27FC236}">
                  <a16:creationId xmlns:a16="http://schemas.microsoft.com/office/drawing/2014/main" id="{B61CC4D4-6DF2-E3FF-C13E-6174CD90065C}"/>
                </a:ext>
              </a:extLst>
            </p:cNvPr>
            <p:cNvSpPr>
              <a:spLocks noGrp="1" noRot="1" noMove="1" noResize="1" noEditPoints="1" noAdjustHandles="1" noChangeArrowheads="1" noChangeShapeType="1"/>
            </p:cNvSpPr>
            <p:nvPr/>
          </p:nvSpPr>
          <p:spPr bwMode="auto">
            <a:xfrm>
              <a:off x="6299452" y="2862285"/>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78" name="Line 51">
              <a:extLst>
                <a:ext uri="{FF2B5EF4-FFF2-40B4-BE49-F238E27FC236}">
                  <a16:creationId xmlns:a16="http://schemas.microsoft.com/office/drawing/2014/main" id="{05C869BB-EF8F-781F-E2CF-636AB57C6542}"/>
                </a:ext>
              </a:extLst>
            </p:cNvPr>
            <p:cNvSpPr>
              <a:spLocks noGrp="1" noRot="1" noMove="1" noResize="1" noEditPoints="1" noAdjustHandles="1" noChangeArrowheads="1" noChangeShapeType="1"/>
            </p:cNvSpPr>
            <p:nvPr/>
          </p:nvSpPr>
          <p:spPr bwMode="auto">
            <a:xfrm>
              <a:off x="6299452" y="2862285"/>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79" name="Line 52">
              <a:extLst>
                <a:ext uri="{FF2B5EF4-FFF2-40B4-BE49-F238E27FC236}">
                  <a16:creationId xmlns:a16="http://schemas.microsoft.com/office/drawing/2014/main" id="{C86F4D7F-18D5-ED22-10D7-023B7FE138AC}"/>
                </a:ext>
              </a:extLst>
            </p:cNvPr>
            <p:cNvSpPr>
              <a:spLocks noGrp="1" noRot="1" noMove="1" noResize="1" noEditPoints="1" noAdjustHandles="1" noChangeArrowheads="1" noChangeShapeType="1"/>
            </p:cNvSpPr>
            <p:nvPr/>
          </p:nvSpPr>
          <p:spPr bwMode="auto">
            <a:xfrm>
              <a:off x="6299452" y="2862285"/>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80" name="Line 53">
              <a:extLst>
                <a:ext uri="{FF2B5EF4-FFF2-40B4-BE49-F238E27FC236}">
                  <a16:creationId xmlns:a16="http://schemas.microsoft.com/office/drawing/2014/main" id="{D3FAA723-9221-A75D-BC64-8F5BC42BF64A}"/>
                </a:ext>
              </a:extLst>
            </p:cNvPr>
            <p:cNvSpPr>
              <a:spLocks noGrp="1" noRot="1" noMove="1" noResize="1" noEditPoints="1" noAdjustHandles="1" noChangeArrowheads="1" noChangeShapeType="1"/>
            </p:cNvSpPr>
            <p:nvPr/>
          </p:nvSpPr>
          <p:spPr bwMode="auto">
            <a:xfrm flipH="1">
              <a:off x="5802189" y="2862285"/>
              <a:ext cx="497263"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81" name="Line 54">
              <a:extLst>
                <a:ext uri="{FF2B5EF4-FFF2-40B4-BE49-F238E27FC236}">
                  <a16:creationId xmlns:a16="http://schemas.microsoft.com/office/drawing/2014/main" id="{40A0BEFC-B954-D379-6621-AC37807FD97F}"/>
                </a:ext>
              </a:extLst>
            </p:cNvPr>
            <p:cNvSpPr>
              <a:spLocks noGrp="1" noRot="1" noMove="1" noResize="1" noEditPoints="1" noAdjustHandles="1" noChangeArrowheads="1" noChangeShapeType="1"/>
            </p:cNvSpPr>
            <p:nvPr/>
          </p:nvSpPr>
          <p:spPr bwMode="auto">
            <a:xfrm>
              <a:off x="5802189" y="295641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82" name="Line 55">
              <a:extLst>
                <a:ext uri="{FF2B5EF4-FFF2-40B4-BE49-F238E27FC236}">
                  <a16:creationId xmlns:a16="http://schemas.microsoft.com/office/drawing/2014/main" id="{07F849F4-4512-E994-7256-788339C0EB6D}"/>
                </a:ext>
              </a:extLst>
            </p:cNvPr>
            <p:cNvSpPr>
              <a:spLocks noGrp="1" noRot="1" noMove="1" noResize="1" noEditPoints="1" noAdjustHandles="1" noChangeArrowheads="1" noChangeShapeType="1"/>
            </p:cNvSpPr>
            <p:nvPr/>
          </p:nvSpPr>
          <p:spPr bwMode="auto">
            <a:xfrm>
              <a:off x="5802189" y="295641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83" name="Line 56">
              <a:extLst>
                <a:ext uri="{FF2B5EF4-FFF2-40B4-BE49-F238E27FC236}">
                  <a16:creationId xmlns:a16="http://schemas.microsoft.com/office/drawing/2014/main" id="{03D81125-0791-B56F-9206-7CEFED01BC48}"/>
                </a:ext>
              </a:extLst>
            </p:cNvPr>
            <p:cNvSpPr>
              <a:spLocks noGrp="1" noRot="1" noMove="1" noResize="1" noEditPoints="1" noAdjustHandles="1" noChangeArrowheads="1" noChangeShapeType="1"/>
            </p:cNvSpPr>
            <p:nvPr/>
          </p:nvSpPr>
          <p:spPr bwMode="auto">
            <a:xfrm>
              <a:off x="5802189" y="295641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84" name="Line 57">
              <a:extLst>
                <a:ext uri="{FF2B5EF4-FFF2-40B4-BE49-F238E27FC236}">
                  <a16:creationId xmlns:a16="http://schemas.microsoft.com/office/drawing/2014/main" id="{9A3AA99A-D420-5499-99F1-B2B27507E0DC}"/>
                </a:ext>
              </a:extLst>
            </p:cNvPr>
            <p:cNvSpPr>
              <a:spLocks noGrp="1" noRot="1" noMove="1" noResize="1" noEditPoints="1" noAdjustHandles="1" noChangeArrowheads="1" noChangeShapeType="1"/>
            </p:cNvSpPr>
            <p:nvPr/>
          </p:nvSpPr>
          <p:spPr bwMode="auto">
            <a:xfrm>
              <a:off x="5802189" y="2956419"/>
              <a:ext cx="269702"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85" name="Line 58">
              <a:extLst>
                <a:ext uri="{FF2B5EF4-FFF2-40B4-BE49-F238E27FC236}">
                  <a16:creationId xmlns:a16="http://schemas.microsoft.com/office/drawing/2014/main" id="{9A057E25-ACCE-1992-382A-4B3A53BFA858}"/>
                </a:ext>
              </a:extLst>
            </p:cNvPr>
            <p:cNvSpPr>
              <a:spLocks noGrp="1" noRot="1" noMove="1" noResize="1" noEditPoints="1" noAdjustHandles="1" noChangeArrowheads="1" noChangeShapeType="1"/>
            </p:cNvSpPr>
            <p:nvPr/>
          </p:nvSpPr>
          <p:spPr bwMode="auto">
            <a:xfrm>
              <a:off x="6071891" y="305055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86" name="Line 59">
              <a:extLst>
                <a:ext uri="{FF2B5EF4-FFF2-40B4-BE49-F238E27FC236}">
                  <a16:creationId xmlns:a16="http://schemas.microsoft.com/office/drawing/2014/main" id="{771ECE22-F711-2114-A0E9-948C0F464680}"/>
                </a:ext>
              </a:extLst>
            </p:cNvPr>
            <p:cNvSpPr>
              <a:spLocks noGrp="1" noRot="1" noMove="1" noResize="1" noEditPoints="1" noAdjustHandles="1" noChangeArrowheads="1" noChangeShapeType="1"/>
            </p:cNvSpPr>
            <p:nvPr/>
          </p:nvSpPr>
          <p:spPr bwMode="auto">
            <a:xfrm>
              <a:off x="6071891" y="305055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87" name="Line 60">
              <a:extLst>
                <a:ext uri="{FF2B5EF4-FFF2-40B4-BE49-F238E27FC236}">
                  <a16:creationId xmlns:a16="http://schemas.microsoft.com/office/drawing/2014/main" id="{9658EAD3-40B0-118D-1915-A4EA82E2574A}"/>
                </a:ext>
              </a:extLst>
            </p:cNvPr>
            <p:cNvSpPr>
              <a:spLocks noGrp="1" noRot="1" noMove="1" noResize="1" noEditPoints="1" noAdjustHandles="1" noChangeArrowheads="1" noChangeShapeType="1"/>
            </p:cNvSpPr>
            <p:nvPr/>
          </p:nvSpPr>
          <p:spPr bwMode="auto">
            <a:xfrm>
              <a:off x="6071891" y="305055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88" name="Line 61">
              <a:extLst>
                <a:ext uri="{FF2B5EF4-FFF2-40B4-BE49-F238E27FC236}">
                  <a16:creationId xmlns:a16="http://schemas.microsoft.com/office/drawing/2014/main" id="{EC4BC75E-4347-C942-8052-844850C7D39F}"/>
                </a:ext>
              </a:extLst>
            </p:cNvPr>
            <p:cNvSpPr>
              <a:spLocks noGrp="1" noRot="1" noMove="1" noResize="1" noEditPoints="1" noAdjustHandles="1" noChangeArrowheads="1" noChangeShapeType="1"/>
            </p:cNvSpPr>
            <p:nvPr/>
          </p:nvSpPr>
          <p:spPr bwMode="auto">
            <a:xfrm>
              <a:off x="6071891" y="3050554"/>
              <a:ext cx="671446"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89" name="Line 62">
              <a:extLst>
                <a:ext uri="{FF2B5EF4-FFF2-40B4-BE49-F238E27FC236}">
                  <a16:creationId xmlns:a16="http://schemas.microsoft.com/office/drawing/2014/main" id="{D5CFAB5E-BC22-0DFE-4B43-3AA993ACD47C}"/>
                </a:ext>
              </a:extLst>
            </p:cNvPr>
            <p:cNvSpPr>
              <a:spLocks noGrp="1" noRot="1" noMove="1" noResize="1" noEditPoints="1" noAdjustHandles="1" noChangeArrowheads="1" noChangeShapeType="1"/>
            </p:cNvSpPr>
            <p:nvPr/>
          </p:nvSpPr>
          <p:spPr bwMode="auto">
            <a:xfrm>
              <a:off x="6743336" y="3144688"/>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90" name="Line 63">
              <a:extLst>
                <a:ext uri="{FF2B5EF4-FFF2-40B4-BE49-F238E27FC236}">
                  <a16:creationId xmlns:a16="http://schemas.microsoft.com/office/drawing/2014/main" id="{81C6BF7E-F3D4-69F0-4486-9C2825F6E3B6}"/>
                </a:ext>
              </a:extLst>
            </p:cNvPr>
            <p:cNvSpPr>
              <a:spLocks noGrp="1" noRot="1" noMove="1" noResize="1" noEditPoints="1" noAdjustHandles="1" noChangeArrowheads="1" noChangeShapeType="1"/>
            </p:cNvSpPr>
            <p:nvPr/>
          </p:nvSpPr>
          <p:spPr bwMode="auto">
            <a:xfrm>
              <a:off x="6743336" y="3144688"/>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91" name="Line 64">
              <a:extLst>
                <a:ext uri="{FF2B5EF4-FFF2-40B4-BE49-F238E27FC236}">
                  <a16:creationId xmlns:a16="http://schemas.microsoft.com/office/drawing/2014/main" id="{31A2AADF-E8FE-B40F-42F2-6A5718BD84CD}"/>
                </a:ext>
              </a:extLst>
            </p:cNvPr>
            <p:cNvSpPr>
              <a:spLocks noGrp="1" noRot="1" noMove="1" noResize="1" noEditPoints="1" noAdjustHandles="1" noChangeArrowheads="1" noChangeShapeType="1"/>
            </p:cNvSpPr>
            <p:nvPr/>
          </p:nvSpPr>
          <p:spPr bwMode="auto">
            <a:xfrm>
              <a:off x="6743336" y="3144688"/>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92" name="Line 65">
              <a:extLst>
                <a:ext uri="{FF2B5EF4-FFF2-40B4-BE49-F238E27FC236}">
                  <a16:creationId xmlns:a16="http://schemas.microsoft.com/office/drawing/2014/main" id="{64AF3EFB-DBF0-DA38-339A-1E12721F14D8}"/>
                </a:ext>
              </a:extLst>
            </p:cNvPr>
            <p:cNvSpPr>
              <a:spLocks noGrp="1" noRot="1" noMove="1" noResize="1" noEditPoints="1" noAdjustHandles="1" noChangeArrowheads="1" noChangeShapeType="1"/>
            </p:cNvSpPr>
            <p:nvPr/>
          </p:nvSpPr>
          <p:spPr bwMode="auto">
            <a:xfrm flipH="1">
              <a:off x="6591629" y="3144688"/>
              <a:ext cx="151707"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93" name="Line 66">
              <a:extLst>
                <a:ext uri="{FF2B5EF4-FFF2-40B4-BE49-F238E27FC236}">
                  <a16:creationId xmlns:a16="http://schemas.microsoft.com/office/drawing/2014/main" id="{791AFA68-3602-5B9E-A1A3-015502F1C7E8}"/>
                </a:ext>
              </a:extLst>
            </p:cNvPr>
            <p:cNvSpPr>
              <a:spLocks noGrp="1" noRot="1" noMove="1" noResize="1" noEditPoints="1" noAdjustHandles="1" noChangeArrowheads="1" noChangeShapeType="1"/>
            </p:cNvSpPr>
            <p:nvPr/>
          </p:nvSpPr>
          <p:spPr bwMode="auto">
            <a:xfrm>
              <a:off x="6591629" y="3238822"/>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94" name="Line 67">
              <a:extLst>
                <a:ext uri="{FF2B5EF4-FFF2-40B4-BE49-F238E27FC236}">
                  <a16:creationId xmlns:a16="http://schemas.microsoft.com/office/drawing/2014/main" id="{CF16EBED-BB3A-5258-CE15-1C4096503A6F}"/>
                </a:ext>
              </a:extLst>
            </p:cNvPr>
            <p:cNvSpPr>
              <a:spLocks noGrp="1" noRot="1" noMove="1" noResize="1" noEditPoints="1" noAdjustHandles="1" noChangeArrowheads="1" noChangeShapeType="1"/>
            </p:cNvSpPr>
            <p:nvPr/>
          </p:nvSpPr>
          <p:spPr bwMode="auto">
            <a:xfrm>
              <a:off x="6591629" y="3238822"/>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95" name="Line 68">
              <a:extLst>
                <a:ext uri="{FF2B5EF4-FFF2-40B4-BE49-F238E27FC236}">
                  <a16:creationId xmlns:a16="http://schemas.microsoft.com/office/drawing/2014/main" id="{C544ED57-2E1D-B065-8DDC-4AE775882949}"/>
                </a:ext>
              </a:extLst>
            </p:cNvPr>
            <p:cNvSpPr>
              <a:spLocks noGrp="1" noRot="1" noMove="1" noResize="1" noEditPoints="1" noAdjustHandles="1" noChangeArrowheads="1" noChangeShapeType="1"/>
            </p:cNvSpPr>
            <p:nvPr/>
          </p:nvSpPr>
          <p:spPr bwMode="auto">
            <a:xfrm>
              <a:off x="6591629" y="3238822"/>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96" name="Line 69">
              <a:extLst>
                <a:ext uri="{FF2B5EF4-FFF2-40B4-BE49-F238E27FC236}">
                  <a16:creationId xmlns:a16="http://schemas.microsoft.com/office/drawing/2014/main" id="{1BB86AA6-9CD4-1D83-D013-CC5439E12B17}"/>
                </a:ext>
              </a:extLst>
            </p:cNvPr>
            <p:cNvSpPr>
              <a:spLocks noGrp="1" noRot="1" noMove="1" noResize="1" noEditPoints="1" noAdjustHandles="1" noChangeArrowheads="1" noChangeShapeType="1"/>
            </p:cNvSpPr>
            <p:nvPr/>
          </p:nvSpPr>
          <p:spPr bwMode="auto">
            <a:xfrm>
              <a:off x="6591629" y="3238822"/>
              <a:ext cx="542213"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97" name="Line 70">
              <a:extLst>
                <a:ext uri="{FF2B5EF4-FFF2-40B4-BE49-F238E27FC236}">
                  <a16:creationId xmlns:a16="http://schemas.microsoft.com/office/drawing/2014/main" id="{3D5E79CE-6825-352A-6B0E-CC38259831E3}"/>
                </a:ext>
              </a:extLst>
            </p:cNvPr>
            <p:cNvSpPr>
              <a:spLocks noGrp="1" noRot="1" noMove="1" noResize="1" noEditPoints="1" noAdjustHandles="1" noChangeArrowheads="1" noChangeShapeType="1"/>
            </p:cNvSpPr>
            <p:nvPr/>
          </p:nvSpPr>
          <p:spPr bwMode="auto">
            <a:xfrm>
              <a:off x="7133842" y="3332957"/>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98" name="Line 71">
              <a:extLst>
                <a:ext uri="{FF2B5EF4-FFF2-40B4-BE49-F238E27FC236}">
                  <a16:creationId xmlns:a16="http://schemas.microsoft.com/office/drawing/2014/main" id="{C10383C4-8044-E850-61C2-6C3430D4DD75}"/>
                </a:ext>
              </a:extLst>
            </p:cNvPr>
            <p:cNvSpPr>
              <a:spLocks noGrp="1" noRot="1" noMove="1" noResize="1" noEditPoints="1" noAdjustHandles="1" noChangeArrowheads="1" noChangeShapeType="1"/>
            </p:cNvSpPr>
            <p:nvPr/>
          </p:nvSpPr>
          <p:spPr bwMode="auto">
            <a:xfrm>
              <a:off x="7133842" y="3332957"/>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499" name="Line 72">
              <a:extLst>
                <a:ext uri="{FF2B5EF4-FFF2-40B4-BE49-F238E27FC236}">
                  <a16:creationId xmlns:a16="http://schemas.microsoft.com/office/drawing/2014/main" id="{13801248-E938-943C-AED9-AC5F1FD8F045}"/>
                </a:ext>
              </a:extLst>
            </p:cNvPr>
            <p:cNvSpPr>
              <a:spLocks noGrp="1" noRot="1" noMove="1" noResize="1" noEditPoints="1" noAdjustHandles="1" noChangeArrowheads="1" noChangeShapeType="1"/>
            </p:cNvSpPr>
            <p:nvPr/>
          </p:nvSpPr>
          <p:spPr bwMode="auto">
            <a:xfrm>
              <a:off x="7133842" y="3332957"/>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00" name="Line 73">
              <a:extLst>
                <a:ext uri="{FF2B5EF4-FFF2-40B4-BE49-F238E27FC236}">
                  <a16:creationId xmlns:a16="http://schemas.microsoft.com/office/drawing/2014/main" id="{E4D38316-4016-AFBA-5B7E-C1CA8D41B2E0}"/>
                </a:ext>
              </a:extLst>
            </p:cNvPr>
            <p:cNvSpPr>
              <a:spLocks noGrp="1" noRot="1" noMove="1" noResize="1" noEditPoints="1" noAdjustHandles="1" noChangeArrowheads="1" noChangeShapeType="1"/>
            </p:cNvSpPr>
            <p:nvPr/>
          </p:nvSpPr>
          <p:spPr bwMode="auto">
            <a:xfrm flipH="1">
              <a:off x="6515775" y="3332957"/>
              <a:ext cx="618067" cy="82368"/>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01" name="Line 74">
              <a:extLst>
                <a:ext uri="{FF2B5EF4-FFF2-40B4-BE49-F238E27FC236}">
                  <a16:creationId xmlns:a16="http://schemas.microsoft.com/office/drawing/2014/main" id="{F05DC845-B382-EE1C-FDFB-F6813F3C17E0}"/>
                </a:ext>
              </a:extLst>
            </p:cNvPr>
            <p:cNvSpPr>
              <a:spLocks noGrp="1" noRot="1" noMove="1" noResize="1" noEditPoints="1" noAdjustHandles="1" noChangeArrowheads="1" noChangeShapeType="1"/>
            </p:cNvSpPr>
            <p:nvPr/>
          </p:nvSpPr>
          <p:spPr bwMode="auto">
            <a:xfrm>
              <a:off x="6515775" y="3415325"/>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02" name="Line 75">
              <a:extLst>
                <a:ext uri="{FF2B5EF4-FFF2-40B4-BE49-F238E27FC236}">
                  <a16:creationId xmlns:a16="http://schemas.microsoft.com/office/drawing/2014/main" id="{1F4535C3-7C2A-E46B-EA69-0F049D8C63BB}"/>
                </a:ext>
              </a:extLst>
            </p:cNvPr>
            <p:cNvSpPr>
              <a:spLocks noGrp="1" noRot="1" noMove="1" noResize="1" noEditPoints="1" noAdjustHandles="1" noChangeArrowheads="1" noChangeShapeType="1"/>
            </p:cNvSpPr>
            <p:nvPr/>
          </p:nvSpPr>
          <p:spPr bwMode="auto">
            <a:xfrm>
              <a:off x="6515775" y="3415325"/>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03" name="Line 76">
              <a:extLst>
                <a:ext uri="{FF2B5EF4-FFF2-40B4-BE49-F238E27FC236}">
                  <a16:creationId xmlns:a16="http://schemas.microsoft.com/office/drawing/2014/main" id="{CC6087EE-E13C-CA60-AF3D-AE280FA8C05B}"/>
                </a:ext>
              </a:extLst>
            </p:cNvPr>
            <p:cNvSpPr>
              <a:spLocks noGrp="1" noRot="1" noMove="1" noResize="1" noEditPoints="1" noAdjustHandles="1" noChangeArrowheads="1" noChangeShapeType="1"/>
            </p:cNvSpPr>
            <p:nvPr/>
          </p:nvSpPr>
          <p:spPr bwMode="auto">
            <a:xfrm>
              <a:off x="6515775" y="3415325"/>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04" name="Line 77">
              <a:extLst>
                <a:ext uri="{FF2B5EF4-FFF2-40B4-BE49-F238E27FC236}">
                  <a16:creationId xmlns:a16="http://schemas.microsoft.com/office/drawing/2014/main" id="{B3297D99-810D-997A-B3A5-14018341A6E3}"/>
                </a:ext>
              </a:extLst>
            </p:cNvPr>
            <p:cNvSpPr>
              <a:spLocks noGrp="1" noRot="1" noMove="1" noResize="1" noEditPoints="1" noAdjustHandles="1" noChangeArrowheads="1" noChangeShapeType="1"/>
            </p:cNvSpPr>
            <p:nvPr/>
          </p:nvSpPr>
          <p:spPr bwMode="auto">
            <a:xfrm>
              <a:off x="6515775" y="3415325"/>
              <a:ext cx="22475"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05" name="Line 78">
              <a:extLst>
                <a:ext uri="{FF2B5EF4-FFF2-40B4-BE49-F238E27FC236}">
                  <a16:creationId xmlns:a16="http://schemas.microsoft.com/office/drawing/2014/main" id="{290D81F3-3A40-7B3A-BCB8-9CC852326D5B}"/>
                </a:ext>
              </a:extLst>
            </p:cNvPr>
            <p:cNvSpPr>
              <a:spLocks noGrp="1" noRot="1" noMove="1" noResize="1" noEditPoints="1" noAdjustHandles="1" noChangeArrowheads="1" noChangeShapeType="1"/>
            </p:cNvSpPr>
            <p:nvPr/>
          </p:nvSpPr>
          <p:spPr bwMode="auto">
            <a:xfrm>
              <a:off x="6538250" y="350945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06" name="Line 79">
              <a:extLst>
                <a:ext uri="{FF2B5EF4-FFF2-40B4-BE49-F238E27FC236}">
                  <a16:creationId xmlns:a16="http://schemas.microsoft.com/office/drawing/2014/main" id="{AC92CE4B-0DD3-A631-124D-4ECAC8187D8F}"/>
                </a:ext>
              </a:extLst>
            </p:cNvPr>
            <p:cNvSpPr>
              <a:spLocks noGrp="1" noRot="1" noMove="1" noResize="1" noEditPoints="1" noAdjustHandles="1" noChangeArrowheads="1" noChangeShapeType="1"/>
            </p:cNvSpPr>
            <p:nvPr/>
          </p:nvSpPr>
          <p:spPr bwMode="auto">
            <a:xfrm>
              <a:off x="6538250" y="350945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07" name="Line 80">
              <a:extLst>
                <a:ext uri="{FF2B5EF4-FFF2-40B4-BE49-F238E27FC236}">
                  <a16:creationId xmlns:a16="http://schemas.microsoft.com/office/drawing/2014/main" id="{8F87C962-B615-E2E3-C205-9447C3BD3AD5}"/>
                </a:ext>
              </a:extLst>
            </p:cNvPr>
            <p:cNvSpPr>
              <a:spLocks noGrp="1" noRot="1" noMove="1" noResize="1" noEditPoints="1" noAdjustHandles="1" noChangeArrowheads="1" noChangeShapeType="1"/>
            </p:cNvSpPr>
            <p:nvPr/>
          </p:nvSpPr>
          <p:spPr bwMode="auto">
            <a:xfrm>
              <a:off x="6538250" y="350945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08" name="Line 81">
              <a:extLst>
                <a:ext uri="{FF2B5EF4-FFF2-40B4-BE49-F238E27FC236}">
                  <a16:creationId xmlns:a16="http://schemas.microsoft.com/office/drawing/2014/main" id="{CA9D8860-9D83-97D2-9E11-7E68C04E3447}"/>
                </a:ext>
              </a:extLst>
            </p:cNvPr>
            <p:cNvSpPr>
              <a:spLocks noGrp="1" noRot="1" noMove="1" noResize="1" noEditPoints="1" noAdjustHandles="1" noChangeArrowheads="1" noChangeShapeType="1"/>
            </p:cNvSpPr>
            <p:nvPr/>
          </p:nvSpPr>
          <p:spPr bwMode="auto">
            <a:xfrm flipH="1">
              <a:off x="5845734" y="3509459"/>
              <a:ext cx="692516"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09" name="Line 82">
              <a:extLst>
                <a:ext uri="{FF2B5EF4-FFF2-40B4-BE49-F238E27FC236}">
                  <a16:creationId xmlns:a16="http://schemas.microsoft.com/office/drawing/2014/main" id="{97227A14-6C8A-B877-702C-1FFB66E648C4}"/>
                </a:ext>
              </a:extLst>
            </p:cNvPr>
            <p:cNvSpPr>
              <a:spLocks noGrp="1" noRot="1" noMove="1" noResize="1" noEditPoints="1" noAdjustHandles="1" noChangeArrowheads="1" noChangeShapeType="1"/>
            </p:cNvSpPr>
            <p:nvPr/>
          </p:nvSpPr>
          <p:spPr bwMode="auto">
            <a:xfrm>
              <a:off x="5845734" y="360359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10" name="Line 83">
              <a:extLst>
                <a:ext uri="{FF2B5EF4-FFF2-40B4-BE49-F238E27FC236}">
                  <a16:creationId xmlns:a16="http://schemas.microsoft.com/office/drawing/2014/main" id="{8EBFF378-FDF9-4898-5545-BE26BC243C76}"/>
                </a:ext>
              </a:extLst>
            </p:cNvPr>
            <p:cNvSpPr>
              <a:spLocks noGrp="1" noRot="1" noMove="1" noResize="1" noEditPoints="1" noAdjustHandles="1" noChangeArrowheads="1" noChangeShapeType="1"/>
            </p:cNvSpPr>
            <p:nvPr/>
          </p:nvSpPr>
          <p:spPr bwMode="auto">
            <a:xfrm>
              <a:off x="5845734" y="360359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11" name="Line 84">
              <a:extLst>
                <a:ext uri="{FF2B5EF4-FFF2-40B4-BE49-F238E27FC236}">
                  <a16:creationId xmlns:a16="http://schemas.microsoft.com/office/drawing/2014/main" id="{F3E70519-8E64-9E68-DFCE-93823D5A9BEE}"/>
                </a:ext>
              </a:extLst>
            </p:cNvPr>
            <p:cNvSpPr>
              <a:spLocks noGrp="1" noRot="1" noMove="1" noResize="1" noEditPoints="1" noAdjustHandles="1" noChangeArrowheads="1" noChangeShapeType="1"/>
            </p:cNvSpPr>
            <p:nvPr/>
          </p:nvSpPr>
          <p:spPr bwMode="auto">
            <a:xfrm>
              <a:off x="5845734" y="360359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12" name="Line 85">
              <a:extLst>
                <a:ext uri="{FF2B5EF4-FFF2-40B4-BE49-F238E27FC236}">
                  <a16:creationId xmlns:a16="http://schemas.microsoft.com/office/drawing/2014/main" id="{570C673C-4427-7EF4-FD87-24EB1787F9C3}"/>
                </a:ext>
              </a:extLst>
            </p:cNvPr>
            <p:cNvSpPr>
              <a:spLocks noGrp="1" noRot="1" noMove="1" noResize="1" noEditPoints="1" noAdjustHandles="1" noChangeArrowheads="1" noChangeShapeType="1"/>
            </p:cNvSpPr>
            <p:nvPr/>
          </p:nvSpPr>
          <p:spPr bwMode="auto">
            <a:xfrm>
              <a:off x="5845734" y="3603593"/>
              <a:ext cx="53379"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13" name="Line 86">
              <a:extLst>
                <a:ext uri="{FF2B5EF4-FFF2-40B4-BE49-F238E27FC236}">
                  <a16:creationId xmlns:a16="http://schemas.microsoft.com/office/drawing/2014/main" id="{70655606-992C-5F22-628F-F887306A6D25}"/>
                </a:ext>
              </a:extLst>
            </p:cNvPr>
            <p:cNvSpPr>
              <a:spLocks noGrp="1" noRot="1" noMove="1" noResize="1" noEditPoints="1" noAdjustHandles="1" noChangeArrowheads="1" noChangeShapeType="1"/>
            </p:cNvSpPr>
            <p:nvPr/>
          </p:nvSpPr>
          <p:spPr bwMode="auto">
            <a:xfrm>
              <a:off x="5899113" y="3697728"/>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14" name="Line 87">
              <a:extLst>
                <a:ext uri="{FF2B5EF4-FFF2-40B4-BE49-F238E27FC236}">
                  <a16:creationId xmlns:a16="http://schemas.microsoft.com/office/drawing/2014/main" id="{BA9B6D65-DE67-5C35-E227-ABC36341EF62}"/>
                </a:ext>
              </a:extLst>
            </p:cNvPr>
            <p:cNvSpPr>
              <a:spLocks noGrp="1" noRot="1" noMove="1" noResize="1" noEditPoints="1" noAdjustHandles="1" noChangeArrowheads="1" noChangeShapeType="1"/>
            </p:cNvSpPr>
            <p:nvPr/>
          </p:nvSpPr>
          <p:spPr bwMode="auto">
            <a:xfrm>
              <a:off x="5899113" y="3697728"/>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15" name="Line 88">
              <a:extLst>
                <a:ext uri="{FF2B5EF4-FFF2-40B4-BE49-F238E27FC236}">
                  <a16:creationId xmlns:a16="http://schemas.microsoft.com/office/drawing/2014/main" id="{CB0FF8DA-CF6C-5745-EF67-8B836B7DE79B}"/>
                </a:ext>
              </a:extLst>
            </p:cNvPr>
            <p:cNvSpPr>
              <a:spLocks noGrp="1" noRot="1" noMove="1" noResize="1" noEditPoints="1" noAdjustHandles="1" noChangeArrowheads="1" noChangeShapeType="1"/>
            </p:cNvSpPr>
            <p:nvPr/>
          </p:nvSpPr>
          <p:spPr bwMode="auto">
            <a:xfrm>
              <a:off x="5899113" y="3697728"/>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16" name="Line 89">
              <a:extLst>
                <a:ext uri="{FF2B5EF4-FFF2-40B4-BE49-F238E27FC236}">
                  <a16:creationId xmlns:a16="http://schemas.microsoft.com/office/drawing/2014/main" id="{2B4B5FB1-2FF8-B110-55CF-E04DBBE2F07E}"/>
                </a:ext>
              </a:extLst>
            </p:cNvPr>
            <p:cNvSpPr>
              <a:spLocks noGrp="1" noRot="1" noMove="1" noResize="1" noEditPoints="1" noAdjustHandles="1" noChangeArrowheads="1" noChangeShapeType="1"/>
            </p:cNvSpPr>
            <p:nvPr/>
          </p:nvSpPr>
          <p:spPr bwMode="auto">
            <a:xfrm>
              <a:off x="5899113" y="3697728"/>
              <a:ext cx="574521" cy="82368"/>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17" name="Line 90">
              <a:extLst>
                <a:ext uri="{FF2B5EF4-FFF2-40B4-BE49-F238E27FC236}">
                  <a16:creationId xmlns:a16="http://schemas.microsoft.com/office/drawing/2014/main" id="{966BF466-E062-8B75-C2A2-7ED0D0769307}"/>
                </a:ext>
              </a:extLst>
            </p:cNvPr>
            <p:cNvSpPr>
              <a:spLocks noGrp="1" noRot="1" noMove="1" noResize="1" noEditPoints="1" noAdjustHandles="1" noChangeArrowheads="1" noChangeShapeType="1"/>
            </p:cNvSpPr>
            <p:nvPr/>
          </p:nvSpPr>
          <p:spPr bwMode="auto">
            <a:xfrm>
              <a:off x="6473634" y="3780096"/>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18" name="Line 91">
              <a:extLst>
                <a:ext uri="{FF2B5EF4-FFF2-40B4-BE49-F238E27FC236}">
                  <a16:creationId xmlns:a16="http://schemas.microsoft.com/office/drawing/2014/main" id="{B311731B-36AE-90AC-8E2D-5C22CE4D2142}"/>
                </a:ext>
              </a:extLst>
            </p:cNvPr>
            <p:cNvSpPr>
              <a:spLocks noGrp="1" noRot="1" noMove="1" noResize="1" noEditPoints="1" noAdjustHandles="1" noChangeArrowheads="1" noChangeShapeType="1"/>
            </p:cNvSpPr>
            <p:nvPr/>
          </p:nvSpPr>
          <p:spPr bwMode="auto">
            <a:xfrm>
              <a:off x="6473634" y="3780096"/>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19" name="Line 92">
              <a:extLst>
                <a:ext uri="{FF2B5EF4-FFF2-40B4-BE49-F238E27FC236}">
                  <a16:creationId xmlns:a16="http://schemas.microsoft.com/office/drawing/2014/main" id="{06985746-EC8D-1F44-19C7-4C2FA62A920C}"/>
                </a:ext>
              </a:extLst>
            </p:cNvPr>
            <p:cNvSpPr>
              <a:spLocks noGrp="1" noRot="1" noMove="1" noResize="1" noEditPoints="1" noAdjustHandles="1" noChangeArrowheads="1" noChangeShapeType="1"/>
            </p:cNvSpPr>
            <p:nvPr/>
          </p:nvSpPr>
          <p:spPr bwMode="auto">
            <a:xfrm>
              <a:off x="6473634" y="3780096"/>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20" name="Line 93">
              <a:extLst>
                <a:ext uri="{FF2B5EF4-FFF2-40B4-BE49-F238E27FC236}">
                  <a16:creationId xmlns:a16="http://schemas.microsoft.com/office/drawing/2014/main" id="{11FDE556-0A18-BADD-65D0-EC322B7B121D}"/>
                </a:ext>
              </a:extLst>
            </p:cNvPr>
            <p:cNvSpPr>
              <a:spLocks noGrp="1" noRot="1" noMove="1" noResize="1" noEditPoints="1" noAdjustHandles="1" noChangeArrowheads="1" noChangeShapeType="1"/>
            </p:cNvSpPr>
            <p:nvPr/>
          </p:nvSpPr>
          <p:spPr bwMode="auto">
            <a:xfrm flipH="1">
              <a:off x="6137911" y="3780096"/>
              <a:ext cx="335723" cy="10590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21" name="Line 94">
              <a:extLst>
                <a:ext uri="{FF2B5EF4-FFF2-40B4-BE49-F238E27FC236}">
                  <a16:creationId xmlns:a16="http://schemas.microsoft.com/office/drawing/2014/main" id="{D10BDED0-4B7E-0DAD-1F6F-F84183EBC662}"/>
                </a:ext>
              </a:extLst>
            </p:cNvPr>
            <p:cNvSpPr>
              <a:spLocks noGrp="1" noRot="1" noMove="1" noResize="1" noEditPoints="1" noAdjustHandles="1" noChangeArrowheads="1" noChangeShapeType="1"/>
            </p:cNvSpPr>
            <p:nvPr/>
          </p:nvSpPr>
          <p:spPr bwMode="auto">
            <a:xfrm>
              <a:off x="6137911" y="3885997"/>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22" name="Line 95">
              <a:extLst>
                <a:ext uri="{FF2B5EF4-FFF2-40B4-BE49-F238E27FC236}">
                  <a16:creationId xmlns:a16="http://schemas.microsoft.com/office/drawing/2014/main" id="{F3E1CC17-9279-B4A6-DC49-E30EFCC03524}"/>
                </a:ext>
              </a:extLst>
            </p:cNvPr>
            <p:cNvSpPr>
              <a:spLocks noGrp="1" noRot="1" noMove="1" noResize="1" noEditPoints="1" noAdjustHandles="1" noChangeArrowheads="1" noChangeShapeType="1"/>
            </p:cNvSpPr>
            <p:nvPr/>
          </p:nvSpPr>
          <p:spPr bwMode="auto">
            <a:xfrm>
              <a:off x="6137911" y="3885997"/>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23" name="Line 96">
              <a:extLst>
                <a:ext uri="{FF2B5EF4-FFF2-40B4-BE49-F238E27FC236}">
                  <a16:creationId xmlns:a16="http://schemas.microsoft.com/office/drawing/2014/main" id="{39141A52-F638-8437-964D-33AC177BD535}"/>
                </a:ext>
              </a:extLst>
            </p:cNvPr>
            <p:cNvSpPr>
              <a:spLocks noGrp="1" noRot="1" noMove="1" noResize="1" noEditPoints="1" noAdjustHandles="1" noChangeArrowheads="1" noChangeShapeType="1"/>
            </p:cNvSpPr>
            <p:nvPr/>
          </p:nvSpPr>
          <p:spPr bwMode="auto">
            <a:xfrm>
              <a:off x="6137911" y="3885997"/>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24" name="Line 97">
              <a:extLst>
                <a:ext uri="{FF2B5EF4-FFF2-40B4-BE49-F238E27FC236}">
                  <a16:creationId xmlns:a16="http://schemas.microsoft.com/office/drawing/2014/main" id="{E82348E3-C4CC-B338-C133-4B02613C07AF}"/>
                </a:ext>
              </a:extLst>
            </p:cNvPr>
            <p:cNvSpPr>
              <a:spLocks noGrp="1" noRot="1" noMove="1" noResize="1" noEditPoints="1" noAdjustHandles="1" noChangeArrowheads="1" noChangeShapeType="1"/>
            </p:cNvSpPr>
            <p:nvPr/>
          </p:nvSpPr>
          <p:spPr bwMode="auto">
            <a:xfrm flipH="1">
              <a:off x="6071891" y="3885997"/>
              <a:ext cx="66021" cy="82368"/>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25" name="Line 98">
              <a:extLst>
                <a:ext uri="{FF2B5EF4-FFF2-40B4-BE49-F238E27FC236}">
                  <a16:creationId xmlns:a16="http://schemas.microsoft.com/office/drawing/2014/main" id="{42D415EF-5F99-A0C8-D9AB-7B2C400CAFC5}"/>
                </a:ext>
              </a:extLst>
            </p:cNvPr>
            <p:cNvSpPr>
              <a:spLocks noGrp="1" noRot="1" noMove="1" noResize="1" noEditPoints="1" noAdjustHandles="1" noChangeArrowheads="1" noChangeShapeType="1"/>
            </p:cNvSpPr>
            <p:nvPr/>
          </p:nvSpPr>
          <p:spPr bwMode="auto">
            <a:xfrm>
              <a:off x="6071891" y="396836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26" name="Line 99">
              <a:extLst>
                <a:ext uri="{FF2B5EF4-FFF2-40B4-BE49-F238E27FC236}">
                  <a16:creationId xmlns:a16="http://schemas.microsoft.com/office/drawing/2014/main" id="{1FE5D8DA-A76B-53E9-A90C-F49DC81CB868}"/>
                </a:ext>
              </a:extLst>
            </p:cNvPr>
            <p:cNvSpPr>
              <a:spLocks noGrp="1" noRot="1" noMove="1" noResize="1" noEditPoints="1" noAdjustHandles="1" noChangeArrowheads="1" noChangeShapeType="1"/>
            </p:cNvSpPr>
            <p:nvPr/>
          </p:nvSpPr>
          <p:spPr bwMode="auto">
            <a:xfrm>
              <a:off x="6071891" y="396836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27" name="Line 100">
              <a:extLst>
                <a:ext uri="{FF2B5EF4-FFF2-40B4-BE49-F238E27FC236}">
                  <a16:creationId xmlns:a16="http://schemas.microsoft.com/office/drawing/2014/main" id="{531A6D82-2DF8-7902-4439-754586AF735B}"/>
                </a:ext>
              </a:extLst>
            </p:cNvPr>
            <p:cNvSpPr>
              <a:spLocks noGrp="1" noRot="1" noMove="1" noResize="1" noEditPoints="1" noAdjustHandles="1" noChangeArrowheads="1" noChangeShapeType="1"/>
            </p:cNvSpPr>
            <p:nvPr/>
          </p:nvSpPr>
          <p:spPr bwMode="auto">
            <a:xfrm>
              <a:off x="6071891" y="396836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28" name="Line 101">
              <a:extLst>
                <a:ext uri="{FF2B5EF4-FFF2-40B4-BE49-F238E27FC236}">
                  <a16:creationId xmlns:a16="http://schemas.microsoft.com/office/drawing/2014/main" id="{B908BE0D-2216-D240-C1D8-D4DBCF7B6F6C}"/>
                </a:ext>
              </a:extLst>
            </p:cNvPr>
            <p:cNvSpPr>
              <a:spLocks noGrp="1" noRot="1" noMove="1" noResize="1" noEditPoints="1" noAdjustHandles="1" noChangeArrowheads="1" noChangeShapeType="1"/>
            </p:cNvSpPr>
            <p:nvPr/>
          </p:nvSpPr>
          <p:spPr bwMode="auto">
            <a:xfrm>
              <a:off x="6071891" y="3968364"/>
              <a:ext cx="227561"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29" name="Line 102">
              <a:extLst>
                <a:ext uri="{FF2B5EF4-FFF2-40B4-BE49-F238E27FC236}">
                  <a16:creationId xmlns:a16="http://schemas.microsoft.com/office/drawing/2014/main" id="{2170A651-FDAA-12FB-07B3-51A6AFACCB5A}"/>
                </a:ext>
              </a:extLst>
            </p:cNvPr>
            <p:cNvSpPr>
              <a:spLocks noGrp="1" noRot="1" noMove="1" noResize="1" noEditPoints="1" noAdjustHandles="1" noChangeArrowheads="1" noChangeShapeType="1"/>
            </p:cNvSpPr>
            <p:nvPr/>
          </p:nvSpPr>
          <p:spPr bwMode="auto">
            <a:xfrm>
              <a:off x="6299452" y="406249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30" name="Line 103">
              <a:extLst>
                <a:ext uri="{FF2B5EF4-FFF2-40B4-BE49-F238E27FC236}">
                  <a16:creationId xmlns:a16="http://schemas.microsoft.com/office/drawing/2014/main" id="{8309AB94-794C-D442-41F0-91C83226169C}"/>
                </a:ext>
              </a:extLst>
            </p:cNvPr>
            <p:cNvSpPr>
              <a:spLocks noGrp="1" noRot="1" noMove="1" noResize="1" noEditPoints="1" noAdjustHandles="1" noChangeArrowheads="1" noChangeShapeType="1"/>
            </p:cNvSpPr>
            <p:nvPr/>
          </p:nvSpPr>
          <p:spPr bwMode="auto">
            <a:xfrm>
              <a:off x="6299452" y="406249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31" name="Line 104">
              <a:extLst>
                <a:ext uri="{FF2B5EF4-FFF2-40B4-BE49-F238E27FC236}">
                  <a16:creationId xmlns:a16="http://schemas.microsoft.com/office/drawing/2014/main" id="{D5386B29-EA3F-8F7F-29F9-778FFF6C811B}"/>
                </a:ext>
              </a:extLst>
            </p:cNvPr>
            <p:cNvSpPr>
              <a:spLocks noGrp="1" noRot="1" noMove="1" noResize="1" noEditPoints="1" noAdjustHandles="1" noChangeArrowheads="1" noChangeShapeType="1"/>
            </p:cNvSpPr>
            <p:nvPr/>
          </p:nvSpPr>
          <p:spPr bwMode="auto">
            <a:xfrm>
              <a:off x="6299452" y="406249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32" name="Line 105">
              <a:extLst>
                <a:ext uri="{FF2B5EF4-FFF2-40B4-BE49-F238E27FC236}">
                  <a16:creationId xmlns:a16="http://schemas.microsoft.com/office/drawing/2014/main" id="{A99AD367-06E4-F4EC-A792-62409317617C}"/>
                </a:ext>
              </a:extLst>
            </p:cNvPr>
            <p:cNvSpPr>
              <a:spLocks noGrp="1" noRot="1" noMove="1" noResize="1" noEditPoints="1" noAdjustHandles="1" noChangeArrowheads="1" noChangeShapeType="1"/>
            </p:cNvSpPr>
            <p:nvPr/>
          </p:nvSpPr>
          <p:spPr bwMode="auto">
            <a:xfrm flipH="1">
              <a:off x="6289619" y="4062499"/>
              <a:ext cx="9833" cy="82368"/>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33" name="Line 106">
              <a:extLst>
                <a:ext uri="{FF2B5EF4-FFF2-40B4-BE49-F238E27FC236}">
                  <a16:creationId xmlns:a16="http://schemas.microsoft.com/office/drawing/2014/main" id="{B258B32A-CAEE-357E-FFB6-81F285D8E193}"/>
                </a:ext>
              </a:extLst>
            </p:cNvPr>
            <p:cNvSpPr>
              <a:spLocks noGrp="1" noRot="1" noMove="1" noResize="1" noEditPoints="1" noAdjustHandles="1" noChangeArrowheads="1" noChangeShapeType="1"/>
            </p:cNvSpPr>
            <p:nvPr/>
          </p:nvSpPr>
          <p:spPr bwMode="auto">
            <a:xfrm>
              <a:off x="6289619" y="4144867"/>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34" name="Line 107">
              <a:extLst>
                <a:ext uri="{FF2B5EF4-FFF2-40B4-BE49-F238E27FC236}">
                  <a16:creationId xmlns:a16="http://schemas.microsoft.com/office/drawing/2014/main" id="{F118586F-691E-16F4-7733-E0F4061497E1}"/>
                </a:ext>
              </a:extLst>
            </p:cNvPr>
            <p:cNvSpPr>
              <a:spLocks noGrp="1" noRot="1" noMove="1" noResize="1" noEditPoints="1" noAdjustHandles="1" noChangeArrowheads="1" noChangeShapeType="1"/>
            </p:cNvSpPr>
            <p:nvPr/>
          </p:nvSpPr>
          <p:spPr bwMode="auto">
            <a:xfrm>
              <a:off x="6289619" y="4144867"/>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35" name="Line 108">
              <a:extLst>
                <a:ext uri="{FF2B5EF4-FFF2-40B4-BE49-F238E27FC236}">
                  <a16:creationId xmlns:a16="http://schemas.microsoft.com/office/drawing/2014/main" id="{0E4FACB2-38A6-C4C5-863C-1D6CE09285B6}"/>
                </a:ext>
              </a:extLst>
            </p:cNvPr>
            <p:cNvSpPr>
              <a:spLocks noGrp="1" noRot="1" noMove="1" noResize="1" noEditPoints="1" noAdjustHandles="1" noChangeArrowheads="1" noChangeShapeType="1"/>
            </p:cNvSpPr>
            <p:nvPr/>
          </p:nvSpPr>
          <p:spPr bwMode="auto">
            <a:xfrm>
              <a:off x="6289619" y="4144867"/>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36" name="Line 109">
              <a:extLst>
                <a:ext uri="{FF2B5EF4-FFF2-40B4-BE49-F238E27FC236}">
                  <a16:creationId xmlns:a16="http://schemas.microsoft.com/office/drawing/2014/main" id="{C5C5DB0D-2183-9685-0606-24402CA466EA}"/>
                </a:ext>
              </a:extLst>
            </p:cNvPr>
            <p:cNvSpPr>
              <a:spLocks noGrp="1" noRot="1" noMove="1" noResize="1" noEditPoints="1" noAdjustHandles="1" noChangeArrowheads="1" noChangeShapeType="1"/>
            </p:cNvSpPr>
            <p:nvPr/>
          </p:nvSpPr>
          <p:spPr bwMode="auto">
            <a:xfrm flipH="1">
              <a:off x="5910350" y="4144867"/>
              <a:ext cx="379268" cy="10590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37" name="Line 110">
              <a:extLst>
                <a:ext uri="{FF2B5EF4-FFF2-40B4-BE49-F238E27FC236}">
                  <a16:creationId xmlns:a16="http://schemas.microsoft.com/office/drawing/2014/main" id="{9D31E286-D9DA-C531-BEBA-8E009DF68EBD}"/>
                </a:ext>
              </a:extLst>
            </p:cNvPr>
            <p:cNvSpPr>
              <a:spLocks noGrp="1" noRot="1" noMove="1" noResize="1" noEditPoints="1" noAdjustHandles="1" noChangeArrowheads="1" noChangeShapeType="1"/>
            </p:cNvSpPr>
            <p:nvPr/>
          </p:nvSpPr>
          <p:spPr bwMode="auto">
            <a:xfrm>
              <a:off x="5910350" y="4250768"/>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38" name="Line 111">
              <a:extLst>
                <a:ext uri="{FF2B5EF4-FFF2-40B4-BE49-F238E27FC236}">
                  <a16:creationId xmlns:a16="http://schemas.microsoft.com/office/drawing/2014/main" id="{81CDBC09-CF47-51E1-FC7C-E5594C6E0DB2}"/>
                </a:ext>
              </a:extLst>
            </p:cNvPr>
            <p:cNvSpPr>
              <a:spLocks noGrp="1" noRot="1" noMove="1" noResize="1" noEditPoints="1" noAdjustHandles="1" noChangeArrowheads="1" noChangeShapeType="1"/>
            </p:cNvSpPr>
            <p:nvPr/>
          </p:nvSpPr>
          <p:spPr bwMode="auto">
            <a:xfrm>
              <a:off x="5910350" y="4250768"/>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39" name="Line 112">
              <a:extLst>
                <a:ext uri="{FF2B5EF4-FFF2-40B4-BE49-F238E27FC236}">
                  <a16:creationId xmlns:a16="http://schemas.microsoft.com/office/drawing/2014/main" id="{16B2092E-380A-D1AD-9D55-38310C24F0D7}"/>
                </a:ext>
              </a:extLst>
            </p:cNvPr>
            <p:cNvSpPr>
              <a:spLocks noGrp="1" noRot="1" noMove="1" noResize="1" noEditPoints="1" noAdjustHandles="1" noChangeArrowheads="1" noChangeShapeType="1"/>
            </p:cNvSpPr>
            <p:nvPr/>
          </p:nvSpPr>
          <p:spPr bwMode="auto">
            <a:xfrm>
              <a:off x="5910350" y="4250768"/>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40" name="Line 113">
              <a:extLst>
                <a:ext uri="{FF2B5EF4-FFF2-40B4-BE49-F238E27FC236}">
                  <a16:creationId xmlns:a16="http://schemas.microsoft.com/office/drawing/2014/main" id="{0949C98C-59C1-2C0B-4A4E-05970C6B52E1}"/>
                </a:ext>
              </a:extLst>
            </p:cNvPr>
            <p:cNvSpPr>
              <a:spLocks noGrp="1" noRot="1" noMove="1" noResize="1" noEditPoints="1" noAdjustHandles="1" noChangeArrowheads="1" noChangeShapeType="1"/>
            </p:cNvSpPr>
            <p:nvPr/>
          </p:nvSpPr>
          <p:spPr bwMode="auto">
            <a:xfrm>
              <a:off x="5910350" y="4250768"/>
              <a:ext cx="195253" cy="82368"/>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41" name="Line 114">
              <a:extLst>
                <a:ext uri="{FF2B5EF4-FFF2-40B4-BE49-F238E27FC236}">
                  <a16:creationId xmlns:a16="http://schemas.microsoft.com/office/drawing/2014/main" id="{AFEFAE82-4D25-70C0-9CF0-79C3E39C18FE}"/>
                </a:ext>
              </a:extLst>
            </p:cNvPr>
            <p:cNvSpPr>
              <a:spLocks noGrp="1" noRot="1" noMove="1" noResize="1" noEditPoints="1" noAdjustHandles="1" noChangeArrowheads="1" noChangeShapeType="1"/>
            </p:cNvSpPr>
            <p:nvPr/>
          </p:nvSpPr>
          <p:spPr bwMode="auto">
            <a:xfrm>
              <a:off x="6105603" y="4333135"/>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42" name="Line 115">
              <a:extLst>
                <a:ext uri="{FF2B5EF4-FFF2-40B4-BE49-F238E27FC236}">
                  <a16:creationId xmlns:a16="http://schemas.microsoft.com/office/drawing/2014/main" id="{E8DBCA74-4EA8-FAE8-3EE5-C5DAF13B86E5}"/>
                </a:ext>
              </a:extLst>
            </p:cNvPr>
            <p:cNvSpPr>
              <a:spLocks noGrp="1" noRot="1" noMove="1" noResize="1" noEditPoints="1" noAdjustHandles="1" noChangeArrowheads="1" noChangeShapeType="1"/>
            </p:cNvSpPr>
            <p:nvPr/>
          </p:nvSpPr>
          <p:spPr bwMode="auto">
            <a:xfrm>
              <a:off x="6105603" y="4333135"/>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43" name="Line 116">
              <a:extLst>
                <a:ext uri="{FF2B5EF4-FFF2-40B4-BE49-F238E27FC236}">
                  <a16:creationId xmlns:a16="http://schemas.microsoft.com/office/drawing/2014/main" id="{B4664278-9EE6-91C1-E8DD-1D62F19652E1}"/>
                </a:ext>
              </a:extLst>
            </p:cNvPr>
            <p:cNvSpPr>
              <a:spLocks noGrp="1" noRot="1" noMove="1" noResize="1" noEditPoints="1" noAdjustHandles="1" noChangeArrowheads="1" noChangeShapeType="1"/>
            </p:cNvSpPr>
            <p:nvPr/>
          </p:nvSpPr>
          <p:spPr bwMode="auto">
            <a:xfrm>
              <a:off x="6105603" y="4333135"/>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44" name="Line 117">
              <a:extLst>
                <a:ext uri="{FF2B5EF4-FFF2-40B4-BE49-F238E27FC236}">
                  <a16:creationId xmlns:a16="http://schemas.microsoft.com/office/drawing/2014/main" id="{807118B8-D4BB-8EDC-EF93-32A3819360CA}"/>
                </a:ext>
              </a:extLst>
            </p:cNvPr>
            <p:cNvSpPr>
              <a:spLocks noGrp="1" noRot="1" noMove="1" noResize="1" noEditPoints="1" noAdjustHandles="1" noChangeArrowheads="1" noChangeShapeType="1"/>
            </p:cNvSpPr>
            <p:nvPr/>
          </p:nvSpPr>
          <p:spPr bwMode="auto">
            <a:xfrm>
              <a:off x="6105603" y="4333135"/>
              <a:ext cx="32308"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45" name="Line 118">
              <a:extLst>
                <a:ext uri="{FF2B5EF4-FFF2-40B4-BE49-F238E27FC236}">
                  <a16:creationId xmlns:a16="http://schemas.microsoft.com/office/drawing/2014/main" id="{D100AE7E-B3F4-4E5D-9211-26BDE312458B}"/>
                </a:ext>
              </a:extLst>
            </p:cNvPr>
            <p:cNvSpPr>
              <a:spLocks noGrp="1" noRot="1" noMove="1" noResize="1" noEditPoints="1" noAdjustHandles="1" noChangeArrowheads="1" noChangeShapeType="1"/>
            </p:cNvSpPr>
            <p:nvPr/>
          </p:nvSpPr>
          <p:spPr bwMode="auto">
            <a:xfrm>
              <a:off x="6137911" y="442727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46" name="Line 119">
              <a:extLst>
                <a:ext uri="{FF2B5EF4-FFF2-40B4-BE49-F238E27FC236}">
                  <a16:creationId xmlns:a16="http://schemas.microsoft.com/office/drawing/2014/main" id="{2297B0BF-1A8E-8581-4256-ADEE303434AC}"/>
                </a:ext>
              </a:extLst>
            </p:cNvPr>
            <p:cNvSpPr>
              <a:spLocks noGrp="1" noRot="1" noMove="1" noResize="1" noEditPoints="1" noAdjustHandles="1" noChangeArrowheads="1" noChangeShapeType="1"/>
            </p:cNvSpPr>
            <p:nvPr/>
          </p:nvSpPr>
          <p:spPr bwMode="auto">
            <a:xfrm>
              <a:off x="6137911" y="442727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47" name="Line 120">
              <a:extLst>
                <a:ext uri="{FF2B5EF4-FFF2-40B4-BE49-F238E27FC236}">
                  <a16:creationId xmlns:a16="http://schemas.microsoft.com/office/drawing/2014/main" id="{0143C667-F1D5-9BD1-BFB1-097BF2459ACA}"/>
                </a:ext>
              </a:extLst>
            </p:cNvPr>
            <p:cNvSpPr>
              <a:spLocks noGrp="1" noRot="1" noMove="1" noResize="1" noEditPoints="1" noAdjustHandles="1" noChangeArrowheads="1" noChangeShapeType="1"/>
            </p:cNvSpPr>
            <p:nvPr/>
          </p:nvSpPr>
          <p:spPr bwMode="auto">
            <a:xfrm>
              <a:off x="6137911" y="442727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48" name="Line 121">
              <a:extLst>
                <a:ext uri="{FF2B5EF4-FFF2-40B4-BE49-F238E27FC236}">
                  <a16:creationId xmlns:a16="http://schemas.microsoft.com/office/drawing/2014/main" id="{898AFB28-EA37-6E20-C336-0424825486CF}"/>
                </a:ext>
              </a:extLst>
            </p:cNvPr>
            <p:cNvSpPr>
              <a:spLocks noGrp="1" noRot="1" noMove="1" noResize="1" noEditPoints="1" noAdjustHandles="1" noChangeArrowheads="1" noChangeShapeType="1"/>
            </p:cNvSpPr>
            <p:nvPr/>
          </p:nvSpPr>
          <p:spPr bwMode="auto">
            <a:xfrm>
              <a:off x="6137911" y="4427270"/>
              <a:ext cx="43546"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49" name="Line 122">
              <a:extLst>
                <a:ext uri="{FF2B5EF4-FFF2-40B4-BE49-F238E27FC236}">
                  <a16:creationId xmlns:a16="http://schemas.microsoft.com/office/drawing/2014/main" id="{9BBEBA77-F860-E32F-D63B-C2E02BC540DD}"/>
                </a:ext>
              </a:extLst>
            </p:cNvPr>
            <p:cNvSpPr>
              <a:spLocks noGrp="1" noRot="1" noMove="1" noResize="1" noEditPoints="1" noAdjustHandles="1" noChangeArrowheads="1" noChangeShapeType="1"/>
            </p:cNvSpPr>
            <p:nvPr/>
          </p:nvSpPr>
          <p:spPr bwMode="auto">
            <a:xfrm>
              <a:off x="6181457" y="452140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50" name="Line 123">
              <a:extLst>
                <a:ext uri="{FF2B5EF4-FFF2-40B4-BE49-F238E27FC236}">
                  <a16:creationId xmlns:a16="http://schemas.microsoft.com/office/drawing/2014/main" id="{DF85568C-0984-9F05-1327-7985631AB999}"/>
                </a:ext>
              </a:extLst>
            </p:cNvPr>
            <p:cNvSpPr>
              <a:spLocks noGrp="1" noRot="1" noMove="1" noResize="1" noEditPoints="1" noAdjustHandles="1" noChangeArrowheads="1" noChangeShapeType="1"/>
            </p:cNvSpPr>
            <p:nvPr/>
          </p:nvSpPr>
          <p:spPr bwMode="auto">
            <a:xfrm>
              <a:off x="6181457" y="452140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51" name="Line 124">
              <a:extLst>
                <a:ext uri="{FF2B5EF4-FFF2-40B4-BE49-F238E27FC236}">
                  <a16:creationId xmlns:a16="http://schemas.microsoft.com/office/drawing/2014/main" id="{C1D286B6-1A47-9A76-6479-B4A2CF67C23D}"/>
                </a:ext>
              </a:extLst>
            </p:cNvPr>
            <p:cNvSpPr>
              <a:spLocks noGrp="1" noRot="1" noMove="1" noResize="1" noEditPoints="1" noAdjustHandles="1" noChangeArrowheads="1" noChangeShapeType="1"/>
            </p:cNvSpPr>
            <p:nvPr/>
          </p:nvSpPr>
          <p:spPr bwMode="auto">
            <a:xfrm>
              <a:off x="6181457" y="452140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52" name="Line 125">
              <a:extLst>
                <a:ext uri="{FF2B5EF4-FFF2-40B4-BE49-F238E27FC236}">
                  <a16:creationId xmlns:a16="http://schemas.microsoft.com/office/drawing/2014/main" id="{ABE369B9-51D0-7F8E-6DB9-A6440B4099EA}"/>
                </a:ext>
              </a:extLst>
            </p:cNvPr>
            <p:cNvSpPr>
              <a:spLocks noGrp="1" noRot="1" noMove="1" noResize="1" noEditPoints="1" noAdjustHandles="1" noChangeArrowheads="1" noChangeShapeType="1"/>
            </p:cNvSpPr>
            <p:nvPr/>
          </p:nvSpPr>
          <p:spPr bwMode="auto">
            <a:xfrm flipH="1">
              <a:off x="5931421" y="4521404"/>
              <a:ext cx="250036"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53" name="Line 126">
              <a:extLst>
                <a:ext uri="{FF2B5EF4-FFF2-40B4-BE49-F238E27FC236}">
                  <a16:creationId xmlns:a16="http://schemas.microsoft.com/office/drawing/2014/main" id="{F92DACF2-451C-E670-7E8B-47B4540AF4AF}"/>
                </a:ext>
              </a:extLst>
            </p:cNvPr>
            <p:cNvSpPr>
              <a:spLocks noGrp="1" noRot="1" noMove="1" noResize="1" noEditPoints="1" noAdjustHandles="1" noChangeArrowheads="1" noChangeShapeType="1"/>
            </p:cNvSpPr>
            <p:nvPr/>
          </p:nvSpPr>
          <p:spPr bwMode="auto">
            <a:xfrm>
              <a:off x="5931421" y="461553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54" name="Line 127">
              <a:extLst>
                <a:ext uri="{FF2B5EF4-FFF2-40B4-BE49-F238E27FC236}">
                  <a16:creationId xmlns:a16="http://schemas.microsoft.com/office/drawing/2014/main" id="{64DE9E61-04E5-2CFB-E262-DB5ACC0FF2C5}"/>
                </a:ext>
              </a:extLst>
            </p:cNvPr>
            <p:cNvSpPr>
              <a:spLocks noGrp="1" noRot="1" noMove="1" noResize="1" noEditPoints="1" noAdjustHandles="1" noChangeArrowheads="1" noChangeShapeType="1"/>
            </p:cNvSpPr>
            <p:nvPr/>
          </p:nvSpPr>
          <p:spPr bwMode="auto">
            <a:xfrm>
              <a:off x="5931421" y="461553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55" name="Line 128">
              <a:extLst>
                <a:ext uri="{FF2B5EF4-FFF2-40B4-BE49-F238E27FC236}">
                  <a16:creationId xmlns:a16="http://schemas.microsoft.com/office/drawing/2014/main" id="{2CAD117D-B688-113B-A8BE-E018AFBACB54}"/>
                </a:ext>
              </a:extLst>
            </p:cNvPr>
            <p:cNvSpPr>
              <a:spLocks noGrp="1" noRot="1" noMove="1" noResize="1" noEditPoints="1" noAdjustHandles="1" noChangeArrowheads="1" noChangeShapeType="1"/>
            </p:cNvSpPr>
            <p:nvPr/>
          </p:nvSpPr>
          <p:spPr bwMode="auto">
            <a:xfrm>
              <a:off x="5931421" y="461553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56" name="Line 129">
              <a:extLst>
                <a:ext uri="{FF2B5EF4-FFF2-40B4-BE49-F238E27FC236}">
                  <a16:creationId xmlns:a16="http://schemas.microsoft.com/office/drawing/2014/main" id="{D5FA0C62-3A08-F0B7-F142-0CDB472EA398}"/>
                </a:ext>
              </a:extLst>
            </p:cNvPr>
            <p:cNvSpPr>
              <a:spLocks noGrp="1" noRot="1" noMove="1" noResize="1" noEditPoints="1" noAdjustHandles="1" noChangeArrowheads="1" noChangeShapeType="1"/>
            </p:cNvSpPr>
            <p:nvPr/>
          </p:nvSpPr>
          <p:spPr bwMode="auto">
            <a:xfrm flipH="1">
              <a:off x="5855567" y="4615539"/>
              <a:ext cx="75854"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57" name="Line 130">
              <a:extLst>
                <a:ext uri="{FF2B5EF4-FFF2-40B4-BE49-F238E27FC236}">
                  <a16:creationId xmlns:a16="http://schemas.microsoft.com/office/drawing/2014/main" id="{A6CE7098-9476-3EA1-9D6C-B936FE1D9A00}"/>
                </a:ext>
              </a:extLst>
            </p:cNvPr>
            <p:cNvSpPr>
              <a:spLocks noGrp="1" noRot="1" noMove="1" noResize="1" noEditPoints="1" noAdjustHandles="1" noChangeArrowheads="1" noChangeShapeType="1"/>
            </p:cNvSpPr>
            <p:nvPr/>
          </p:nvSpPr>
          <p:spPr bwMode="auto">
            <a:xfrm>
              <a:off x="5855567" y="470967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58" name="Line 131">
              <a:extLst>
                <a:ext uri="{FF2B5EF4-FFF2-40B4-BE49-F238E27FC236}">
                  <a16:creationId xmlns:a16="http://schemas.microsoft.com/office/drawing/2014/main" id="{63FF9331-3813-9F3E-B36A-9643396771D5}"/>
                </a:ext>
              </a:extLst>
            </p:cNvPr>
            <p:cNvSpPr>
              <a:spLocks noGrp="1" noRot="1" noMove="1" noResize="1" noEditPoints="1" noAdjustHandles="1" noChangeArrowheads="1" noChangeShapeType="1"/>
            </p:cNvSpPr>
            <p:nvPr/>
          </p:nvSpPr>
          <p:spPr bwMode="auto">
            <a:xfrm>
              <a:off x="5855567" y="470967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59" name="Line 132">
              <a:extLst>
                <a:ext uri="{FF2B5EF4-FFF2-40B4-BE49-F238E27FC236}">
                  <a16:creationId xmlns:a16="http://schemas.microsoft.com/office/drawing/2014/main" id="{0E203BE9-32FA-D4A2-5E8D-3AEABE8B43A6}"/>
                </a:ext>
              </a:extLst>
            </p:cNvPr>
            <p:cNvSpPr>
              <a:spLocks noGrp="1" noRot="1" noMove="1" noResize="1" noEditPoints="1" noAdjustHandles="1" noChangeArrowheads="1" noChangeShapeType="1"/>
            </p:cNvSpPr>
            <p:nvPr/>
          </p:nvSpPr>
          <p:spPr bwMode="auto">
            <a:xfrm>
              <a:off x="5855567" y="470967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60" name="Line 133">
              <a:extLst>
                <a:ext uri="{FF2B5EF4-FFF2-40B4-BE49-F238E27FC236}">
                  <a16:creationId xmlns:a16="http://schemas.microsoft.com/office/drawing/2014/main" id="{D9ADF1D8-3210-E022-8E8A-B7B4BD2F0854}"/>
                </a:ext>
              </a:extLst>
            </p:cNvPr>
            <p:cNvSpPr>
              <a:spLocks noGrp="1" noRot="1" noMove="1" noResize="1" noEditPoints="1" noAdjustHandles="1" noChangeArrowheads="1" noChangeShapeType="1"/>
            </p:cNvSpPr>
            <p:nvPr/>
          </p:nvSpPr>
          <p:spPr bwMode="auto">
            <a:xfrm>
              <a:off x="5855567" y="4709673"/>
              <a:ext cx="151707" cy="82368"/>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61" name="Line 134">
              <a:extLst>
                <a:ext uri="{FF2B5EF4-FFF2-40B4-BE49-F238E27FC236}">
                  <a16:creationId xmlns:a16="http://schemas.microsoft.com/office/drawing/2014/main" id="{E7BD0B73-1D80-5240-3938-882E5E0CE2DE}"/>
                </a:ext>
              </a:extLst>
            </p:cNvPr>
            <p:cNvSpPr>
              <a:spLocks noGrp="1" noRot="1" noMove="1" noResize="1" noEditPoints="1" noAdjustHandles="1" noChangeArrowheads="1" noChangeShapeType="1"/>
            </p:cNvSpPr>
            <p:nvPr/>
          </p:nvSpPr>
          <p:spPr bwMode="auto">
            <a:xfrm>
              <a:off x="6007275" y="4792041"/>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62" name="Line 135">
              <a:extLst>
                <a:ext uri="{FF2B5EF4-FFF2-40B4-BE49-F238E27FC236}">
                  <a16:creationId xmlns:a16="http://schemas.microsoft.com/office/drawing/2014/main" id="{946966FD-7766-4F39-9732-E9B685F7C633}"/>
                </a:ext>
              </a:extLst>
            </p:cNvPr>
            <p:cNvSpPr>
              <a:spLocks noGrp="1" noRot="1" noMove="1" noResize="1" noEditPoints="1" noAdjustHandles="1" noChangeArrowheads="1" noChangeShapeType="1"/>
            </p:cNvSpPr>
            <p:nvPr/>
          </p:nvSpPr>
          <p:spPr bwMode="auto">
            <a:xfrm>
              <a:off x="6007275" y="4792041"/>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63" name="Line 136">
              <a:extLst>
                <a:ext uri="{FF2B5EF4-FFF2-40B4-BE49-F238E27FC236}">
                  <a16:creationId xmlns:a16="http://schemas.microsoft.com/office/drawing/2014/main" id="{EF76C019-F2B9-6981-84CC-A910BCB45130}"/>
                </a:ext>
              </a:extLst>
            </p:cNvPr>
            <p:cNvSpPr>
              <a:spLocks noGrp="1" noRot="1" noMove="1" noResize="1" noEditPoints="1" noAdjustHandles="1" noChangeArrowheads="1" noChangeShapeType="1"/>
            </p:cNvSpPr>
            <p:nvPr/>
          </p:nvSpPr>
          <p:spPr bwMode="auto">
            <a:xfrm>
              <a:off x="6007275" y="4792041"/>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64" name="Line 137">
              <a:extLst>
                <a:ext uri="{FF2B5EF4-FFF2-40B4-BE49-F238E27FC236}">
                  <a16:creationId xmlns:a16="http://schemas.microsoft.com/office/drawing/2014/main" id="{62DC13AD-808D-C166-E263-12BBC30A807B}"/>
                </a:ext>
              </a:extLst>
            </p:cNvPr>
            <p:cNvSpPr>
              <a:spLocks noGrp="1" noRot="1" noMove="1" noResize="1" noEditPoints="1" noAdjustHandles="1" noChangeArrowheads="1" noChangeShapeType="1"/>
            </p:cNvSpPr>
            <p:nvPr/>
          </p:nvSpPr>
          <p:spPr bwMode="auto">
            <a:xfrm>
              <a:off x="6007275" y="4792041"/>
              <a:ext cx="400339"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65" name="Line 138">
              <a:extLst>
                <a:ext uri="{FF2B5EF4-FFF2-40B4-BE49-F238E27FC236}">
                  <a16:creationId xmlns:a16="http://schemas.microsoft.com/office/drawing/2014/main" id="{EFE89786-1924-2FCA-E5D3-84D0AA2A5FED}"/>
                </a:ext>
              </a:extLst>
            </p:cNvPr>
            <p:cNvSpPr>
              <a:spLocks noGrp="1" noRot="1" noMove="1" noResize="1" noEditPoints="1" noAdjustHandles="1" noChangeArrowheads="1" noChangeShapeType="1"/>
            </p:cNvSpPr>
            <p:nvPr/>
          </p:nvSpPr>
          <p:spPr bwMode="auto">
            <a:xfrm>
              <a:off x="6407613" y="4886175"/>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66" name="Line 139">
              <a:extLst>
                <a:ext uri="{FF2B5EF4-FFF2-40B4-BE49-F238E27FC236}">
                  <a16:creationId xmlns:a16="http://schemas.microsoft.com/office/drawing/2014/main" id="{22A556EE-4DCD-5691-D6C2-63915C0372B2}"/>
                </a:ext>
              </a:extLst>
            </p:cNvPr>
            <p:cNvSpPr>
              <a:spLocks noGrp="1" noRot="1" noMove="1" noResize="1" noEditPoints="1" noAdjustHandles="1" noChangeArrowheads="1" noChangeShapeType="1"/>
            </p:cNvSpPr>
            <p:nvPr/>
          </p:nvSpPr>
          <p:spPr bwMode="auto">
            <a:xfrm>
              <a:off x="6407613" y="4886175"/>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67" name="Line 140">
              <a:extLst>
                <a:ext uri="{FF2B5EF4-FFF2-40B4-BE49-F238E27FC236}">
                  <a16:creationId xmlns:a16="http://schemas.microsoft.com/office/drawing/2014/main" id="{351B3C5E-B81F-9C9A-A676-7FB603A95AC5}"/>
                </a:ext>
              </a:extLst>
            </p:cNvPr>
            <p:cNvSpPr>
              <a:spLocks noGrp="1" noRot="1" noMove="1" noResize="1" noEditPoints="1" noAdjustHandles="1" noChangeArrowheads="1" noChangeShapeType="1"/>
            </p:cNvSpPr>
            <p:nvPr/>
          </p:nvSpPr>
          <p:spPr bwMode="auto">
            <a:xfrm>
              <a:off x="6407613" y="4886175"/>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68" name="Line 141">
              <a:extLst>
                <a:ext uri="{FF2B5EF4-FFF2-40B4-BE49-F238E27FC236}">
                  <a16:creationId xmlns:a16="http://schemas.microsoft.com/office/drawing/2014/main" id="{5262D9C8-2233-608D-19E1-D2C09AA672BB}"/>
                </a:ext>
              </a:extLst>
            </p:cNvPr>
            <p:cNvSpPr>
              <a:spLocks noGrp="1" noRot="1" noMove="1" noResize="1" noEditPoints="1" noAdjustHandles="1" noChangeArrowheads="1" noChangeShapeType="1"/>
            </p:cNvSpPr>
            <p:nvPr/>
          </p:nvSpPr>
          <p:spPr bwMode="auto">
            <a:xfrm flipH="1">
              <a:off x="6278381" y="4886175"/>
              <a:ext cx="129232"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69" name="Line 142">
              <a:extLst>
                <a:ext uri="{FF2B5EF4-FFF2-40B4-BE49-F238E27FC236}">
                  <a16:creationId xmlns:a16="http://schemas.microsoft.com/office/drawing/2014/main" id="{0283C582-D233-8468-A856-EC021C354CE9}"/>
                </a:ext>
              </a:extLst>
            </p:cNvPr>
            <p:cNvSpPr>
              <a:spLocks noGrp="1" noRot="1" noMove="1" noResize="1" noEditPoints="1" noAdjustHandles="1" noChangeArrowheads="1" noChangeShapeType="1"/>
            </p:cNvSpPr>
            <p:nvPr/>
          </p:nvSpPr>
          <p:spPr bwMode="auto">
            <a:xfrm>
              <a:off x="6278381" y="498031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70" name="Line 143">
              <a:extLst>
                <a:ext uri="{FF2B5EF4-FFF2-40B4-BE49-F238E27FC236}">
                  <a16:creationId xmlns:a16="http://schemas.microsoft.com/office/drawing/2014/main" id="{599D579F-7D96-7545-16EF-2245C965FA70}"/>
                </a:ext>
              </a:extLst>
            </p:cNvPr>
            <p:cNvSpPr>
              <a:spLocks noGrp="1" noRot="1" noMove="1" noResize="1" noEditPoints="1" noAdjustHandles="1" noChangeArrowheads="1" noChangeShapeType="1"/>
            </p:cNvSpPr>
            <p:nvPr/>
          </p:nvSpPr>
          <p:spPr bwMode="auto">
            <a:xfrm>
              <a:off x="6278381" y="498031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71" name="Line 144">
              <a:extLst>
                <a:ext uri="{FF2B5EF4-FFF2-40B4-BE49-F238E27FC236}">
                  <a16:creationId xmlns:a16="http://schemas.microsoft.com/office/drawing/2014/main" id="{10E064F2-3731-0495-3AAD-0C2708C697E4}"/>
                </a:ext>
              </a:extLst>
            </p:cNvPr>
            <p:cNvSpPr>
              <a:spLocks noGrp="1" noRot="1" noMove="1" noResize="1" noEditPoints="1" noAdjustHandles="1" noChangeArrowheads="1" noChangeShapeType="1"/>
            </p:cNvSpPr>
            <p:nvPr/>
          </p:nvSpPr>
          <p:spPr bwMode="auto">
            <a:xfrm>
              <a:off x="6278381" y="498031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72" name="Line 145">
              <a:extLst>
                <a:ext uri="{FF2B5EF4-FFF2-40B4-BE49-F238E27FC236}">
                  <a16:creationId xmlns:a16="http://schemas.microsoft.com/office/drawing/2014/main" id="{428E3DC3-29EA-A7F6-A153-40AA557A9549}"/>
                </a:ext>
              </a:extLst>
            </p:cNvPr>
            <p:cNvSpPr>
              <a:spLocks noGrp="1" noRot="1" noMove="1" noResize="1" noEditPoints="1" noAdjustHandles="1" noChangeArrowheads="1" noChangeShapeType="1"/>
            </p:cNvSpPr>
            <p:nvPr/>
          </p:nvSpPr>
          <p:spPr bwMode="auto">
            <a:xfrm flipH="1">
              <a:off x="5953896" y="4980310"/>
              <a:ext cx="324485"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73" name="Line 146">
              <a:extLst>
                <a:ext uri="{FF2B5EF4-FFF2-40B4-BE49-F238E27FC236}">
                  <a16:creationId xmlns:a16="http://schemas.microsoft.com/office/drawing/2014/main" id="{9DA3A445-BB4B-A0B1-872E-DCACC90C7292}"/>
                </a:ext>
              </a:extLst>
            </p:cNvPr>
            <p:cNvSpPr>
              <a:spLocks noGrp="1" noRot="1" noMove="1" noResize="1" noEditPoints="1" noAdjustHandles="1" noChangeArrowheads="1" noChangeShapeType="1"/>
            </p:cNvSpPr>
            <p:nvPr/>
          </p:nvSpPr>
          <p:spPr bwMode="auto">
            <a:xfrm>
              <a:off x="5953896" y="507444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74" name="Line 147">
              <a:extLst>
                <a:ext uri="{FF2B5EF4-FFF2-40B4-BE49-F238E27FC236}">
                  <a16:creationId xmlns:a16="http://schemas.microsoft.com/office/drawing/2014/main" id="{3164F7B1-6241-8B4F-09BA-083D9CBEB99A}"/>
                </a:ext>
              </a:extLst>
            </p:cNvPr>
            <p:cNvSpPr>
              <a:spLocks noGrp="1" noRot="1" noMove="1" noResize="1" noEditPoints="1" noAdjustHandles="1" noChangeArrowheads="1" noChangeShapeType="1"/>
            </p:cNvSpPr>
            <p:nvPr/>
          </p:nvSpPr>
          <p:spPr bwMode="auto">
            <a:xfrm>
              <a:off x="5953896" y="507444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75" name="Line 148">
              <a:extLst>
                <a:ext uri="{FF2B5EF4-FFF2-40B4-BE49-F238E27FC236}">
                  <a16:creationId xmlns:a16="http://schemas.microsoft.com/office/drawing/2014/main" id="{A61B8D75-EC19-26C4-4A5C-96E2AFBE253D}"/>
                </a:ext>
              </a:extLst>
            </p:cNvPr>
            <p:cNvSpPr>
              <a:spLocks noGrp="1" noRot="1" noMove="1" noResize="1" noEditPoints="1" noAdjustHandles="1" noChangeArrowheads="1" noChangeShapeType="1"/>
            </p:cNvSpPr>
            <p:nvPr/>
          </p:nvSpPr>
          <p:spPr bwMode="auto">
            <a:xfrm>
              <a:off x="5953896" y="507444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76" name="Line 149">
              <a:extLst>
                <a:ext uri="{FF2B5EF4-FFF2-40B4-BE49-F238E27FC236}">
                  <a16:creationId xmlns:a16="http://schemas.microsoft.com/office/drawing/2014/main" id="{CB63F5A6-5717-55AD-E81B-9769BEDF77EA}"/>
                </a:ext>
              </a:extLst>
            </p:cNvPr>
            <p:cNvSpPr>
              <a:spLocks noGrp="1" noRot="1" noMove="1" noResize="1" noEditPoints="1" noAdjustHandles="1" noChangeArrowheads="1" noChangeShapeType="1"/>
            </p:cNvSpPr>
            <p:nvPr/>
          </p:nvSpPr>
          <p:spPr bwMode="auto">
            <a:xfrm>
              <a:off x="5953896" y="5074444"/>
              <a:ext cx="151707"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77" name="Line 150">
              <a:extLst>
                <a:ext uri="{FF2B5EF4-FFF2-40B4-BE49-F238E27FC236}">
                  <a16:creationId xmlns:a16="http://schemas.microsoft.com/office/drawing/2014/main" id="{93D62E52-0415-D21B-680A-E5D9581445EC}"/>
                </a:ext>
              </a:extLst>
            </p:cNvPr>
            <p:cNvSpPr>
              <a:spLocks noGrp="1" noRot="1" noMove="1" noResize="1" noEditPoints="1" noAdjustHandles="1" noChangeArrowheads="1" noChangeShapeType="1"/>
            </p:cNvSpPr>
            <p:nvPr/>
          </p:nvSpPr>
          <p:spPr bwMode="auto">
            <a:xfrm>
              <a:off x="6105603" y="516857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78" name="Line 151">
              <a:extLst>
                <a:ext uri="{FF2B5EF4-FFF2-40B4-BE49-F238E27FC236}">
                  <a16:creationId xmlns:a16="http://schemas.microsoft.com/office/drawing/2014/main" id="{8DFC5A8D-8840-8155-EBC9-46B7FB03C855}"/>
                </a:ext>
              </a:extLst>
            </p:cNvPr>
            <p:cNvSpPr>
              <a:spLocks noGrp="1" noRot="1" noMove="1" noResize="1" noEditPoints="1" noAdjustHandles="1" noChangeArrowheads="1" noChangeShapeType="1"/>
            </p:cNvSpPr>
            <p:nvPr/>
          </p:nvSpPr>
          <p:spPr bwMode="auto">
            <a:xfrm>
              <a:off x="6105603" y="516857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79" name="Line 152">
              <a:extLst>
                <a:ext uri="{FF2B5EF4-FFF2-40B4-BE49-F238E27FC236}">
                  <a16:creationId xmlns:a16="http://schemas.microsoft.com/office/drawing/2014/main" id="{64774831-917A-367F-403E-37503FE15F6D}"/>
                </a:ext>
              </a:extLst>
            </p:cNvPr>
            <p:cNvSpPr>
              <a:spLocks noGrp="1" noRot="1" noMove="1" noResize="1" noEditPoints="1" noAdjustHandles="1" noChangeArrowheads="1" noChangeShapeType="1"/>
            </p:cNvSpPr>
            <p:nvPr/>
          </p:nvSpPr>
          <p:spPr bwMode="auto">
            <a:xfrm>
              <a:off x="6105603" y="5168579"/>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80" name="Line 153">
              <a:extLst>
                <a:ext uri="{FF2B5EF4-FFF2-40B4-BE49-F238E27FC236}">
                  <a16:creationId xmlns:a16="http://schemas.microsoft.com/office/drawing/2014/main" id="{60A43EDB-154C-3C35-9826-9F88D8679FC3}"/>
                </a:ext>
              </a:extLst>
            </p:cNvPr>
            <p:cNvSpPr>
              <a:spLocks noGrp="1" noRot="1" noMove="1" noResize="1" noEditPoints="1" noAdjustHandles="1" noChangeArrowheads="1" noChangeShapeType="1"/>
            </p:cNvSpPr>
            <p:nvPr/>
          </p:nvSpPr>
          <p:spPr bwMode="auto">
            <a:xfrm>
              <a:off x="6105603" y="5168579"/>
              <a:ext cx="216323"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81" name="Line 154">
              <a:extLst>
                <a:ext uri="{FF2B5EF4-FFF2-40B4-BE49-F238E27FC236}">
                  <a16:creationId xmlns:a16="http://schemas.microsoft.com/office/drawing/2014/main" id="{136928DA-5480-66F8-C511-5189B534EF89}"/>
                </a:ext>
              </a:extLst>
            </p:cNvPr>
            <p:cNvSpPr>
              <a:spLocks noGrp="1" noRot="1" noMove="1" noResize="1" noEditPoints="1" noAdjustHandles="1" noChangeArrowheads="1" noChangeShapeType="1"/>
            </p:cNvSpPr>
            <p:nvPr/>
          </p:nvSpPr>
          <p:spPr bwMode="auto">
            <a:xfrm>
              <a:off x="6321927" y="526271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82" name="Line 155">
              <a:extLst>
                <a:ext uri="{FF2B5EF4-FFF2-40B4-BE49-F238E27FC236}">
                  <a16:creationId xmlns:a16="http://schemas.microsoft.com/office/drawing/2014/main" id="{8CEB6316-1D4B-F26C-4B34-40B68C7C640C}"/>
                </a:ext>
              </a:extLst>
            </p:cNvPr>
            <p:cNvSpPr>
              <a:spLocks noGrp="1" noRot="1" noMove="1" noResize="1" noEditPoints="1" noAdjustHandles="1" noChangeArrowheads="1" noChangeShapeType="1"/>
            </p:cNvSpPr>
            <p:nvPr/>
          </p:nvSpPr>
          <p:spPr bwMode="auto">
            <a:xfrm>
              <a:off x="6321927" y="526271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83" name="Line 156">
              <a:extLst>
                <a:ext uri="{FF2B5EF4-FFF2-40B4-BE49-F238E27FC236}">
                  <a16:creationId xmlns:a16="http://schemas.microsoft.com/office/drawing/2014/main" id="{F5D638D9-C3CB-69A8-C66C-F331FEE1F406}"/>
                </a:ext>
              </a:extLst>
            </p:cNvPr>
            <p:cNvSpPr>
              <a:spLocks noGrp="1" noRot="1" noMove="1" noResize="1" noEditPoints="1" noAdjustHandles="1" noChangeArrowheads="1" noChangeShapeType="1"/>
            </p:cNvSpPr>
            <p:nvPr/>
          </p:nvSpPr>
          <p:spPr bwMode="auto">
            <a:xfrm>
              <a:off x="6321927" y="526271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84" name="Line 157">
              <a:extLst>
                <a:ext uri="{FF2B5EF4-FFF2-40B4-BE49-F238E27FC236}">
                  <a16:creationId xmlns:a16="http://schemas.microsoft.com/office/drawing/2014/main" id="{C12BBB8E-EDA8-369A-AA87-28B62C2A3F7F}"/>
                </a:ext>
              </a:extLst>
            </p:cNvPr>
            <p:cNvSpPr>
              <a:spLocks noGrp="1" noRot="1" noMove="1" noResize="1" noEditPoints="1" noAdjustHandles="1" noChangeArrowheads="1" noChangeShapeType="1"/>
            </p:cNvSpPr>
            <p:nvPr/>
          </p:nvSpPr>
          <p:spPr bwMode="auto">
            <a:xfrm flipH="1">
              <a:off x="6191290" y="5262713"/>
              <a:ext cx="130637" cy="82368"/>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85" name="Line 158">
              <a:extLst>
                <a:ext uri="{FF2B5EF4-FFF2-40B4-BE49-F238E27FC236}">
                  <a16:creationId xmlns:a16="http://schemas.microsoft.com/office/drawing/2014/main" id="{E4561211-E52D-7929-4CB6-D9FA8B44F877}"/>
                </a:ext>
              </a:extLst>
            </p:cNvPr>
            <p:cNvSpPr>
              <a:spLocks noGrp="1" noRot="1" noMove="1" noResize="1" noEditPoints="1" noAdjustHandles="1" noChangeArrowheads="1" noChangeShapeType="1"/>
            </p:cNvSpPr>
            <p:nvPr/>
          </p:nvSpPr>
          <p:spPr bwMode="auto">
            <a:xfrm>
              <a:off x="6191290" y="5345081"/>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86" name="Line 159">
              <a:extLst>
                <a:ext uri="{FF2B5EF4-FFF2-40B4-BE49-F238E27FC236}">
                  <a16:creationId xmlns:a16="http://schemas.microsoft.com/office/drawing/2014/main" id="{AFF8B710-4C13-C7F4-C7E4-830CDEF09FEB}"/>
                </a:ext>
              </a:extLst>
            </p:cNvPr>
            <p:cNvSpPr>
              <a:spLocks noGrp="1" noRot="1" noMove="1" noResize="1" noEditPoints="1" noAdjustHandles="1" noChangeArrowheads="1" noChangeShapeType="1"/>
            </p:cNvSpPr>
            <p:nvPr/>
          </p:nvSpPr>
          <p:spPr bwMode="auto">
            <a:xfrm>
              <a:off x="6191290" y="5345081"/>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87" name="Line 160">
              <a:extLst>
                <a:ext uri="{FF2B5EF4-FFF2-40B4-BE49-F238E27FC236}">
                  <a16:creationId xmlns:a16="http://schemas.microsoft.com/office/drawing/2014/main" id="{5CAD8872-490B-6C50-817B-C020EFFBDAAE}"/>
                </a:ext>
              </a:extLst>
            </p:cNvPr>
            <p:cNvSpPr>
              <a:spLocks noGrp="1" noRot="1" noMove="1" noResize="1" noEditPoints="1" noAdjustHandles="1" noChangeArrowheads="1" noChangeShapeType="1"/>
            </p:cNvSpPr>
            <p:nvPr/>
          </p:nvSpPr>
          <p:spPr bwMode="auto">
            <a:xfrm>
              <a:off x="6191290" y="5345081"/>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88" name="Line 161">
              <a:extLst>
                <a:ext uri="{FF2B5EF4-FFF2-40B4-BE49-F238E27FC236}">
                  <a16:creationId xmlns:a16="http://schemas.microsoft.com/office/drawing/2014/main" id="{94ADF8BA-FAC1-8832-E0AF-4E60CF6AA9BA}"/>
                </a:ext>
              </a:extLst>
            </p:cNvPr>
            <p:cNvSpPr>
              <a:spLocks noGrp="1" noRot="1" noMove="1" noResize="1" noEditPoints="1" noAdjustHandles="1" noChangeArrowheads="1" noChangeShapeType="1"/>
            </p:cNvSpPr>
            <p:nvPr/>
          </p:nvSpPr>
          <p:spPr bwMode="auto">
            <a:xfrm flipH="1">
              <a:off x="6029750" y="5345081"/>
              <a:ext cx="161540" cy="10590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89" name="Line 162">
              <a:extLst>
                <a:ext uri="{FF2B5EF4-FFF2-40B4-BE49-F238E27FC236}">
                  <a16:creationId xmlns:a16="http://schemas.microsoft.com/office/drawing/2014/main" id="{9FAF535F-12F6-7F3D-441E-CCC563FD8FC3}"/>
                </a:ext>
              </a:extLst>
            </p:cNvPr>
            <p:cNvSpPr>
              <a:spLocks noGrp="1" noRot="1" noMove="1" noResize="1" noEditPoints="1" noAdjustHandles="1" noChangeArrowheads="1" noChangeShapeType="1"/>
            </p:cNvSpPr>
            <p:nvPr/>
          </p:nvSpPr>
          <p:spPr bwMode="auto">
            <a:xfrm>
              <a:off x="6029750" y="5450982"/>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90" name="Line 163">
              <a:extLst>
                <a:ext uri="{FF2B5EF4-FFF2-40B4-BE49-F238E27FC236}">
                  <a16:creationId xmlns:a16="http://schemas.microsoft.com/office/drawing/2014/main" id="{3D3EDBBF-77A4-FE69-9ED1-E7142EFDC760}"/>
                </a:ext>
              </a:extLst>
            </p:cNvPr>
            <p:cNvSpPr>
              <a:spLocks noGrp="1" noRot="1" noMove="1" noResize="1" noEditPoints="1" noAdjustHandles="1" noChangeArrowheads="1" noChangeShapeType="1"/>
            </p:cNvSpPr>
            <p:nvPr/>
          </p:nvSpPr>
          <p:spPr bwMode="auto">
            <a:xfrm>
              <a:off x="6029750" y="5450982"/>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91" name="Line 164">
              <a:extLst>
                <a:ext uri="{FF2B5EF4-FFF2-40B4-BE49-F238E27FC236}">
                  <a16:creationId xmlns:a16="http://schemas.microsoft.com/office/drawing/2014/main" id="{31CF1B31-8984-E377-C70E-9041EB1A92A7}"/>
                </a:ext>
              </a:extLst>
            </p:cNvPr>
            <p:cNvSpPr>
              <a:spLocks noGrp="1" noRot="1" noMove="1" noResize="1" noEditPoints="1" noAdjustHandles="1" noChangeArrowheads="1" noChangeShapeType="1"/>
            </p:cNvSpPr>
            <p:nvPr/>
          </p:nvSpPr>
          <p:spPr bwMode="auto">
            <a:xfrm>
              <a:off x="6029750" y="5450982"/>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92" name="Line 165">
              <a:extLst>
                <a:ext uri="{FF2B5EF4-FFF2-40B4-BE49-F238E27FC236}">
                  <a16:creationId xmlns:a16="http://schemas.microsoft.com/office/drawing/2014/main" id="{BC4E8254-6793-FEF0-1187-C540B1DA3A43}"/>
                </a:ext>
              </a:extLst>
            </p:cNvPr>
            <p:cNvSpPr>
              <a:spLocks noGrp="1" noRot="1" noMove="1" noResize="1" noEditPoints="1" noAdjustHandles="1" noChangeArrowheads="1" noChangeShapeType="1"/>
            </p:cNvSpPr>
            <p:nvPr/>
          </p:nvSpPr>
          <p:spPr bwMode="auto">
            <a:xfrm>
              <a:off x="6029750" y="5450982"/>
              <a:ext cx="259869" cy="82368"/>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93" name="Line 166">
              <a:extLst>
                <a:ext uri="{FF2B5EF4-FFF2-40B4-BE49-F238E27FC236}">
                  <a16:creationId xmlns:a16="http://schemas.microsoft.com/office/drawing/2014/main" id="{51F610D6-5302-38B2-6DB1-CD2F6A3E775B}"/>
                </a:ext>
              </a:extLst>
            </p:cNvPr>
            <p:cNvSpPr>
              <a:spLocks noGrp="1" noRot="1" noMove="1" noResize="1" noEditPoints="1" noAdjustHandles="1" noChangeArrowheads="1" noChangeShapeType="1"/>
            </p:cNvSpPr>
            <p:nvPr/>
          </p:nvSpPr>
          <p:spPr bwMode="auto">
            <a:xfrm>
              <a:off x="6289619" y="553335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94" name="Line 167">
              <a:extLst>
                <a:ext uri="{FF2B5EF4-FFF2-40B4-BE49-F238E27FC236}">
                  <a16:creationId xmlns:a16="http://schemas.microsoft.com/office/drawing/2014/main" id="{A6490EA3-A3A0-B914-3512-B9AA55CDA548}"/>
                </a:ext>
              </a:extLst>
            </p:cNvPr>
            <p:cNvSpPr>
              <a:spLocks noGrp="1" noRot="1" noMove="1" noResize="1" noEditPoints="1" noAdjustHandles="1" noChangeArrowheads="1" noChangeShapeType="1"/>
            </p:cNvSpPr>
            <p:nvPr/>
          </p:nvSpPr>
          <p:spPr bwMode="auto">
            <a:xfrm>
              <a:off x="6289619" y="553335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95" name="Line 168">
              <a:extLst>
                <a:ext uri="{FF2B5EF4-FFF2-40B4-BE49-F238E27FC236}">
                  <a16:creationId xmlns:a16="http://schemas.microsoft.com/office/drawing/2014/main" id="{5D63FFDA-FCAD-E275-5A41-D53F4350E035}"/>
                </a:ext>
              </a:extLst>
            </p:cNvPr>
            <p:cNvSpPr>
              <a:spLocks noGrp="1" noRot="1" noMove="1" noResize="1" noEditPoints="1" noAdjustHandles="1" noChangeArrowheads="1" noChangeShapeType="1"/>
            </p:cNvSpPr>
            <p:nvPr/>
          </p:nvSpPr>
          <p:spPr bwMode="auto">
            <a:xfrm>
              <a:off x="6289619" y="5533350"/>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96" name="Line 169">
              <a:extLst>
                <a:ext uri="{FF2B5EF4-FFF2-40B4-BE49-F238E27FC236}">
                  <a16:creationId xmlns:a16="http://schemas.microsoft.com/office/drawing/2014/main" id="{C63C3BFD-DD31-352A-D801-AD7B76CD253F}"/>
                </a:ext>
              </a:extLst>
            </p:cNvPr>
            <p:cNvSpPr>
              <a:spLocks noGrp="1" noRot="1" noMove="1" noResize="1" noEditPoints="1" noAdjustHandles="1" noChangeArrowheads="1" noChangeShapeType="1"/>
            </p:cNvSpPr>
            <p:nvPr/>
          </p:nvSpPr>
          <p:spPr bwMode="auto">
            <a:xfrm flipH="1">
              <a:off x="5887875" y="5533350"/>
              <a:ext cx="401744" cy="94134"/>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97" name="Line 170">
              <a:extLst>
                <a:ext uri="{FF2B5EF4-FFF2-40B4-BE49-F238E27FC236}">
                  <a16:creationId xmlns:a16="http://schemas.microsoft.com/office/drawing/2014/main" id="{337AE7D7-2E74-BEA4-72CE-88CBAB378329}"/>
                </a:ext>
              </a:extLst>
            </p:cNvPr>
            <p:cNvSpPr>
              <a:spLocks noGrp="1" noRot="1" noMove="1" noResize="1" noEditPoints="1" noAdjustHandles="1" noChangeArrowheads="1" noChangeShapeType="1"/>
            </p:cNvSpPr>
            <p:nvPr/>
          </p:nvSpPr>
          <p:spPr bwMode="auto">
            <a:xfrm>
              <a:off x="5887875" y="562748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98" name="Line 171">
              <a:extLst>
                <a:ext uri="{FF2B5EF4-FFF2-40B4-BE49-F238E27FC236}">
                  <a16:creationId xmlns:a16="http://schemas.microsoft.com/office/drawing/2014/main" id="{5B5ED689-D24A-92DF-808C-C8C2280CA8DF}"/>
                </a:ext>
              </a:extLst>
            </p:cNvPr>
            <p:cNvSpPr>
              <a:spLocks noGrp="1" noRot="1" noMove="1" noResize="1" noEditPoints="1" noAdjustHandles="1" noChangeArrowheads="1" noChangeShapeType="1"/>
            </p:cNvSpPr>
            <p:nvPr/>
          </p:nvSpPr>
          <p:spPr bwMode="auto">
            <a:xfrm>
              <a:off x="5887875" y="562748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99" name="Line 172">
              <a:extLst>
                <a:ext uri="{FF2B5EF4-FFF2-40B4-BE49-F238E27FC236}">
                  <a16:creationId xmlns:a16="http://schemas.microsoft.com/office/drawing/2014/main" id="{DAE2A8CD-D017-4666-1CFD-76151BD1B99D}"/>
                </a:ext>
              </a:extLst>
            </p:cNvPr>
            <p:cNvSpPr>
              <a:spLocks noGrp="1" noRot="1" noMove="1" noResize="1" noEditPoints="1" noAdjustHandles="1" noChangeArrowheads="1" noChangeShapeType="1"/>
            </p:cNvSpPr>
            <p:nvPr/>
          </p:nvSpPr>
          <p:spPr bwMode="auto">
            <a:xfrm>
              <a:off x="5887875" y="5627484"/>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00" name="Line 173">
              <a:extLst>
                <a:ext uri="{FF2B5EF4-FFF2-40B4-BE49-F238E27FC236}">
                  <a16:creationId xmlns:a16="http://schemas.microsoft.com/office/drawing/2014/main" id="{75607048-A23D-1E1A-5361-CCA3C454A356}"/>
                </a:ext>
              </a:extLst>
            </p:cNvPr>
            <p:cNvSpPr>
              <a:spLocks noGrp="1" noRot="1" noMove="1" noResize="1" noEditPoints="1" noAdjustHandles="1" noChangeArrowheads="1" noChangeShapeType="1"/>
            </p:cNvSpPr>
            <p:nvPr/>
          </p:nvSpPr>
          <p:spPr bwMode="auto">
            <a:xfrm flipH="1">
              <a:off x="5878042" y="5627484"/>
              <a:ext cx="9833" cy="82368"/>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01" name="Line 174">
              <a:extLst>
                <a:ext uri="{FF2B5EF4-FFF2-40B4-BE49-F238E27FC236}">
                  <a16:creationId xmlns:a16="http://schemas.microsoft.com/office/drawing/2014/main" id="{C635DB1E-74B5-1D4F-6B62-99CD233580D9}"/>
                </a:ext>
              </a:extLst>
            </p:cNvPr>
            <p:cNvSpPr>
              <a:spLocks noGrp="1" noRot="1" noMove="1" noResize="1" noEditPoints="1" noAdjustHandles="1" noChangeArrowheads="1" noChangeShapeType="1"/>
            </p:cNvSpPr>
            <p:nvPr/>
          </p:nvSpPr>
          <p:spPr bwMode="auto">
            <a:xfrm>
              <a:off x="5878042" y="5709852"/>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02" name="Line 175">
              <a:extLst>
                <a:ext uri="{FF2B5EF4-FFF2-40B4-BE49-F238E27FC236}">
                  <a16:creationId xmlns:a16="http://schemas.microsoft.com/office/drawing/2014/main" id="{8F510CBD-DB40-CCB1-647A-D476342CF9C2}"/>
                </a:ext>
              </a:extLst>
            </p:cNvPr>
            <p:cNvSpPr>
              <a:spLocks noGrp="1" noRot="1" noMove="1" noResize="1" noEditPoints="1" noAdjustHandles="1" noChangeArrowheads="1" noChangeShapeType="1"/>
            </p:cNvSpPr>
            <p:nvPr/>
          </p:nvSpPr>
          <p:spPr bwMode="auto">
            <a:xfrm>
              <a:off x="5878042" y="5709852"/>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03" name="Line 176">
              <a:extLst>
                <a:ext uri="{FF2B5EF4-FFF2-40B4-BE49-F238E27FC236}">
                  <a16:creationId xmlns:a16="http://schemas.microsoft.com/office/drawing/2014/main" id="{2E54A47A-AEE5-E89D-8019-6DEDC3A951CE}"/>
                </a:ext>
              </a:extLst>
            </p:cNvPr>
            <p:cNvSpPr>
              <a:spLocks noGrp="1" noRot="1" noMove="1" noResize="1" noEditPoints="1" noAdjustHandles="1" noChangeArrowheads="1" noChangeShapeType="1"/>
            </p:cNvSpPr>
            <p:nvPr/>
          </p:nvSpPr>
          <p:spPr bwMode="auto">
            <a:xfrm>
              <a:off x="5878042" y="5709852"/>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04" name="Line 177">
              <a:extLst>
                <a:ext uri="{FF2B5EF4-FFF2-40B4-BE49-F238E27FC236}">
                  <a16:creationId xmlns:a16="http://schemas.microsoft.com/office/drawing/2014/main" id="{D4C36D14-1925-6B0B-E676-D14C9C1CC2B2}"/>
                </a:ext>
              </a:extLst>
            </p:cNvPr>
            <p:cNvSpPr>
              <a:spLocks noGrp="1" noRot="1" noMove="1" noResize="1" noEditPoints="1" noAdjustHandles="1" noChangeArrowheads="1" noChangeShapeType="1"/>
            </p:cNvSpPr>
            <p:nvPr/>
          </p:nvSpPr>
          <p:spPr bwMode="auto">
            <a:xfrm>
              <a:off x="5878042" y="5709852"/>
              <a:ext cx="356793" cy="10590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05" name="Line 178">
              <a:extLst>
                <a:ext uri="{FF2B5EF4-FFF2-40B4-BE49-F238E27FC236}">
                  <a16:creationId xmlns:a16="http://schemas.microsoft.com/office/drawing/2014/main" id="{2A5790CD-550F-787B-DDF9-E70160572A82}"/>
                </a:ext>
              </a:extLst>
            </p:cNvPr>
            <p:cNvSpPr>
              <a:spLocks noGrp="1" noRot="1" noMove="1" noResize="1" noEditPoints="1" noAdjustHandles="1" noChangeArrowheads="1" noChangeShapeType="1"/>
            </p:cNvSpPr>
            <p:nvPr/>
          </p:nvSpPr>
          <p:spPr bwMode="auto">
            <a:xfrm>
              <a:off x="6234836" y="581575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06" name="Line 179">
              <a:extLst>
                <a:ext uri="{FF2B5EF4-FFF2-40B4-BE49-F238E27FC236}">
                  <a16:creationId xmlns:a16="http://schemas.microsoft.com/office/drawing/2014/main" id="{D0A8208F-BCBF-112E-D39F-84C6EFA99147}"/>
                </a:ext>
              </a:extLst>
            </p:cNvPr>
            <p:cNvSpPr>
              <a:spLocks noGrp="1" noRot="1" noMove="1" noResize="1" noEditPoints="1" noAdjustHandles="1" noChangeArrowheads="1" noChangeShapeType="1"/>
            </p:cNvSpPr>
            <p:nvPr/>
          </p:nvSpPr>
          <p:spPr bwMode="auto">
            <a:xfrm>
              <a:off x="6234836" y="581575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07" name="Line 180">
              <a:extLst>
                <a:ext uri="{FF2B5EF4-FFF2-40B4-BE49-F238E27FC236}">
                  <a16:creationId xmlns:a16="http://schemas.microsoft.com/office/drawing/2014/main" id="{6C516A06-A016-9CD8-5C8E-3D11F3DA9DE0}"/>
                </a:ext>
              </a:extLst>
            </p:cNvPr>
            <p:cNvSpPr>
              <a:spLocks noGrp="1" noRot="1" noMove="1" noResize="1" noEditPoints="1" noAdjustHandles="1" noChangeArrowheads="1" noChangeShapeType="1"/>
            </p:cNvSpPr>
            <p:nvPr/>
          </p:nvSpPr>
          <p:spPr bwMode="auto">
            <a:xfrm>
              <a:off x="6234836" y="581575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08" name="Line 181">
              <a:extLst>
                <a:ext uri="{FF2B5EF4-FFF2-40B4-BE49-F238E27FC236}">
                  <a16:creationId xmlns:a16="http://schemas.microsoft.com/office/drawing/2014/main" id="{DCFC3804-6C02-19C8-04C3-51FE7C0E33D8}"/>
                </a:ext>
              </a:extLst>
            </p:cNvPr>
            <p:cNvSpPr>
              <a:spLocks noGrp="1" noRot="1" noMove="1" noResize="1" noEditPoints="1" noAdjustHandles="1" noChangeArrowheads="1" noChangeShapeType="1"/>
            </p:cNvSpPr>
            <p:nvPr/>
          </p:nvSpPr>
          <p:spPr bwMode="auto">
            <a:xfrm flipH="1">
              <a:off x="5726335" y="5815753"/>
              <a:ext cx="508501"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09" name="Line 182">
              <a:extLst>
                <a:ext uri="{FF2B5EF4-FFF2-40B4-BE49-F238E27FC236}">
                  <a16:creationId xmlns:a16="http://schemas.microsoft.com/office/drawing/2014/main" id="{CE137D10-076D-7DD2-20D6-3E1EE7788238}"/>
                </a:ext>
              </a:extLst>
            </p:cNvPr>
            <p:cNvSpPr>
              <a:spLocks noGrp="1" noRot="1" noMove="1" noResize="1" noEditPoints="1" noAdjustHandles="1" noChangeArrowheads="1" noChangeShapeType="1"/>
            </p:cNvSpPr>
            <p:nvPr/>
          </p:nvSpPr>
          <p:spPr bwMode="auto">
            <a:xfrm>
              <a:off x="5726335" y="581575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10" name="Line 183">
              <a:extLst>
                <a:ext uri="{FF2B5EF4-FFF2-40B4-BE49-F238E27FC236}">
                  <a16:creationId xmlns:a16="http://schemas.microsoft.com/office/drawing/2014/main" id="{7014A5B7-4E82-F1EA-06CB-F54F5B2EF9AE}"/>
                </a:ext>
              </a:extLst>
            </p:cNvPr>
            <p:cNvSpPr>
              <a:spLocks noGrp="1" noRot="1" noMove="1" noResize="1" noEditPoints="1" noAdjustHandles="1" noChangeArrowheads="1" noChangeShapeType="1"/>
            </p:cNvSpPr>
            <p:nvPr/>
          </p:nvSpPr>
          <p:spPr bwMode="auto">
            <a:xfrm>
              <a:off x="5726335" y="581575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11" name="Line 184">
              <a:extLst>
                <a:ext uri="{FF2B5EF4-FFF2-40B4-BE49-F238E27FC236}">
                  <a16:creationId xmlns:a16="http://schemas.microsoft.com/office/drawing/2014/main" id="{4CA83716-A2B6-F1E2-3392-931E70968017}"/>
                </a:ext>
              </a:extLst>
            </p:cNvPr>
            <p:cNvSpPr>
              <a:spLocks noGrp="1" noRot="1" noMove="1" noResize="1" noEditPoints="1" noAdjustHandles="1" noChangeArrowheads="1" noChangeShapeType="1"/>
            </p:cNvSpPr>
            <p:nvPr/>
          </p:nvSpPr>
          <p:spPr bwMode="auto">
            <a:xfrm>
              <a:off x="5726335" y="5815753"/>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12" name="Line 185">
              <a:extLst>
                <a:ext uri="{FF2B5EF4-FFF2-40B4-BE49-F238E27FC236}">
                  <a16:creationId xmlns:a16="http://schemas.microsoft.com/office/drawing/2014/main" id="{6ECC014E-9528-2820-0490-2F46005798B0}"/>
                </a:ext>
              </a:extLst>
            </p:cNvPr>
            <p:cNvSpPr>
              <a:spLocks noGrp="1" noRot="1" noMove="1" noResize="1" noEditPoints="1" noAdjustHandles="1" noChangeArrowheads="1" noChangeShapeType="1"/>
            </p:cNvSpPr>
            <p:nvPr/>
          </p:nvSpPr>
          <p:spPr bwMode="auto">
            <a:xfrm flipV="1">
              <a:off x="5726335" y="2120976"/>
              <a:ext cx="1405" cy="3694777"/>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13" name="Line 186">
              <a:extLst>
                <a:ext uri="{FF2B5EF4-FFF2-40B4-BE49-F238E27FC236}">
                  <a16:creationId xmlns:a16="http://schemas.microsoft.com/office/drawing/2014/main" id="{5CD83FC2-B76E-E0F2-8B82-AAF27CC74AFE}"/>
                </a:ext>
              </a:extLst>
            </p:cNvPr>
            <p:cNvSpPr>
              <a:spLocks noGrp="1" noRot="1" noMove="1" noResize="1" noEditPoints="1" noAdjustHandles="1" noChangeArrowheads="1" noChangeShapeType="1"/>
            </p:cNvSpPr>
            <p:nvPr/>
          </p:nvSpPr>
          <p:spPr bwMode="auto">
            <a:xfrm>
              <a:off x="5726335" y="2120976"/>
              <a:ext cx="1405" cy="1471"/>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14" name="Line 622">
              <a:extLst>
                <a:ext uri="{FF2B5EF4-FFF2-40B4-BE49-F238E27FC236}">
                  <a16:creationId xmlns:a16="http://schemas.microsoft.com/office/drawing/2014/main" id="{89570460-773C-1C9B-10B8-5F00387F0632}"/>
                </a:ext>
              </a:extLst>
            </p:cNvPr>
            <p:cNvSpPr>
              <a:spLocks noGrp="1" noRot="1" noMove="1" noResize="1" noEditPoints="1" noAdjustHandles="1" noChangeArrowheads="1" noChangeShapeType="1"/>
            </p:cNvSpPr>
            <p:nvPr/>
          </p:nvSpPr>
          <p:spPr bwMode="auto">
            <a:xfrm>
              <a:off x="5726335" y="2120975"/>
              <a:ext cx="1405" cy="36712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grpSp>
      <p:sp>
        <p:nvSpPr>
          <p:cNvPr id="615" name="Line 623">
            <a:extLst>
              <a:ext uri="{FF2B5EF4-FFF2-40B4-BE49-F238E27FC236}">
                <a16:creationId xmlns:a16="http://schemas.microsoft.com/office/drawing/2014/main" id="{BFB077C3-5DBC-0CC3-1F45-59A75779B4B1}"/>
              </a:ext>
            </a:extLst>
          </p:cNvPr>
          <p:cNvSpPr>
            <a:spLocks noGrp="1" noRot="1" noMove="1" noResize="1" noEditPoints="1" noAdjustHandles="1" noChangeArrowheads="1" noChangeShapeType="1"/>
          </p:cNvSpPr>
          <p:nvPr/>
        </p:nvSpPr>
        <p:spPr bwMode="auto">
          <a:xfrm>
            <a:off x="2943285" y="3687103"/>
            <a:ext cx="12966444"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grpSp>
        <p:nvGrpSpPr>
          <p:cNvPr id="616" name="グループ化 615">
            <a:extLst>
              <a:ext uri="{FF2B5EF4-FFF2-40B4-BE49-F238E27FC236}">
                <a16:creationId xmlns:a16="http://schemas.microsoft.com/office/drawing/2014/main" id="{89F7343B-9AF9-1BB2-A7C9-AE7A6C0BBE46}"/>
              </a:ext>
            </a:extLst>
          </p:cNvPr>
          <p:cNvGrpSpPr>
            <a:grpSpLocks noGrp="1" noUngrp="1" noRot="1" noMove="1" noResize="1"/>
          </p:cNvGrpSpPr>
          <p:nvPr/>
        </p:nvGrpSpPr>
        <p:grpSpPr>
          <a:xfrm>
            <a:off x="12509567" y="3706008"/>
            <a:ext cx="2168773" cy="4839702"/>
            <a:chOff x="9026727" y="2109209"/>
            <a:chExt cx="153112" cy="3766849"/>
          </a:xfrm>
        </p:grpSpPr>
        <p:sp>
          <p:nvSpPr>
            <p:cNvPr id="617" name="Rectangle 638">
              <a:extLst>
                <a:ext uri="{FF2B5EF4-FFF2-40B4-BE49-F238E27FC236}">
                  <a16:creationId xmlns:a16="http://schemas.microsoft.com/office/drawing/2014/main" id="{21286E15-326B-6C0F-B1D7-A3E01DD233EC}"/>
                </a:ext>
              </a:extLst>
            </p:cNvPr>
            <p:cNvSpPr>
              <a:spLocks noGrp="1" noRot="1" noMove="1" noResize="1" noEditPoints="1" noAdjustHandles="1" noChangeArrowheads="1" noChangeShapeType="1"/>
            </p:cNvSpPr>
            <p:nvPr/>
          </p:nvSpPr>
          <p:spPr bwMode="auto">
            <a:xfrm>
              <a:off x="9026727" y="2109209"/>
              <a:ext cx="151707" cy="82368"/>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18" name="Line 639">
              <a:extLst>
                <a:ext uri="{FF2B5EF4-FFF2-40B4-BE49-F238E27FC236}">
                  <a16:creationId xmlns:a16="http://schemas.microsoft.com/office/drawing/2014/main" id="{436B16B7-2D2B-68C2-5C2A-5CDACFBB34AA}"/>
                </a:ext>
              </a:extLst>
            </p:cNvPr>
            <p:cNvSpPr>
              <a:spLocks noGrp="1" noRot="1" noMove="1" noResize="1" noEditPoints="1" noAdjustHandles="1" noChangeArrowheads="1" noChangeShapeType="1"/>
            </p:cNvSpPr>
            <p:nvPr/>
          </p:nvSpPr>
          <p:spPr bwMode="auto">
            <a:xfrm>
              <a:off x="9026727" y="2109209"/>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19" name="Line 640">
              <a:extLst>
                <a:ext uri="{FF2B5EF4-FFF2-40B4-BE49-F238E27FC236}">
                  <a16:creationId xmlns:a16="http://schemas.microsoft.com/office/drawing/2014/main" id="{3C038B63-431D-2A6B-9054-66F4A4BA4B3E}"/>
                </a:ext>
              </a:extLst>
            </p:cNvPr>
            <p:cNvSpPr>
              <a:spLocks noGrp="1" noRot="1" noMove="1" noResize="1" noEditPoints="1" noAdjustHandles="1" noChangeArrowheads="1" noChangeShapeType="1"/>
            </p:cNvSpPr>
            <p:nvPr/>
          </p:nvSpPr>
          <p:spPr bwMode="auto">
            <a:xfrm>
              <a:off x="9178434" y="210920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20" name="Line 641">
              <a:extLst>
                <a:ext uri="{FF2B5EF4-FFF2-40B4-BE49-F238E27FC236}">
                  <a16:creationId xmlns:a16="http://schemas.microsoft.com/office/drawing/2014/main" id="{30A3A251-E7F1-D2FE-8817-C830083276AB}"/>
                </a:ext>
              </a:extLst>
            </p:cNvPr>
            <p:cNvSpPr>
              <a:spLocks noGrp="1" noRot="1" noMove="1" noResize="1" noEditPoints="1" noAdjustHandles="1" noChangeArrowheads="1" noChangeShapeType="1"/>
            </p:cNvSpPr>
            <p:nvPr/>
          </p:nvSpPr>
          <p:spPr bwMode="auto">
            <a:xfrm>
              <a:off x="9178434" y="210920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21" name="Line 642">
              <a:extLst>
                <a:ext uri="{FF2B5EF4-FFF2-40B4-BE49-F238E27FC236}">
                  <a16:creationId xmlns:a16="http://schemas.microsoft.com/office/drawing/2014/main" id="{D2698614-97EE-05AC-DF47-6FC14EE399B1}"/>
                </a:ext>
              </a:extLst>
            </p:cNvPr>
            <p:cNvSpPr>
              <a:spLocks noGrp="1" noRot="1" noMove="1" noResize="1" noEditPoints="1" noAdjustHandles="1" noChangeArrowheads="1" noChangeShapeType="1"/>
            </p:cNvSpPr>
            <p:nvPr/>
          </p:nvSpPr>
          <p:spPr bwMode="auto">
            <a:xfrm>
              <a:off x="9178434" y="219157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22" name="Line 643">
              <a:extLst>
                <a:ext uri="{FF2B5EF4-FFF2-40B4-BE49-F238E27FC236}">
                  <a16:creationId xmlns:a16="http://schemas.microsoft.com/office/drawing/2014/main" id="{D725C7CA-91EB-5B59-359A-28CB1EDEF2B0}"/>
                </a:ext>
              </a:extLst>
            </p:cNvPr>
            <p:cNvSpPr>
              <a:spLocks noGrp="1" noRot="1" noMove="1" noResize="1" noEditPoints="1" noAdjustHandles="1" noChangeArrowheads="1" noChangeShapeType="1"/>
            </p:cNvSpPr>
            <p:nvPr/>
          </p:nvSpPr>
          <p:spPr bwMode="auto">
            <a:xfrm flipH="1">
              <a:off x="9026727" y="2191576"/>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23" name="Line 644">
              <a:extLst>
                <a:ext uri="{FF2B5EF4-FFF2-40B4-BE49-F238E27FC236}">
                  <a16:creationId xmlns:a16="http://schemas.microsoft.com/office/drawing/2014/main" id="{6910B9F9-D20F-778E-BE24-BEADD7E177B1}"/>
                </a:ext>
              </a:extLst>
            </p:cNvPr>
            <p:cNvSpPr>
              <a:spLocks noGrp="1" noRot="1" noMove="1" noResize="1" noEditPoints="1" noAdjustHandles="1" noChangeArrowheads="1" noChangeShapeType="1"/>
            </p:cNvSpPr>
            <p:nvPr/>
          </p:nvSpPr>
          <p:spPr bwMode="auto">
            <a:xfrm>
              <a:off x="9026727" y="219157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24" name="Line 645">
              <a:extLst>
                <a:ext uri="{FF2B5EF4-FFF2-40B4-BE49-F238E27FC236}">
                  <a16:creationId xmlns:a16="http://schemas.microsoft.com/office/drawing/2014/main" id="{DB410339-DC2B-51E7-42B0-B7196F08E243}"/>
                </a:ext>
              </a:extLst>
            </p:cNvPr>
            <p:cNvSpPr>
              <a:spLocks noGrp="1" noRot="1" noMove="1" noResize="1" noEditPoints="1" noAdjustHandles="1" noChangeArrowheads="1" noChangeShapeType="1"/>
            </p:cNvSpPr>
            <p:nvPr/>
          </p:nvSpPr>
          <p:spPr bwMode="auto">
            <a:xfrm flipV="1">
              <a:off x="9026727" y="210920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25" name="Line 646">
              <a:extLst>
                <a:ext uri="{FF2B5EF4-FFF2-40B4-BE49-F238E27FC236}">
                  <a16:creationId xmlns:a16="http://schemas.microsoft.com/office/drawing/2014/main" id="{BACCE86B-0575-52BE-4EE6-FF1D97E730D7}"/>
                </a:ext>
              </a:extLst>
            </p:cNvPr>
            <p:cNvSpPr>
              <a:spLocks noGrp="1" noRot="1" noMove="1" noResize="1" noEditPoints="1" noAdjustHandles="1" noChangeArrowheads="1" noChangeShapeType="1"/>
            </p:cNvSpPr>
            <p:nvPr/>
          </p:nvSpPr>
          <p:spPr bwMode="auto">
            <a:xfrm>
              <a:off x="9026727" y="210920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26" name="Rectangle 647">
              <a:extLst>
                <a:ext uri="{FF2B5EF4-FFF2-40B4-BE49-F238E27FC236}">
                  <a16:creationId xmlns:a16="http://schemas.microsoft.com/office/drawing/2014/main" id="{E1E9DAFE-2691-00FE-56A3-5748BF819F31}"/>
                </a:ext>
              </a:extLst>
            </p:cNvPr>
            <p:cNvSpPr>
              <a:spLocks noGrp="1" noRot="1" noMove="1" noResize="1" noEditPoints="1" noAdjustHandles="1" noChangeArrowheads="1" noChangeShapeType="1"/>
            </p:cNvSpPr>
            <p:nvPr/>
          </p:nvSpPr>
          <p:spPr bwMode="auto">
            <a:xfrm>
              <a:off x="9026727" y="2191576"/>
              <a:ext cx="151707" cy="82368"/>
            </a:xfrm>
            <a:prstGeom prst="rect">
              <a:avLst/>
            </a:prstGeom>
            <a:solidFill>
              <a:srgbClr val="1F1A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27" name="Line 648">
              <a:extLst>
                <a:ext uri="{FF2B5EF4-FFF2-40B4-BE49-F238E27FC236}">
                  <a16:creationId xmlns:a16="http://schemas.microsoft.com/office/drawing/2014/main" id="{A829B310-3E51-445B-0349-2571505A40DF}"/>
                </a:ext>
              </a:extLst>
            </p:cNvPr>
            <p:cNvSpPr>
              <a:spLocks noGrp="1" noRot="1" noMove="1" noResize="1" noEditPoints="1" noAdjustHandles="1" noChangeArrowheads="1" noChangeShapeType="1"/>
            </p:cNvSpPr>
            <p:nvPr/>
          </p:nvSpPr>
          <p:spPr bwMode="auto">
            <a:xfrm>
              <a:off x="9026727" y="2191576"/>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28" name="Line 649">
              <a:extLst>
                <a:ext uri="{FF2B5EF4-FFF2-40B4-BE49-F238E27FC236}">
                  <a16:creationId xmlns:a16="http://schemas.microsoft.com/office/drawing/2014/main" id="{80889E9A-4C1D-4BDB-AAA6-91C41C91E4CC}"/>
                </a:ext>
              </a:extLst>
            </p:cNvPr>
            <p:cNvSpPr>
              <a:spLocks noGrp="1" noRot="1" noMove="1" noResize="1" noEditPoints="1" noAdjustHandles="1" noChangeArrowheads="1" noChangeShapeType="1"/>
            </p:cNvSpPr>
            <p:nvPr/>
          </p:nvSpPr>
          <p:spPr bwMode="auto">
            <a:xfrm>
              <a:off x="9178434" y="219157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29" name="Line 650">
              <a:extLst>
                <a:ext uri="{FF2B5EF4-FFF2-40B4-BE49-F238E27FC236}">
                  <a16:creationId xmlns:a16="http://schemas.microsoft.com/office/drawing/2014/main" id="{E725CAAD-F3CE-A914-7760-68E560E810E7}"/>
                </a:ext>
              </a:extLst>
            </p:cNvPr>
            <p:cNvSpPr>
              <a:spLocks noGrp="1" noRot="1" noMove="1" noResize="1" noEditPoints="1" noAdjustHandles="1" noChangeArrowheads="1" noChangeShapeType="1"/>
            </p:cNvSpPr>
            <p:nvPr/>
          </p:nvSpPr>
          <p:spPr bwMode="auto">
            <a:xfrm>
              <a:off x="9178434" y="2191576"/>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30" name="Line 651">
              <a:extLst>
                <a:ext uri="{FF2B5EF4-FFF2-40B4-BE49-F238E27FC236}">
                  <a16:creationId xmlns:a16="http://schemas.microsoft.com/office/drawing/2014/main" id="{F30E6AA3-380A-930B-1AE2-C8DE8C8E6F46}"/>
                </a:ext>
              </a:extLst>
            </p:cNvPr>
            <p:cNvSpPr>
              <a:spLocks noGrp="1" noRot="1" noMove="1" noResize="1" noEditPoints="1" noAdjustHandles="1" noChangeArrowheads="1" noChangeShapeType="1"/>
            </p:cNvSpPr>
            <p:nvPr/>
          </p:nvSpPr>
          <p:spPr bwMode="auto">
            <a:xfrm>
              <a:off x="9178434" y="227394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31" name="Line 652">
              <a:extLst>
                <a:ext uri="{FF2B5EF4-FFF2-40B4-BE49-F238E27FC236}">
                  <a16:creationId xmlns:a16="http://schemas.microsoft.com/office/drawing/2014/main" id="{B92FAA8C-0184-B7F8-3A2F-CD0809BEBDED}"/>
                </a:ext>
              </a:extLst>
            </p:cNvPr>
            <p:cNvSpPr>
              <a:spLocks noGrp="1" noRot="1" noMove="1" noResize="1" noEditPoints="1" noAdjustHandles="1" noChangeArrowheads="1" noChangeShapeType="1"/>
            </p:cNvSpPr>
            <p:nvPr/>
          </p:nvSpPr>
          <p:spPr bwMode="auto">
            <a:xfrm flipH="1">
              <a:off x="9026727" y="2273944"/>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32" name="Line 653">
              <a:extLst>
                <a:ext uri="{FF2B5EF4-FFF2-40B4-BE49-F238E27FC236}">
                  <a16:creationId xmlns:a16="http://schemas.microsoft.com/office/drawing/2014/main" id="{173B5EFE-F505-CDE9-76C0-B64AFF4CFD52}"/>
                </a:ext>
              </a:extLst>
            </p:cNvPr>
            <p:cNvSpPr>
              <a:spLocks noGrp="1" noRot="1" noMove="1" noResize="1" noEditPoints="1" noAdjustHandles="1" noChangeArrowheads="1" noChangeShapeType="1"/>
            </p:cNvSpPr>
            <p:nvPr/>
          </p:nvSpPr>
          <p:spPr bwMode="auto">
            <a:xfrm>
              <a:off x="9026727" y="227394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33" name="Line 654">
              <a:extLst>
                <a:ext uri="{FF2B5EF4-FFF2-40B4-BE49-F238E27FC236}">
                  <a16:creationId xmlns:a16="http://schemas.microsoft.com/office/drawing/2014/main" id="{A1C4DE4A-8D10-664D-7D46-1DA53EC781E7}"/>
                </a:ext>
              </a:extLst>
            </p:cNvPr>
            <p:cNvSpPr>
              <a:spLocks noGrp="1" noRot="1" noMove="1" noResize="1" noEditPoints="1" noAdjustHandles="1" noChangeArrowheads="1" noChangeShapeType="1"/>
            </p:cNvSpPr>
            <p:nvPr/>
          </p:nvSpPr>
          <p:spPr bwMode="auto">
            <a:xfrm flipV="1">
              <a:off x="9026727" y="2191576"/>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34" name="Line 655">
              <a:extLst>
                <a:ext uri="{FF2B5EF4-FFF2-40B4-BE49-F238E27FC236}">
                  <a16:creationId xmlns:a16="http://schemas.microsoft.com/office/drawing/2014/main" id="{C268D270-1616-FB63-8909-4AC6FC276368}"/>
                </a:ext>
              </a:extLst>
            </p:cNvPr>
            <p:cNvSpPr>
              <a:spLocks noGrp="1" noRot="1" noMove="1" noResize="1" noEditPoints="1" noAdjustHandles="1" noChangeArrowheads="1" noChangeShapeType="1"/>
            </p:cNvSpPr>
            <p:nvPr/>
          </p:nvSpPr>
          <p:spPr bwMode="auto">
            <a:xfrm>
              <a:off x="9026727" y="219157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35" name="Rectangle 656">
              <a:extLst>
                <a:ext uri="{FF2B5EF4-FFF2-40B4-BE49-F238E27FC236}">
                  <a16:creationId xmlns:a16="http://schemas.microsoft.com/office/drawing/2014/main" id="{74A399B7-8007-C629-EC4A-936198C4AF4B}"/>
                </a:ext>
              </a:extLst>
            </p:cNvPr>
            <p:cNvSpPr>
              <a:spLocks noGrp="1" noRot="1" noMove="1" noResize="1" noEditPoints="1" noAdjustHandles="1" noChangeArrowheads="1" noChangeShapeType="1"/>
            </p:cNvSpPr>
            <p:nvPr/>
          </p:nvSpPr>
          <p:spPr bwMode="auto">
            <a:xfrm>
              <a:off x="9026727" y="2273944"/>
              <a:ext cx="151707" cy="70601"/>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36" name="Line 657">
              <a:extLst>
                <a:ext uri="{FF2B5EF4-FFF2-40B4-BE49-F238E27FC236}">
                  <a16:creationId xmlns:a16="http://schemas.microsoft.com/office/drawing/2014/main" id="{D892F2B0-B7EC-6B76-8A2D-828A5849DE31}"/>
                </a:ext>
              </a:extLst>
            </p:cNvPr>
            <p:cNvSpPr>
              <a:spLocks noGrp="1" noRot="1" noMove="1" noResize="1" noEditPoints="1" noAdjustHandles="1" noChangeArrowheads="1" noChangeShapeType="1"/>
            </p:cNvSpPr>
            <p:nvPr/>
          </p:nvSpPr>
          <p:spPr bwMode="auto">
            <a:xfrm>
              <a:off x="9026727" y="2273944"/>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37" name="Line 658">
              <a:extLst>
                <a:ext uri="{FF2B5EF4-FFF2-40B4-BE49-F238E27FC236}">
                  <a16:creationId xmlns:a16="http://schemas.microsoft.com/office/drawing/2014/main" id="{0B31AABB-3B3B-699C-2DFE-63E5615E5D55}"/>
                </a:ext>
              </a:extLst>
            </p:cNvPr>
            <p:cNvSpPr>
              <a:spLocks noGrp="1" noRot="1" noMove="1" noResize="1" noEditPoints="1" noAdjustHandles="1" noChangeArrowheads="1" noChangeShapeType="1"/>
            </p:cNvSpPr>
            <p:nvPr/>
          </p:nvSpPr>
          <p:spPr bwMode="auto">
            <a:xfrm>
              <a:off x="9178434" y="227394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38" name="Line 659">
              <a:extLst>
                <a:ext uri="{FF2B5EF4-FFF2-40B4-BE49-F238E27FC236}">
                  <a16:creationId xmlns:a16="http://schemas.microsoft.com/office/drawing/2014/main" id="{1FAF68B4-93DF-74A9-90C0-9CEBAFD4C69A}"/>
                </a:ext>
              </a:extLst>
            </p:cNvPr>
            <p:cNvSpPr>
              <a:spLocks noGrp="1" noRot="1" noMove="1" noResize="1" noEditPoints="1" noAdjustHandles="1" noChangeArrowheads="1" noChangeShapeType="1"/>
            </p:cNvSpPr>
            <p:nvPr/>
          </p:nvSpPr>
          <p:spPr bwMode="auto">
            <a:xfrm>
              <a:off x="9178434" y="2273944"/>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39" name="Line 660">
              <a:extLst>
                <a:ext uri="{FF2B5EF4-FFF2-40B4-BE49-F238E27FC236}">
                  <a16:creationId xmlns:a16="http://schemas.microsoft.com/office/drawing/2014/main" id="{033360E9-D136-023E-3009-FD2F8C140AE6}"/>
                </a:ext>
              </a:extLst>
            </p:cNvPr>
            <p:cNvSpPr>
              <a:spLocks noGrp="1" noRot="1" noMove="1" noResize="1" noEditPoints="1" noAdjustHandles="1" noChangeArrowheads="1" noChangeShapeType="1"/>
            </p:cNvSpPr>
            <p:nvPr/>
          </p:nvSpPr>
          <p:spPr bwMode="auto">
            <a:xfrm>
              <a:off x="9178434" y="234454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40" name="Line 661">
              <a:extLst>
                <a:ext uri="{FF2B5EF4-FFF2-40B4-BE49-F238E27FC236}">
                  <a16:creationId xmlns:a16="http://schemas.microsoft.com/office/drawing/2014/main" id="{EFC3C0E4-408C-C7FD-A7A1-4F13A902E7B8}"/>
                </a:ext>
              </a:extLst>
            </p:cNvPr>
            <p:cNvSpPr>
              <a:spLocks noGrp="1" noRot="1" noMove="1" noResize="1" noEditPoints="1" noAdjustHandles="1" noChangeArrowheads="1" noChangeShapeType="1"/>
            </p:cNvSpPr>
            <p:nvPr/>
          </p:nvSpPr>
          <p:spPr bwMode="auto">
            <a:xfrm flipH="1">
              <a:off x="9026727" y="2344545"/>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41" name="Line 662">
              <a:extLst>
                <a:ext uri="{FF2B5EF4-FFF2-40B4-BE49-F238E27FC236}">
                  <a16:creationId xmlns:a16="http://schemas.microsoft.com/office/drawing/2014/main" id="{F3910C3B-18D1-B01B-7980-10AEB8C551DA}"/>
                </a:ext>
              </a:extLst>
            </p:cNvPr>
            <p:cNvSpPr>
              <a:spLocks noGrp="1" noRot="1" noMove="1" noResize="1" noEditPoints="1" noAdjustHandles="1" noChangeArrowheads="1" noChangeShapeType="1"/>
            </p:cNvSpPr>
            <p:nvPr/>
          </p:nvSpPr>
          <p:spPr bwMode="auto">
            <a:xfrm>
              <a:off x="9026727" y="234454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42" name="Line 663">
              <a:extLst>
                <a:ext uri="{FF2B5EF4-FFF2-40B4-BE49-F238E27FC236}">
                  <a16:creationId xmlns:a16="http://schemas.microsoft.com/office/drawing/2014/main" id="{2C28E22F-28EC-F30A-A6CB-573E6F8F8E5B}"/>
                </a:ext>
              </a:extLst>
            </p:cNvPr>
            <p:cNvSpPr>
              <a:spLocks noGrp="1" noRot="1" noMove="1" noResize="1" noEditPoints="1" noAdjustHandles="1" noChangeArrowheads="1" noChangeShapeType="1"/>
            </p:cNvSpPr>
            <p:nvPr/>
          </p:nvSpPr>
          <p:spPr bwMode="auto">
            <a:xfrm flipV="1">
              <a:off x="9026727" y="2273944"/>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43" name="Line 664">
              <a:extLst>
                <a:ext uri="{FF2B5EF4-FFF2-40B4-BE49-F238E27FC236}">
                  <a16:creationId xmlns:a16="http://schemas.microsoft.com/office/drawing/2014/main" id="{B4ADD7C7-1E42-C010-2126-A454D451457D}"/>
                </a:ext>
              </a:extLst>
            </p:cNvPr>
            <p:cNvSpPr>
              <a:spLocks noGrp="1" noRot="1" noMove="1" noResize="1" noEditPoints="1" noAdjustHandles="1" noChangeArrowheads="1" noChangeShapeType="1"/>
            </p:cNvSpPr>
            <p:nvPr/>
          </p:nvSpPr>
          <p:spPr bwMode="auto">
            <a:xfrm>
              <a:off x="9026727" y="227394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44" name="Rectangle 665">
              <a:extLst>
                <a:ext uri="{FF2B5EF4-FFF2-40B4-BE49-F238E27FC236}">
                  <a16:creationId xmlns:a16="http://schemas.microsoft.com/office/drawing/2014/main" id="{F9A6BF24-EFFD-86B0-55F1-C7DF7742A79D}"/>
                </a:ext>
              </a:extLst>
            </p:cNvPr>
            <p:cNvSpPr>
              <a:spLocks noGrp="1" noRot="1" noMove="1" noResize="1" noEditPoints="1" noAdjustHandles="1" noChangeArrowheads="1" noChangeShapeType="1"/>
            </p:cNvSpPr>
            <p:nvPr/>
          </p:nvSpPr>
          <p:spPr bwMode="auto">
            <a:xfrm>
              <a:off x="9026727" y="2356311"/>
              <a:ext cx="151707" cy="70601"/>
            </a:xfrm>
            <a:prstGeom prst="rect">
              <a:avLst/>
            </a:prstGeom>
            <a:solidFill>
              <a:srgbClr val="1F1A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45" name="Line 666">
              <a:extLst>
                <a:ext uri="{FF2B5EF4-FFF2-40B4-BE49-F238E27FC236}">
                  <a16:creationId xmlns:a16="http://schemas.microsoft.com/office/drawing/2014/main" id="{EEF36B0B-A77A-614B-CC76-5484C5D89D7D}"/>
                </a:ext>
              </a:extLst>
            </p:cNvPr>
            <p:cNvSpPr>
              <a:spLocks noGrp="1" noRot="1" noMove="1" noResize="1" noEditPoints="1" noAdjustHandles="1" noChangeArrowheads="1" noChangeShapeType="1"/>
            </p:cNvSpPr>
            <p:nvPr/>
          </p:nvSpPr>
          <p:spPr bwMode="auto">
            <a:xfrm>
              <a:off x="9026727" y="2356311"/>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46" name="Line 667">
              <a:extLst>
                <a:ext uri="{FF2B5EF4-FFF2-40B4-BE49-F238E27FC236}">
                  <a16:creationId xmlns:a16="http://schemas.microsoft.com/office/drawing/2014/main" id="{5C710704-1DAA-791D-A337-1C3CDC10244C}"/>
                </a:ext>
              </a:extLst>
            </p:cNvPr>
            <p:cNvSpPr>
              <a:spLocks noGrp="1" noRot="1" noMove="1" noResize="1" noEditPoints="1" noAdjustHandles="1" noChangeArrowheads="1" noChangeShapeType="1"/>
            </p:cNvSpPr>
            <p:nvPr/>
          </p:nvSpPr>
          <p:spPr bwMode="auto">
            <a:xfrm>
              <a:off x="9178434" y="235631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47" name="Line 668">
              <a:extLst>
                <a:ext uri="{FF2B5EF4-FFF2-40B4-BE49-F238E27FC236}">
                  <a16:creationId xmlns:a16="http://schemas.microsoft.com/office/drawing/2014/main" id="{2596DB88-C86A-FC52-CDC9-8E304147A739}"/>
                </a:ext>
              </a:extLst>
            </p:cNvPr>
            <p:cNvSpPr>
              <a:spLocks noGrp="1" noRot="1" noMove="1" noResize="1" noEditPoints="1" noAdjustHandles="1" noChangeArrowheads="1" noChangeShapeType="1"/>
            </p:cNvSpPr>
            <p:nvPr/>
          </p:nvSpPr>
          <p:spPr bwMode="auto">
            <a:xfrm>
              <a:off x="9178434" y="2356311"/>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48" name="Line 669">
              <a:extLst>
                <a:ext uri="{FF2B5EF4-FFF2-40B4-BE49-F238E27FC236}">
                  <a16:creationId xmlns:a16="http://schemas.microsoft.com/office/drawing/2014/main" id="{8E00C1D6-1DC6-D0F1-2D57-221E940090A1}"/>
                </a:ext>
              </a:extLst>
            </p:cNvPr>
            <p:cNvSpPr>
              <a:spLocks noGrp="1" noRot="1" noMove="1" noResize="1" noEditPoints="1" noAdjustHandles="1" noChangeArrowheads="1" noChangeShapeType="1"/>
            </p:cNvSpPr>
            <p:nvPr/>
          </p:nvSpPr>
          <p:spPr bwMode="auto">
            <a:xfrm>
              <a:off x="9178434" y="2426912"/>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49" name="Line 670">
              <a:extLst>
                <a:ext uri="{FF2B5EF4-FFF2-40B4-BE49-F238E27FC236}">
                  <a16:creationId xmlns:a16="http://schemas.microsoft.com/office/drawing/2014/main" id="{A03C2B1D-E338-1CA2-B7A3-B80D78CE6E3F}"/>
                </a:ext>
              </a:extLst>
            </p:cNvPr>
            <p:cNvSpPr>
              <a:spLocks noGrp="1" noRot="1" noMove="1" noResize="1" noEditPoints="1" noAdjustHandles="1" noChangeArrowheads="1" noChangeShapeType="1"/>
            </p:cNvSpPr>
            <p:nvPr/>
          </p:nvSpPr>
          <p:spPr bwMode="auto">
            <a:xfrm flipH="1">
              <a:off x="9026727" y="2426912"/>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50" name="Line 671">
              <a:extLst>
                <a:ext uri="{FF2B5EF4-FFF2-40B4-BE49-F238E27FC236}">
                  <a16:creationId xmlns:a16="http://schemas.microsoft.com/office/drawing/2014/main" id="{C6C64DAB-AE08-A23E-4EE4-F49FA913F04F}"/>
                </a:ext>
              </a:extLst>
            </p:cNvPr>
            <p:cNvSpPr>
              <a:spLocks noGrp="1" noRot="1" noMove="1" noResize="1" noEditPoints="1" noAdjustHandles="1" noChangeArrowheads="1" noChangeShapeType="1"/>
            </p:cNvSpPr>
            <p:nvPr/>
          </p:nvSpPr>
          <p:spPr bwMode="auto">
            <a:xfrm>
              <a:off x="9026727" y="2426912"/>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51" name="Line 672">
              <a:extLst>
                <a:ext uri="{FF2B5EF4-FFF2-40B4-BE49-F238E27FC236}">
                  <a16:creationId xmlns:a16="http://schemas.microsoft.com/office/drawing/2014/main" id="{112A3FBF-52EA-28B6-7668-9C86085A1CCA}"/>
                </a:ext>
              </a:extLst>
            </p:cNvPr>
            <p:cNvSpPr>
              <a:spLocks noGrp="1" noRot="1" noMove="1" noResize="1" noEditPoints="1" noAdjustHandles="1" noChangeArrowheads="1" noChangeShapeType="1"/>
            </p:cNvSpPr>
            <p:nvPr/>
          </p:nvSpPr>
          <p:spPr bwMode="auto">
            <a:xfrm flipV="1">
              <a:off x="9026727" y="2356311"/>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52" name="Line 673">
              <a:extLst>
                <a:ext uri="{FF2B5EF4-FFF2-40B4-BE49-F238E27FC236}">
                  <a16:creationId xmlns:a16="http://schemas.microsoft.com/office/drawing/2014/main" id="{6721D516-ABAC-6A53-C961-DB336D84764D}"/>
                </a:ext>
              </a:extLst>
            </p:cNvPr>
            <p:cNvSpPr>
              <a:spLocks noGrp="1" noRot="1" noMove="1" noResize="1" noEditPoints="1" noAdjustHandles="1" noChangeArrowheads="1" noChangeShapeType="1"/>
            </p:cNvSpPr>
            <p:nvPr/>
          </p:nvSpPr>
          <p:spPr bwMode="auto">
            <a:xfrm>
              <a:off x="9026727" y="235631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53" name="Rectangle 674">
              <a:extLst>
                <a:ext uri="{FF2B5EF4-FFF2-40B4-BE49-F238E27FC236}">
                  <a16:creationId xmlns:a16="http://schemas.microsoft.com/office/drawing/2014/main" id="{B52EE532-6F0B-15FD-FA1E-0DA270FEF116}"/>
                </a:ext>
              </a:extLst>
            </p:cNvPr>
            <p:cNvSpPr>
              <a:spLocks noGrp="1" noRot="1" noMove="1" noResize="1" noEditPoints="1" noAdjustHandles="1" noChangeArrowheads="1" noChangeShapeType="1"/>
            </p:cNvSpPr>
            <p:nvPr/>
          </p:nvSpPr>
          <p:spPr bwMode="auto">
            <a:xfrm>
              <a:off x="9026727" y="2426912"/>
              <a:ext cx="151707" cy="82368"/>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54" name="Line 675">
              <a:extLst>
                <a:ext uri="{FF2B5EF4-FFF2-40B4-BE49-F238E27FC236}">
                  <a16:creationId xmlns:a16="http://schemas.microsoft.com/office/drawing/2014/main" id="{AF30DD64-1F22-643B-519C-B808ED9C647C}"/>
                </a:ext>
              </a:extLst>
            </p:cNvPr>
            <p:cNvSpPr>
              <a:spLocks noGrp="1" noRot="1" noMove="1" noResize="1" noEditPoints="1" noAdjustHandles="1" noChangeArrowheads="1" noChangeShapeType="1"/>
            </p:cNvSpPr>
            <p:nvPr/>
          </p:nvSpPr>
          <p:spPr bwMode="auto">
            <a:xfrm>
              <a:off x="9026727" y="2426912"/>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55" name="Line 676">
              <a:extLst>
                <a:ext uri="{FF2B5EF4-FFF2-40B4-BE49-F238E27FC236}">
                  <a16:creationId xmlns:a16="http://schemas.microsoft.com/office/drawing/2014/main" id="{436FEE92-B73F-891D-22F7-44867A8096D8}"/>
                </a:ext>
              </a:extLst>
            </p:cNvPr>
            <p:cNvSpPr>
              <a:spLocks noGrp="1" noRot="1" noMove="1" noResize="1" noEditPoints="1" noAdjustHandles="1" noChangeArrowheads="1" noChangeShapeType="1"/>
            </p:cNvSpPr>
            <p:nvPr/>
          </p:nvSpPr>
          <p:spPr bwMode="auto">
            <a:xfrm>
              <a:off x="9178434" y="2426912"/>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56" name="Line 677">
              <a:extLst>
                <a:ext uri="{FF2B5EF4-FFF2-40B4-BE49-F238E27FC236}">
                  <a16:creationId xmlns:a16="http://schemas.microsoft.com/office/drawing/2014/main" id="{0BD195AF-CBC4-EF6A-87C1-B65200E92FD4}"/>
                </a:ext>
              </a:extLst>
            </p:cNvPr>
            <p:cNvSpPr>
              <a:spLocks noGrp="1" noRot="1" noMove="1" noResize="1" noEditPoints="1" noAdjustHandles="1" noChangeArrowheads="1" noChangeShapeType="1"/>
            </p:cNvSpPr>
            <p:nvPr/>
          </p:nvSpPr>
          <p:spPr bwMode="auto">
            <a:xfrm>
              <a:off x="9178434" y="2426912"/>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57" name="Line 678">
              <a:extLst>
                <a:ext uri="{FF2B5EF4-FFF2-40B4-BE49-F238E27FC236}">
                  <a16:creationId xmlns:a16="http://schemas.microsoft.com/office/drawing/2014/main" id="{3A974691-7D42-28D5-DDF8-F393DDBE7C79}"/>
                </a:ext>
              </a:extLst>
            </p:cNvPr>
            <p:cNvSpPr>
              <a:spLocks noGrp="1" noRot="1" noMove="1" noResize="1" noEditPoints="1" noAdjustHandles="1" noChangeArrowheads="1" noChangeShapeType="1"/>
            </p:cNvSpPr>
            <p:nvPr/>
          </p:nvSpPr>
          <p:spPr bwMode="auto">
            <a:xfrm>
              <a:off x="9178434" y="2509280"/>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58" name="Line 679">
              <a:extLst>
                <a:ext uri="{FF2B5EF4-FFF2-40B4-BE49-F238E27FC236}">
                  <a16:creationId xmlns:a16="http://schemas.microsoft.com/office/drawing/2014/main" id="{2182B305-1E52-13F9-6C8D-E1E6E8A12450}"/>
                </a:ext>
              </a:extLst>
            </p:cNvPr>
            <p:cNvSpPr>
              <a:spLocks noGrp="1" noRot="1" noMove="1" noResize="1" noEditPoints="1" noAdjustHandles="1" noChangeArrowheads="1" noChangeShapeType="1"/>
            </p:cNvSpPr>
            <p:nvPr/>
          </p:nvSpPr>
          <p:spPr bwMode="auto">
            <a:xfrm flipH="1">
              <a:off x="9026727" y="2509280"/>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59" name="Line 680">
              <a:extLst>
                <a:ext uri="{FF2B5EF4-FFF2-40B4-BE49-F238E27FC236}">
                  <a16:creationId xmlns:a16="http://schemas.microsoft.com/office/drawing/2014/main" id="{F6329D17-704A-4560-3BC1-85977123162A}"/>
                </a:ext>
              </a:extLst>
            </p:cNvPr>
            <p:cNvSpPr>
              <a:spLocks noGrp="1" noRot="1" noMove="1" noResize="1" noEditPoints="1" noAdjustHandles="1" noChangeArrowheads="1" noChangeShapeType="1"/>
            </p:cNvSpPr>
            <p:nvPr/>
          </p:nvSpPr>
          <p:spPr bwMode="auto">
            <a:xfrm>
              <a:off x="9026727" y="2509280"/>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60" name="Line 681">
              <a:extLst>
                <a:ext uri="{FF2B5EF4-FFF2-40B4-BE49-F238E27FC236}">
                  <a16:creationId xmlns:a16="http://schemas.microsoft.com/office/drawing/2014/main" id="{01BD2B01-E77E-A2F2-5CC9-D2C24463B7E1}"/>
                </a:ext>
              </a:extLst>
            </p:cNvPr>
            <p:cNvSpPr>
              <a:spLocks noGrp="1" noRot="1" noMove="1" noResize="1" noEditPoints="1" noAdjustHandles="1" noChangeArrowheads="1" noChangeShapeType="1"/>
            </p:cNvSpPr>
            <p:nvPr/>
          </p:nvSpPr>
          <p:spPr bwMode="auto">
            <a:xfrm flipV="1">
              <a:off x="9026727" y="2426912"/>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61" name="Line 682">
              <a:extLst>
                <a:ext uri="{FF2B5EF4-FFF2-40B4-BE49-F238E27FC236}">
                  <a16:creationId xmlns:a16="http://schemas.microsoft.com/office/drawing/2014/main" id="{9873A853-4DA6-1696-CFD1-4CA10C4067C4}"/>
                </a:ext>
              </a:extLst>
            </p:cNvPr>
            <p:cNvSpPr>
              <a:spLocks noGrp="1" noRot="1" noMove="1" noResize="1" noEditPoints="1" noAdjustHandles="1" noChangeArrowheads="1" noChangeShapeType="1"/>
            </p:cNvSpPr>
            <p:nvPr/>
          </p:nvSpPr>
          <p:spPr bwMode="auto">
            <a:xfrm>
              <a:off x="9026727" y="2426912"/>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62" name="Rectangle 683">
              <a:extLst>
                <a:ext uri="{FF2B5EF4-FFF2-40B4-BE49-F238E27FC236}">
                  <a16:creationId xmlns:a16="http://schemas.microsoft.com/office/drawing/2014/main" id="{79588BBE-BDAA-2866-24BE-7302B576C861}"/>
                </a:ext>
              </a:extLst>
            </p:cNvPr>
            <p:cNvSpPr>
              <a:spLocks noGrp="1" noRot="1" noMove="1" noResize="1" noEditPoints="1" noAdjustHandles="1" noChangeArrowheads="1" noChangeShapeType="1"/>
            </p:cNvSpPr>
            <p:nvPr/>
          </p:nvSpPr>
          <p:spPr bwMode="auto">
            <a:xfrm>
              <a:off x="9026727" y="2509280"/>
              <a:ext cx="151707" cy="8236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63" name="Line 684">
              <a:extLst>
                <a:ext uri="{FF2B5EF4-FFF2-40B4-BE49-F238E27FC236}">
                  <a16:creationId xmlns:a16="http://schemas.microsoft.com/office/drawing/2014/main" id="{4A861F94-9AE0-C9CD-0BA3-60988DEED770}"/>
                </a:ext>
              </a:extLst>
            </p:cNvPr>
            <p:cNvSpPr>
              <a:spLocks noGrp="1" noRot="1" noMove="1" noResize="1" noEditPoints="1" noAdjustHandles="1" noChangeArrowheads="1" noChangeShapeType="1"/>
            </p:cNvSpPr>
            <p:nvPr/>
          </p:nvSpPr>
          <p:spPr bwMode="auto">
            <a:xfrm>
              <a:off x="9026727" y="2509280"/>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64" name="Line 685">
              <a:extLst>
                <a:ext uri="{FF2B5EF4-FFF2-40B4-BE49-F238E27FC236}">
                  <a16:creationId xmlns:a16="http://schemas.microsoft.com/office/drawing/2014/main" id="{1C397BC6-7323-5A58-B3E7-BD11F48A30BD}"/>
                </a:ext>
              </a:extLst>
            </p:cNvPr>
            <p:cNvSpPr>
              <a:spLocks noGrp="1" noRot="1" noMove="1" noResize="1" noEditPoints="1" noAdjustHandles="1" noChangeArrowheads="1" noChangeShapeType="1"/>
            </p:cNvSpPr>
            <p:nvPr/>
          </p:nvSpPr>
          <p:spPr bwMode="auto">
            <a:xfrm>
              <a:off x="9178434" y="2509280"/>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65" name="Line 686">
              <a:extLst>
                <a:ext uri="{FF2B5EF4-FFF2-40B4-BE49-F238E27FC236}">
                  <a16:creationId xmlns:a16="http://schemas.microsoft.com/office/drawing/2014/main" id="{1BDA44F3-F2E7-404F-5560-8F4A68B03F93}"/>
                </a:ext>
              </a:extLst>
            </p:cNvPr>
            <p:cNvSpPr>
              <a:spLocks noGrp="1" noRot="1" noMove="1" noResize="1" noEditPoints="1" noAdjustHandles="1" noChangeArrowheads="1" noChangeShapeType="1"/>
            </p:cNvSpPr>
            <p:nvPr/>
          </p:nvSpPr>
          <p:spPr bwMode="auto">
            <a:xfrm>
              <a:off x="9178434" y="2509280"/>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66" name="Line 687">
              <a:extLst>
                <a:ext uri="{FF2B5EF4-FFF2-40B4-BE49-F238E27FC236}">
                  <a16:creationId xmlns:a16="http://schemas.microsoft.com/office/drawing/2014/main" id="{DCBFE990-5F07-9718-699E-588DC0272128}"/>
                </a:ext>
              </a:extLst>
            </p:cNvPr>
            <p:cNvSpPr>
              <a:spLocks noGrp="1" noRot="1" noMove="1" noResize="1" noEditPoints="1" noAdjustHandles="1" noChangeArrowheads="1" noChangeShapeType="1"/>
            </p:cNvSpPr>
            <p:nvPr/>
          </p:nvSpPr>
          <p:spPr bwMode="auto">
            <a:xfrm>
              <a:off x="9178434" y="259164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67" name="Line 688">
              <a:extLst>
                <a:ext uri="{FF2B5EF4-FFF2-40B4-BE49-F238E27FC236}">
                  <a16:creationId xmlns:a16="http://schemas.microsoft.com/office/drawing/2014/main" id="{56F38509-0501-E7DC-85A5-E5766147C5C0}"/>
                </a:ext>
              </a:extLst>
            </p:cNvPr>
            <p:cNvSpPr>
              <a:spLocks noGrp="1" noRot="1" noMove="1" noResize="1" noEditPoints="1" noAdjustHandles="1" noChangeArrowheads="1" noChangeShapeType="1"/>
            </p:cNvSpPr>
            <p:nvPr/>
          </p:nvSpPr>
          <p:spPr bwMode="auto">
            <a:xfrm flipH="1">
              <a:off x="9026727" y="2591648"/>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68" name="Line 689">
              <a:extLst>
                <a:ext uri="{FF2B5EF4-FFF2-40B4-BE49-F238E27FC236}">
                  <a16:creationId xmlns:a16="http://schemas.microsoft.com/office/drawing/2014/main" id="{52B5B19D-2943-5927-4EE2-39B87C5E59F7}"/>
                </a:ext>
              </a:extLst>
            </p:cNvPr>
            <p:cNvSpPr>
              <a:spLocks noGrp="1" noRot="1" noMove="1" noResize="1" noEditPoints="1" noAdjustHandles="1" noChangeArrowheads="1" noChangeShapeType="1"/>
            </p:cNvSpPr>
            <p:nvPr/>
          </p:nvSpPr>
          <p:spPr bwMode="auto">
            <a:xfrm>
              <a:off x="9026727" y="259164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69" name="Line 690">
              <a:extLst>
                <a:ext uri="{FF2B5EF4-FFF2-40B4-BE49-F238E27FC236}">
                  <a16:creationId xmlns:a16="http://schemas.microsoft.com/office/drawing/2014/main" id="{DBCC46BB-6573-807B-318C-210EC823C695}"/>
                </a:ext>
              </a:extLst>
            </p:cNvPr>
            <p:cNvSpPr>
              <a:spLocks noGrp="1" noRot="1" noMove="1" noResize="1" noEditPoints="1" noAdjustHandles="1" noChangeArrowheads="1" noChangeShapeType="1"/>
            </p:cNvSpPr>
            <p:nvPr/>
          </p:nvSpPr>
          <p:spPr bwMode="auto">
            <a:xfrm flipV="1">
              <a:off x="9026727" y="2509280"/>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70" name="Line 691">
              <a:extLst>
                <a:ext uri="{FF2B5EF4-FFF2-40B4-BE49-F238E27FC236}">
                  <a16:creationId xmlns:a16="http://schemas.microsoft.com/office/drawing/2014/main" id="{E991C663-157C-8189-97CF-C27D64D0B485}"/>
                </a:ext>
              </a:extLst>
            </p:cNvPr>
            <p:cNvSpPr>
              <a:spLocks noGrp="1" noRot="1" noMove="1" noResize="1" noEditPoints="1" noAdjustHandles="1" noChangeArrowheads="1" noChangeShapeType="1"/>
            </p:cNvSpPr>
            <p:nvPr/>
          </p:nvSpPr>
          <p:spPr bwMode="auto">
            <a:xfrm>
              <a:off x="9026727" y="2509280"/>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71" name="Rectangle 692">
              <a:extLst>
                <a:ext uri="{FF2B5EF4-FFF2-40B4-BE49-F238E27FC236}">
                  <a16:creationId xmlns:a16="http://schemas.microsoft.com/office/drawing/2014/main" id="{B8144122-0D5F-1AE0-70AF-DBC38C22F0D7}"/>
                </a:ext>
              </a:extLst>
            </p:cNvPr>
            <p:cNvSpPr>
              <a:spLocks noGrp="1" noRot="1" noMove="1" noResize="1" noEditPoints="1" noAdjustHandles="1" noChangeArrowheads="1" noChangeShapeType="1"/>
            </p:cNvSpPr>
            <p:nvPr/>
          </p:nvSpPr>
          <p:spPr bwMode="auto">
            <a:xfrm>
              <a:off x="9026727" y="2591648"/>
              <a:ext cx="151707" cy="8236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72" name="Line 693">
              <a:extLst>
                <a:ext uri="{FF2B5EF4-FFF2-40B4-BE49-F238E27FC236}">
                  <a16:creationId xmlns:a16="http://schemas.microsoft.com/office/drawing/2014/main" id="{B886B7AA-62BE-FCB1-8B79-D4326104EFF5}"/>
                </a:ext>
              </a:extLst>
            </p:cNvPr>
            <p:cNvSpPr>
              <a:spLocks noGrp="1" noRot="1" noMove="1" noResize="1" noEditPoints="1" noAdjustHandles="1" noChangeArrowheads="1" noChangeShapeType="1"/>
            </p:cNvSpPr>
            <p:nvPr/>
          </p:nvSpPr>
          <p:spPr bwMode="auto">
            <a:xfrm>
              <a:off x="9026727" y="2591648"/>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73" name="Line 694">
              <a:extLst>
                <a:ext uri="{FF2B5EF4-FFF2-40B4-BE49-F238E27FC236}">
                  <a16:creationId xmlns:a16="http://schemas.microsoft.com/office/drawing/2014/main" id="{16B55D85-CE6C-9DFE-08AA-63214A5F6273}"/>
                </a:ext>
              </a:extLst>
            </p:cNvPr>
            <p:cNvSpPr>
              <a:spLocks noGrp="1" noRot="1" noMove="1" noResize="1" noEditPoints="1" noAdjustHandles="1" noChangeArrowheads="1" noChangeShapeType="1"/>
            </p:cNvSpPr>
            <p:nvPr/>
          </p:nvSpPr>
          <p:spPr bwMode="auto">
            <a:xfrm>
              <a:off x="9178434" y="259164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74" name="Line 695">
              <a:extLst>
                <a:ext uri="{FF2B5EF4-FFF2-40B4-BE49-F238E27FC236}">
                  <a16:creationId xmlns:a16="http://schemas.microsoft.com/office/drawing/2014/main" id="{8DF6F871-F7D1-2287-D557-A79BB1A02B92}"/>
                </a:ext>
              </a:extLst>
            </p:cNvPr>
            <p:cNvSpPr>
              <a:spLocks noGrp="1" noRot="1" noMove="1" noResize="1" noEditPoints="1" noAdjustHandles="1" noChangeArrowheads="1" noChangeShapeType="1"/>
            </p:cNvSpPr>
            <p:nvPr/>
          </p:nvSpPr>
          <p:spPr bwMode="auto">
            <a:xfrm>
              <a:off x="9178434" y="2591648"/>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75" name="Line 696">
              <a:extLst>
                <a:ext uri="{FF2B5EF4-FFF2-40B4-BE49-F238E27FC236}">
                  <a16:creationId xmlns:a16="http://schemas.microsoft.com/office/drawing/2014/main" id="{F64A161E-0A63-87A0-2B8C-0D91C31684F5}"/>
                </a:ext>
              </a:extLst>
            </p:cNvPr>
            <p:cNvSpPr>
              <a:spLocks noGrp="1" noRot="1" noMove="1" noResize="1" noEditPoints="1" noAdjustHandles="1" noChangeArrowheads="1" noChangeShapeType="1"/>
            </p:cNvSpPr>
            <p:nvPr/>
          </p:nvSpPr>
          <p:spPr bwMode="auto">
            <a:xfrm>
              <a:off x="9178434" y="267401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76" name="Line 697">
              <a:extLst>
                <a:ext uri="{FF2B5EF4-FFF2-40B4-BE49-F238E27FC236}">
                  <a16:creationId xmlns:a16="http://schemas.microsoft.com/office/drawing/2014/main" id="{CD5A5B54-7E98-35E7-8094-42FC76A15B0E}"/>
                </a:ext>
              </a:extLst>
            </p:cNvPr>
            <p:cNvSpPr>
              <a:spLocks noGrp="1" noRot="1" noMove="1" noResize="1" noEditPoints="1" noAdjustHandles="1" noChangeArrowheads="1" noChangeShapeType="1"/>
            </p:cNvSpPr>
            <p:nvPr/>
          </p:nvSpPr>
          <p:spPr bwMode="auto">
            <a:xfrm flipH="1">
              <a:off x="9026727" y="2674015"/>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77" name="Line 698">
              <a:extLst>
                <a:ext uri="{FF2B5EF4-FFF2-40B4-BE49-F238E27FC236}">
                  <a16:creationId xmlns:a16="http://schemas.microsoft.com/office/drawing/2014/main" id="{6E57136F-2390-0CFE-9C6E-F3D3C67557C8}"/>
                </a:ext>
              </a:extLst>
            </p:cNvPr>
            <p:cNvSpPr>
              <a:spLocks noGrp="1" noRot="1" noMove="1" noResize="1" noEditPoints="1" noAdjustHandles="1" noChangeArrowheads="1" noChangeShapeType="1"/>
            </p:cNvSpPr>
            <p:nvPr/>
          </p:nvSpPr>
          <p:spPr bwMode="auto">
            <a:xfrm>
              <a:off x="9026727" y="267401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78" name="Line 699">
              <a:extLst>
                <a:ext uri="{FF2B5EF4-FFF2-40B4-BE49-F238E27FC236}">
                  <a16:creationId xmlns:a16="http://schemas.microsoft.com/office/drawing/2014/main" id="{0E006D0C-12AF-27BF-2186-596331405D74}"/>
                </a:ext>
              </a:extLst>
            </p:cNvPr>
            <p:cNvSpPr>
              <a:spLocks noGrp="1" noRot="1" noMove="1" noResize="1" noEditPoints="1" noAdjustHandles="1" noChangeArrowheads="1" noChangeShapeType="1"/>
            </p:cNvSpPr>
            <p:nvPr/>
          </p:nvSpPr>
          <p:spPr bwMode="auto">
            <a:xfrm flipV="1">
              <a:off x="9026727" y="2591648"/>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79" name="Line 700">
              <a:extLst>
                <a:ext uri="{FF2B5EF4-FFF2-40B4-BE49-F238E27FC236}">
                  <a16:creationId xmlns:a16="http://schemas.microsoft.com/office/drawing/2014/main" id="{225B3FEF-3D85-0A98-2C87-7D460BD3B7CA}"/>
                </a:ext>
              </a:extLst>
            </p:cNvPr>
            <p:cNvSpPr>
              <a:spLocks noGrp="1" noRot="1" noMove="1" noResize="1" noEditPoints="1" noAdjustHandles="1" noChangeArrowheads="1" noChangeShapeType="1"/>
            </p:cNvSpPr>
            <p:nvPr/>
          </p:nvSpPr>
          <p:spPr bwMode="auto">
            <a:xfrm>
              <a:off x="9026727" y="259164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80" name="Rectangle 701">
              <a:extLst>
                <a:ext uri="{FF2B5EF4-FFF2-40B4-BE49-F238E27FC236}">
                  <a16:creationId xmlns:a16="http://schemas.microsoft.com/office/drawing/2014/main" id="{F70ECC7B-4FCD-F2C8-432F-D83C292041FF}"/>
                </a:ext>
              </a:extLst>
            </p:cNvPr>
            <p:cNvSpPr>
              <a:spLocks noGrp="1" noRot="1" noMove="1" noResize="1" noEditPoints="1" noAdjustHandles="1" noChangeArrowheads="1" noChangeShapeType="1"/>
            </p:cNvSpPr>
            <p:nvPr/>
          </p:nvSpPr>
          <p:spPr bwMode="auto">
            <a:xfrm>
              <a:off x="9026727" y="2674015"/>
              <a:ext cx="151707" cy="82368"/>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81" name="Line 702">
              <a:extLst>
                <a:ext uri="{FF2B5EF4-FFF2-40B4-BE49-F238E27FC236}">
                  <a16:creationId xmlns:a16="http://schemas.microsoft.com/office/drawing/2014/main" id="{228CEB69-9AF0-FC38-CDB3-ABC40E4F26D9}"/>
                </a:ext>
              </a:extLst>
            </p:cNvPr>
            <p:cNvSpPr>
              <a:spLocks noGrp="1" noRot="1" noMove="1" noResize="1" noEditPoints="1" noAdjustHandles="1" noChangeArrowheads="1" noChangeShapeType="1"/>
            </p:cNvSpPr>
            <p:nvPr/>
          </p:nvSpPr>
          <p:spPr bwMode="auto">
            <a:xfrm>
              <a:off x="9026727" y="2674015"/>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82" name="Line 703">
              <a:extLst>
                <a:ext uri="{FF2B5EF4-FFF2-40B4-BE49-F238E27FC236}">
                  <a16:creationId xmlns:a16="http://schemas.microsoft.com/office/drawing/2014/main" id="{B0BFD669-D666-D490-011E-D059FD251D88}"/>
                </a:ext>
              </a:extLst>
            </p:cNvPr>
            <p:cNvSpPr>
              <a:spLocks noGrp="1" noRot="1" noMove="1" noResize="1" noEditPoints="1" noAdjustHandles="1" noChangeArrowheads="1" noChangeShapeType="1"/>
            </p:cNvSpPr>
            <p:nvPr/>
          </p:nvSpPr>
          <p:spPr bwMode="auto">
            <a:xfrm>
              <a:off x="9178434" y="267401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83" name="Line 704">
              <a:extLst>
                <a:ext uri="{FF2B5EF4-FFF2-40B4-BE49-F238E27FC236}">
                  <a16:creationId xmlns:a16="http://schemas.microsoft.com/office/drawing/2014/main" id="{F0F342EE-4AB8-E54F-7921-BFFB458ADC09}"/>
                </a:ext>
              </a:extLst>
            </p:cNvPr>
            <p:cNvSpPr>
              <a:spLocks noGrp="1" noRot="1" noMove="1" noResize="1" noEditPoints="1" noAdjustHandles="1" noChangeArrowheads="1" noChangeShapeType="1"/>
            </p:cNvSpPr>
            <p:nvPr/>
          </p:nvSpPr>
          <p:spPr bwMode="auto">
            <a:xfrm>
              <a:off x="9178434" y="2674015"/>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84" name="Line 705">
              <a:extLst>
                <a:ext uri="{FF2B5EF4-FFF2-40B4-BE49-F238E27FC236}">
                  <a16:creationId xmlns:a16="http://schemas.microsoft.com/office/drawing/2014/main" id="{F3E7803A-EB73-10EC-0B4E-841341259890}"/>
                </a:ext>
              </a:extLst>
            </p:cNvPr>
            <p:cNvSpPr>
              <a:spLocks noGrp="1" noRot="1" noMove="1" noResize="1" noEditPoints="1" noAdjustHandles="1" noChangeArrowheads="1" noChangeShapeType="1"/>
            </p:cNvSpPr>
            <p:nvPr/>
          </p:nvSpPr>
          <p:spPr bwMode="auto">
            <a:xfrm>
              <a:off x="9178434" y="275638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85" name="Line 706">
              <a:extLst>
                <a:ext uri="{FF2B5EF4-FFF2-40B4-BE49-F238E27FC236}">
                  <a16:creationId xmlns:a16="http://schemas.microsoft.com/office/drawing/2014/main" id="{ED72E7B1-BABA-4410-4C53-DC2B1EAFABE1}"/>
                </a:ext>
              </a:extLst>
            </p:cNvPr>
            <p:cNvSpPr>
              <a:spLocks noGrp="1" noRot="1" noMove="1" noResize="1" noEditPoints="1" noAdjustHandles="1" noChangeArrowheads="1" noChangeShapeType="1"/>
            </p:cNvSpPr>
            <p:nvPr/>
          </p:nvSpPr>
          <p:spPr bwMode="auto">
            <a:xfrm flipH="1">
              <a:off x="9026727" y="2756383"/>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86" name="Line 707">
              <a:extLst>
                <a:ext uri="{FF2B5EF4-FFF2-40B4-BE49-F238E27FC236}">
                  <a16:creationId xmlns:a16="http://schemas.microsoft.com/office/drawing/2014/main" id="{1374C0A9-494C-6113-C813-EB9701940DF4}"/>
                </a:ext>
              </a:extLst>
            </p:cNvPr>
            <p:cNvSpPr>
              <a:spLocks noGrp="1" noRot="1" noMove="1" noResize="1" noEditPoints="1" noAdjustHandles="1" noChangeArrowheads="1" noChangeShapeType="1"/>
            </p:cNvSpPr>
            <p:nvPr/>
          </p:nvSpPr>
          <p:spPr bwMode="auto">
            <a:xfrm>
              <a:off x="9026727" y="275638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87" name="Line 708">
              <a:extLst>
                <a:ext uri="{FF2B5EF4-FFF2-40B4-BE49-F238E27FC236}">
                  <a16:creationId xmlns:a16="http://schemas.microsoft.com/office/drawing/2014/main" id="{E1DFC99A-69B6-9CDB-5780-40D5CC7EFE36}"/>
                </a:ext>
              </a:extLst>
            </p:cNvPr>
            <p:cNvSpPr>
              <a:spLocks noGrp="1" noRot="1" noMove="1" noResize="1" noEditPoints="1" noAdjustHandles="1" noChangeArrowheads="1" noChangeShapeType="1"/>
            </p:cNvSpPr>
            <p:nvPr/>
          </p:nvSpPr>
          <p:spPr bwMode="auto">
            <a:xfrm flipV="1">
              <a:off x="9026727" y="2674015"/>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88" name="Line 709">
              <a:extLst>
                <a:ext uri="{FF2B5EF4-FFF2-40B4-BE49-F238E27FC236}">
                  <a16:creationId xmlns:a16="http://schemas.microsoft.com/office/drawing/2014/main" id="{353A9A9A-12F5-D482-6257-A82674C5B3FA}"/>
                </a:ext>
              </a:extLst>
            </p:cNvPr>
            <p:cNvSpPr>
              <a:spLocks noGrp="1" noRot="1" noMove="1" noResize="1" noEditPoints="1" noAdjustHandles="1" noChangeArrowheads="1" noChangeShapeType="1"/>
            </p:cNvSpPr>
            <p:nvPr/>
          </p:nvSpPr>
          <p:spPr bwMode="auto">
            <a:xfrm>
              <a:off x="9026727" y="267401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89" name="Rectangle 710">
              <a:extLst>
                <a:ext uri="{FF2B5EF4-FFF2-40B4-BE49-F238E27FC236}">
                  <a16:creationId xmlns:a16="http://schemas.microsoft.com/office/drawing/2014/main" id="{BEF6C4D7-2326-0F2C-1776-1EA3500E6A20}"/>
                </a:ext>
              </a:extLst>
            </p:cNvPr>
            <p:cNvSpPr>
              <a:spLocks noGrp="1" noRot="1" noMove="1" noResize="1" noEditPoints="1" noAdjustHandles="1" noChangeArrowheads="1" noChangeShapeType="1"/>
            </p:cNvSpPr>
            <p:nvPr/>
          </p:nvSpPr>
          <p:spPr bwMode="auto">
            <a:xfrm>
              <a:off x="9026727" y="2756383"/>
              <a:ext cx="151707" cy="70601"/>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90" name="Line 711">
              <a:extLst>
                <a:ext uri="{FF2B5EF4-FFF2-40B4-BE49-F238E27FC236}">
                  <a16:creationId xmlns:a16="http://schemas.microsoft.com/office/drawing/2014/main" id="{A09C1E4A-36F9-2D17-7310-6E233384C85B}"/>
                </a:ext>
              </a:extLst>
            </p:cNvPr>
            <p:cNvSpPr>
              <a:spLocks noGrp="1" noRot="1" noMove="1" noResize="1" noEditPoints="1" noAdjustHandles="1" noChangeArrowheads="1" noChangeShapeType="1"/>
            </p:cNvSpPr>
            <p:nvPr/>
          </p:nvSpPr>
          <p:spPr bwMode="auto">
            <a:xfrm>
              <a:off x="9026727" y="2756383"/>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91" name="Line 712">
              <a:extLst>
                <a:ext uri="{FF2B5EF4-FFF2-40B4-BE49-F238E27FC236}">
                  <a16:creationId xmlns:a16="http://schemas.microsoft.com/office/drawing/2014/main" id="{FB8AE66E-6507-82CC-18DA-D8DF3C3B8DF8}"/>
                </a:ext>
              </a:extLst>
            </p:cNvPr>
            <p:cNvSpPr>
              <a:spLocks noGrp="1" noRot="1" noMove="1" noResize="1" noEditPoints="1" noAdjustHandles="1" noChangeArrowheads="1" noChangeShapeType="1"/>
            </p:cNvSpPr>
            <p:nvPr/>
          </p:nvSpPr>
          <p:spPr bwMode="auto">
            <a:xfrm>
              <a:off x="9178434" y="275638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92" name="Line 713">
              <a:extLst>
                <a:ext uri="{FF2B5EF4-FFF2-40B4-BE49-F238E27FC236}">
                  <a16:creationId xmlns:a16="http://schemas.microsoft.com/office/drawing/2014/main" id="{26C19E3D-9C9D-6965-CB87-13991A9F94ED}"/>
                </a:ext>
              </a:extLst>
            </p:cNvPr>
            <p:cNvSpPr>
              <a:spLocks noGrp="1" noRot="1" noMove="1" noResize="1" noEditPoints="1" noAdjustHandles="1" noChangeArrowheads="1" noChangeShapeType="1"/>
            </p:cNvSpPr>
            <p:nvPr/>
          </p:nvSpPr>
          <p:spPr bwMode="auto">
            <a:xfrm>
              <a:off x="9178434" y="2756383"/>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93" name="Line 714">
              <a:extLst>
                <a:ext uri="{FF2B5EF4-FFF2-40B4-BE49-F238E27FC236}">
                  <a16:creationId xmlns:a16="http://schemas.microsoft.com/office/drawing/2014/main" id="{B0A1835D-C485-6B09-6429-60F87E2F2B91}"/>
                </a:ext>
              </a:extLst>
            </p:cNvPr>
            <p:cNvSpPr>
              <a:spLocks noGrp="1" noRot="1" noMove="1" noResize="1" noEditPoints="1" noAdjustHandles="1" noChangeArrowheads="1" noChangeShapeType="1"/>
            </p:cNvSpPr>
            <p:nvPr/>
          </p:nvSpPr>
          <p:spPr bwMode="auto">
            <a:xfrm>
              <a:off x="9178434" y="282698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94" name="Line 715">
              <a:extLst>
                <a:ext uri="{FF2B5EF4-FFF2-40B4-BE49-F238E27FC236}">
                  <a16:creationId xmlns:a16="http://schemas.microsoft.com/office/drawing/2014/main" id="{20A2B91C-0797-24E6-0B47-BA817618BC16}"/>
                </a:ext>
              </a:extLst>
            </p:cNvPr>
            <p:cNvSpPr>
              <a:spLocks noGrp="1" noRot="1" noMove="1" noResize="1" noEditPoints="1" noAdjustHandles="1" noChangeArrowheads="1" noChangeShapeType="1"/>
            </p:cNvSpPr>
            <p:nvPr/>
          </p:nvSpPr>
          <p:spPr bwMode="auto">
            <a:xfrm flipH="1">
              <a:off x="9026727" y="2826984"/>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95" name="Line 716">
              <a:extLst>
                <a:ext uri="{FF2B5EF4-FFF2-40B4-BE49-F238E27FC236}">
                  <a16:creationId xmlns:a16="http://schemas.microsoft.com/office/drawing/2014/main" id="{A97D582B-102B-FF78-D262-0EB677583C2A}"/>
                </a:ext>
              </a:extLst>
            </p:cNvPr>
            <p:cNvSpPr>
              <a:spLocks noGrp="1" noRot="1" noMove="1" noResize="1" noEditPoints="1" noAdjustHandles="1" noChangeArrowheads="1" noChangeShapeType="1"/>
            </p:cNvSpPr>
            <p:nvPr/>
          </p:nvSpPr>
          <p:spPr bwMode="auto">
            <a:xfrm>
              <a:off x="9026727" y="282698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96" name="Line 717">
              <a:extLst>
                <a:ext uri="{FF2B5EF4-FFF2-40B4-BE49-F238E27FC236}">
                  <a16:creationId xmlns:a16="http://schemas.microsoft.com/office/drawing/2014/main" id="{80F342A5-A661-0967-3CE7-469D6B0514F4}"/>
                </a:ext>
              </a:extLst>
            </p:cNvPr>
            <p:cNvSpPr>
              <a:spLocks noGrp="1" noRot="1" noMove="1" noResize="1" noEditPoints="1" noAdjustHandles="1" noChangeArrowheads="1" noChangeShapeType="1"/>
            </p:cNvSpPr>
            <p:nvPr/>
          </p:nvSpPr>
          <p:spPr bwMode="auto">
            <a:xfrm flipV="1">
              <a:off x="9026727" y="2756383"/>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97" name="Line 718">
              <a:extLst>
                <a:ext uri="{FF2B5EF4-FFF2-40B4-BE49-F238E27FC236}">
                  <a16:creationId xmlns:a16="http://schemas.microsoft.com/office/drawing/2014/main" id="{D04C6035-3BC8-C23B-9799-3EBC83AFAC3B}"/>
                </a:ext>
              </a:extLst>
            </p:cNvPr>
            <p:cNvSpPr>
              <a:spLocks noGrp="1" noRot="1" noMove="1" noResize="1" noEditPoints="1" noAdjustHandles="1" noChangeArrowheads="1" noChangeShapeType="1"/>
            </p:cNvSpPr>
            <p:nvPr/>
          </p:nvSpPr>
          <p:spPr bwMode="auto">
            <a:xfrm>
              <a:off x="9026727" y="275638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98" name="Rectangle 719">
              <a:extLst>
                <a:ext uri="{FF2B5EF4-FFF2-40B4-BE49-F238E27FC236}">
                  <a16:creationId xmlns:a16="http://schemas.microsoft.com/office/drawing/2014/main" id="{6065ABE2-2065-4A13-2305-C7683DE9F9CC}"/>
                </a:ext>
              </a:extLst>
            </p:cNvPr>
            <p:cNvSpPr>
              <a:spLocks noGrp="1" noRot="1" noMove="1" noResize="1" noEditPoints="1" noAdjustHandles="1" noChangeArrowheads="1" noChangeShapeType="1"/>
            </p:cNvSpPr>
            <p:nvPr/>
          </p:nvSpPr>
          <p:spPr bwMode="auto">
            <a:xfrm>
              <a:off x="9026727" y="2826984"/>
              <a:ext cx="151707" cy="82368"/>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699" name="Line 720">
              <a:extLst>
                <a:ext uri="{FF2B5EF4-FFF2-40B4-BE49-F238E27FC236}">
                  <a16:creationId xmlns:a16="http://schemas.microsoft.com/office/drawing/2014/main" id="{FF033017-1404-DC59-F7B4-8BC64B2700E0}"/>
                </a:ext>
              </a:extLst>
            </p:cNvPr>
            <p:cNvSpPr>
              <a:spLocks noGrp="1" noRot="1" noMove="1" noResize="1" noEditPoints="1" noAdjustHandles="1" noChangeArrowheads="1" noChangeShapeType="1"/>
            </p:cNvSpPr>
            <p:nvPr/>
          </p:nvSpPr>
          <p:spPr bwMode="auto">
            <a:xfrm>
              <a:off x="9026727" y="2826984"/>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00" name="Line 721">
              <a:extLst>
                <a:ext uri="{FF2B5EF4-FFF2-40B4-BE49-F238E27FC236}">
                  <a16:creationId xmlns:a16="http://schemas.microsoft.com/office/drawing/2014/main" id="{355CB7FA-6728-C36E-6039-678666E2B0BB}"/>
                </a:ext>
              </a:extLst>
            </p:cNvPr>
            <p:cNvSpPr>
              <a:spLocks noGrp="1" noRot="1" noMove="1" noResize="1" noEditPoints="1" noAdjustHandles="1" noChangeArrowheads="1" noChangeShapeType="1"/>
            </p:cNvSpPr>
            <p:nvPr/>
          </p:nvSpPr>
          <p:spPr bwMode="auto">
            <a:xfrm>
              <a:off x="9178434" y="282698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01" name="Line 722">
              <a:extLst>
                <a:ext uri="{FF2B5EF4-FFF2-40B4-BE49-F238E27FC236}">
                  <a16:creationId xmlns:a16="http://schemas.microsoft.com/office/drawing/2014/main" id="{ED619871-E23B-A2A2-C636-92D9F9186CDF}"/>
                </a:ext>
              </a:extLst>
            </p:cNvPr>
            <p:cNvSpPr>
              <a:spLocks noGrp="1" noRot="1" noMove="1" noResize="1" noEditPoints="1" noAdjustHandles="1" noChangeArrowheads="1" noChangeShapeType="1"/>
            </p:cNvSpPr>
            <p:nvPr/>
          </p:nvSpPr>
          <p:spPr bwMode="auto">
            <a:xfrm>
              <a:off x="9178434" y="2826984"/>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02" name="Line 723">
              <a:extLst>
                <a:ext uri="{FF2B5EF4-FFF2-40B4-BE49-F238E27FC236}">
                  <a16:creationId xmlns:a16="http://schemas.microsoft.com/office/drawing/2014/main" id="{0F7917F8-80FA-8AFE-67D8-75E725B4412A}"/>
                </a:ext>
              </a:extLst>
            </p:cNvPr>
            <p:cNvSpPr>
              <a:spLocks noGrp="1" noRot="1" noMove="1" noResize="1" noEditPoints="1" noAdjustHandles="1" noChangeArrowheads="1" noChangeShapeType="1"/>
            </p:cNvSpPr>
            <p:nvPr/>
          </p:nvSpPr>
          <p:spPr bwMode="auto">
            <a:xfrm>
              <a:off x="9178434" y="290935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03" name="Line 724">
              <a:extLst>
                <a:ext uri="{FF2B5EF4-FFF2-40B4-BE49-F238E27FC236}">
                  <a16:creationId xmlns:a16="http://schemas.microsoft.com/office/drawing/2014/main" id="{1C646D9F-F020-F1AD-73D6-83725EC0CD98}"/>
                </a:ext>
              </a:extLst>
            </p:cNvPr>
            <p:cNvSpPr>
              <a:spLocks noGrp="1" noRot="1" noMove="1" noResize="1" noEditPoints="1" noAdjustHandles="1" noChangeArrowheads="1" noChangeShapeType="1"/>
            </p:cNvSpPr>
            <p:nvPr/>
          </p:nvSpPr>
          <p:spPr bwMode="auto">
            <a:xfrm flipH="1">
              <a:off x="9026727" y="2909351"/>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04" name="Line 725">
              <a:extLst>
                <a:ext uri="{FF2B5EF4-FFF2-40B4-BE49-F238E27FC236}">
                  <a16:creationId xmlns:a16="http://schemas.microsoft.com/office/drawing/2014/main" id="{67B35154-6845-6F34-CF93-131D31E3CFD8}"/>
                </a:ext>
              </a:extLst>
            </p:cNvPr>
            <p:cNvSpPr>
              <a:spLocks noGrp="1" noRot="1" noMove="1" noResize="1" noEditPoints="1" noAdjustHandles="1" noChangeArrowheads="1" noChangeShapeType="1"/>
            </p:cNvSpPr>
            <p:nvPr/>
          </p:nvSpPr>
          <p:spPr bwMode="auto">
            <a:xfrm>
              <a:off x="9026727" y="290935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05" name="Line 726">
              <a:extLst>
                <a:ext uri="{FF2B5EF4-FFF2-40B4-BE49-F238E27FC236}">
                  <a16:creationId xmlns:a16="http://schemas.microsoft.com/office/drawing/2014/main" id="{5187B9C9-35A4-F4B2-A9F6-C588146A08C9}"/>
                </a:ext>
              </a:extLst>
            </p:cNvPr>
            <p:cNvSpPr>
              <a:spLocks noGrp="1" noRot="1" noMove="1" noResize="1" noEditPoints="1" noAdjustHandles="1" noChangeArrowheads="1" noChangeShapeType="1"/>
            </p:cNvSpPr>
            <p:nvPr/>
          </p:nvSpPr>
          <p:spPr bwMode="auto">
            <a:xfrm flipV="1">
              <a:off x="9026727" y="2826984"/>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06" name="Line 727">
              <a:extLst>
                <a:ext uri="{FF2B5EF4-FFF2-40B4-BE49-F238E27FC236}">
                  <a16:creationId xmlns:a16="http://schemas.microsoft.com/office/drawing/2014/main" id="{612D1F06-5DFE-F0C0-6350-104D93223395}"/>
                </a:ext>
              </a:extLst>
            </p:cNvPr>
            <p:cNvSpPr>
              <a:spLocks noGrp="1" noRot="1" noMove="1" noResize="1" noEditPoints="1" noAdjustHandles="1" noChangeArrowheads="1" noChangeShapeType="1"/>
            </p:cNvSpPr>
            <p:nvPr/>
          </p:nvSpPr>
          <p:spPr bwMode="auto">
            <a:xfrm>
              <a:off x="9026727" y="282698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07" name="Rectangle 728">
              <a:extLst>
                <a:ext uri="{FF2B5EF4-FFF2-40B4-BE49-F238E27FC236}">
                  <a16:creationId xmlns:a16="http://schemas.microsoft.com/office/drawing/2014/main" id="{C785978C-EDBE-23AE-C024-B82883ED652B}"/>
                </a:ext>
              </a:extLst>
            </p:cNvPr>
            <p:cNvSpPr>
              <a:spLocks noGrp="1" noRot="1" noMove="1" noResize="1" noEditPoints="1" noAdjustHandles="1" noChangeArrowheads="1" noChangeShapeType="1"/>
            </p:cNvSpPr>
            <p:nvPr/>
          </p:nvSpPr>
          <p:spPr bwMode="auto">
            <a:xfrm>
              <a:off x="9026727" y="2909351"/>
              <a:ext cx="151707" cy="82368"/>
            </a:xfrm>
            <a:prstGeom prst="rect">
              <a:avLst/>
            </a:prstGeom>
            <a:solidFill>
              <a:srgbClr val="1F1A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08" name="Line 729">
              <a:extLst>
                <a:ext uri="{FF2B5EF4-FFF2-40B4-BE49-F238E27FC236}">
                  <a16:creationId xmlns:a16="http://schemas.microsoft.com/office/drawing/2014/main" id="{EDEA7927-6718-3E76-1279-C304E598314F}"/>
                </a:ext>
              </a:extLst>
            </p:cNvPr>
            <p:cNvSpPr>
              <a:spLocks noGrp="1" noRot="1" noMove="1" noResize="1" noEditPoints="1" noAdjustHandles="1" noChangeArrowheads="1" noChangeShapeType="1"/>
            </p:cNvSpPr>
            <p:nvPr/>
          </p:nvSpPr>
          <p:spPr bwMode="auto">
            <a:xfrm>
              <a:off x="9026727" y="2909351"/>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09" name="Line 730">
              <a:extLst>
                <a:ext uri="{FF2B5EF4-FFF2-40B4-BE49-F238E27FC236}">
                  <a16:creationId xmlns:a16="http://schemas.microsoft.com/office/drawing/2014/main" id="{C16444AB-553E-D5B0-1F15-613507E3CD2F}"/>
                </a:ext>
              </a:extLst>
            </p:cNvPr>
            <p:cNvSpPr>
              <a:spLocks noGrp="1" noRot="1" noMove="1" noResize="1" noEditPoints="1" noAdjustHandles="1" noChangeArrowheads="1" noChangeShapeType="1"/>
            </p:cNvSpPr>
            <p:nvPr/>
          </p:nvSpPr>
          <p:spPr bwMode="auto">
            <a:xfrm>
              <a:off x="9178434" y="290935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10" name="Line 731">
              <a:extLst>
                <a:ext uri="{FF2B5EF4-FFF2-40B4-BE49-F238E27FC236}">
                  <a16:creationId xmlns:a16="http://schemas.microsoft.com/office/drawing/2014/main" id="{7E3B0BA6-D76C-CE6B-C8F9-0523AE303C47}"/>
                </a:ext>
              </a:extLst>
            </p:cNvPr>
            <p:cNvSpPr>
              <a:spLocks noGrp="1" noRot="1" noMove="1" noResize="1" noEditPoints="1" noAdjustHandles="1" noChangeArrowheads="1" noChangeShapeType="1"/>
            </p:cNvSpPr>
            <p:nvPr/>
          </p:nvSpPr>
          <p:spPr bwMode="auto">
            <a:xfrm>
              <a:off x="9178434" y="2909351"/>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11" name="Line 732">
              <a:extLst>
                <a:ext uri="{FF2B5EF4-FFF2-40B4-BE49-F238E27FC236}">
                  <a16:creationId xmlns:a16="http://schemas.microsoft.com/office/drawing/2014/main" id="{CD277DF2-5BD5-A45E-8055-212F535B8622}"/>
                </a:ext>
              </a:extLst>
            </p:cNvPr>
            <p:cNvSpPr>
              <a:spLocks noGrp="1" noRot="1" noMove="1" noResize="1" noEditPoints="1" noAdjustHandles="1" noChangeArrowheads="1" noChangeShapeType="1"/>
            </p:cNvSpPr>
            <p:nvPr/>
          </p:nvSpPr>
          <p:spPr bwMode="auto">
            <a:xfrm>
              <a:off x="9178434" y="299171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12" name="Line 733">
              <a:extLst>
                <a:ext uri="{FF2B5EF4-FFF2-40B4-BE49-F238E27FC236}">
                  <a16:creationId xmlns:a16="http://schemas.microsoft.com/office/drawing/2014/main" id="{4E2B859E-3EF0-59F7-6341-EF0202975092}"/>
                </a:ext>
              </a:extLst>
            </p:cNvPr>
            <p:cNvSpPr>
              <a:spLocks noGrp="1" noRot="1" noMove="1" noResize="1" noEditPoints="1" noAdjustHandles="1" noChangeArrowheads="1" noChangeShapeType="1"/>
            </p:cNvSpPr>
            <p:nvPr/>
          </p:nvSpPr>
          <p:spPr bwMode="auto">
            <a:xfrm flipH="1">
              <a:off x="9026727" y="2991719"/>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13" name="Line 734">
              <a:extLst>
                <a:ext uri="{FF2B5EF4-FFF2-40B4-BE49-F238E27FC236}">
                  <a16:creationId xmlns:a16="http://schemas.microsoft.com/office/drawing/2014/main" id="{89F9B5B1-0F77-7B80-5A99-C18F54605CF9}"/>
                </a:ext>
              </a:extLst>
            </p:cNvPr>
            <p:cNvSpPr>
              <a:spLocks noGrp="1" noRot="1" noMove="1" noResize="1" noEditPoints="1" noAdjustHandles="1" noChangeArrowheads="1" noChangeShapeType="1"/>
            </p:cNvSpPr>
            <p:nvPr/>
          </p:nvSpPr>
          <p:spPr bwMode="auto">
            <a:xfrm>
              <a:off x="9026727" y="299171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14" name="Line 735">
              <a:extLst>
                <a:ext uri="{FF2B5EF4-FFF2-40B4-BE49-F238E27FC236}">
                  <a16:creationId xmlns:a16="http://schemas.microsoft.com/office/drawing/2014/main" id="{C55E9DD5-A482-C0CC-A9DF-1A01C4317FAC}"/>
                </a:ext>
              </a:extLst>
            </p:cNvPr>
            <p:cNvSpPr>
              <a:spLocks noGrp="1" noRot="1" noMove="1" noResize="1" noEditPoints="1" noAdjustHandles="1" noChangeArrowheads="1" noChangeShapeType="1"/>
            </p:cNvSpPr>
            <p:nvPr/>
          </p:nvSpPr>
          <p:spPr bwMode="auto">
            <a:xfrm flipV="1">
              <a:off x="9026727" y="2909351"/>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15" name="Line 736">
              <a:extLst>
                <a:ext uri="{FF2B5EF4-FFF2-40B4-BE49-F238E27FC236}">
                  <a16:creationId xmlns:a16="http://schemas.microsoft.com/office/drawing/2014/main" id="{3FE0B043-F851-1AA7-63B2-97484EF12304}"/>
                </a:ext>
              </a:extLst>
            </p:cNvPr>
            <p:cNvSpPr>
              <a:spLocks noGrp="1" noRot="1" noMove="1" noResize="1" noEditPoints="1" noAdjustHandles="1" noChangeArrowheads="1" noChangeShapeType="1"/>
            </p:cNvSpPr>
            <p:nvPr/>
          </p:nvSpPr>
          <p:spPr bwMode="auto">
            <a:xfrm>
              <a:off x="9026727" y="290935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16" name="Rectangle 737">
              <a:extLst>
                <a:ext uri="{FF2B5EF4-FFF2-40B4-BE49-F238E27FC236}">
                  <a16:creationId xmlns:a16="http://schemas.microsoft.com/office/drawing/2014/main" id="{939CE625-29EB-F0C9-9F34-EA9DA4AE854D}"/>
                </a:ext>
              </a:extLst>
            </p:cNvPr>
            <p:cNvSpPr>
              <a:spLocks noGrp="1" noRot="1" noMove="1" noResize="1" noEditPoints="1" noAdjustHandles="1" noChangeArrowheads="1" noChangeShapeType="1"/>
            </p:cNvSpPr>
            <p:nvPr/>
          </p:nvSpPr>
          <p:spPr bwMode="auto">
            <a:xfrm>
              <a:off x="9026727" y="2991719"/>
              <a:ext cx="151707" cy="82368"/>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17" name="Line 738">
              <a:extLst>
                <a:ext uri="{FF2B5EF4-FFF2-40B4-BE49-F238E27FC236}">
                  <a16:creationId xmlns:a16="http://schemas.microsoft.com/office/drawing/2014/main" id="{4F1AF72A-BF7C-F515-769E-B7AABC72866E}"/>
                </a:ext>
              </a:extLst>
            </p:cNvPr>
            <p:cNvSpPr>
              <a:spLocks noGrp="1" noRot="1" noMove="1" noResize="1" noEditPoints="1" noAdjustHandles="1" noChangeArrowheads="1" noChangeShapeType="1"/>
            </p:cNvSpPr>
            <p:nvPr/>
          </p:nvSpPr>
          <p:spPr bwMode="auto">
            <a:xfrm>
              <a:off x="9026727" y="2991719"/>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18" name="Line 739">
              <a:extLst>
                <a:ext uri="{FF2B5EF4-FFF2-40B4-BE49-F238E27FC236}">
                  <a16:creationId xmlns:a16="http://schemas.microsoft.com/office/drawing/2014/main" id="{E89BA594-A71F-9328-FEA8-DA51CBF80B5B}"/>
                </a:ext>
              </a:extLst>
            </p:cNvPr>
            <p:cNvSpPr>
              <a:spLocks noGrp="1" noRot="1" noMove="1" noResize="1" noEditPoints="1" noAdjustHandles="1" noChangeArrowheads="1" noChangeShapeType="1"/>
            </p:cNvSpPr>
            <p:nvPr/>
          </p:nvSpPr>
          <p:spPr bwMode="auto">
            <a:xfrm>
              <a:off x="9178434" y="299171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19" name="Line 740">
              <a:extLst>
                <a:ext uri="{FF2B5EF4-FFF2-40B4-BE49-F238E27FC236}">
                  <a16:creationId xmlns:a16="http://schemas.microsoft.com/office/drawing/2014/main" id="{D67AC231-4F40-F81B-8A0D-1AE7443F1E18}"/>
                </a:ext>
              </a:extLst>
            </p:cNvPr>
            <p:cNvSpPr>
              <a:spLocks noGrp="1" noRot="1" noMove="1" noResize="1" noEditPoints="1" noAdjustHandles="1" noChangeArrowheads="1" noChangeShapeType="1"/>
            </p:cNvSpPr>
            <p:nvPr/>
          </p:nvSpPr>
          <p:spPr bwMode="auto">
            <a:xfrm>
              <a:off x="9178434" y="299171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20" name="Line 741">
              <a:extLst>
                <a:ext uri="{FF2B5EF4-FFF2-40B4-BE49-F238E27FC236}">
                  <a16:creationId xmlns:a16="http://schemas.microsoft.com/office/drawing/2014/main" id="{844B95CB-E3A8-7EB7-5960-FF89CBE02E6F}"/>
                </a:ext>
              </a:extLst>
            </p:cNvPr>
            <p:cNvSpPr>
              <a:spLocks noGrp="1" noRot="1" noMove="1" noResize="1" noEditPoints="1" noAdjustHandles="1" noChangeArrowheads="1" noChangeShapeType="1"/>
            </p:cNvSpPr>
            <p:nvPr/>
          </p:nvSpPr>
          <p:spPr bwMode="auto">
            <a:xfrm>
              <a:off x="9178434" y="307408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21" name="Line 742">
              <a:extLst>
                <a:ext uri="{FF2B5EF4-FFF2-40B4-BE49-F238E27FC236}">
                  <a16:creationId xmlns:a16="http://schemas.microsoft.com/office/drawing/2014/main" id="{DE5C2B47-52BC-0052-5FE9-37F6B136698E}"/>
                </a:ext>
              </a:extLst>
            </p:cNvPr>
            <p:cNvSpPr>
              <a:spLocks noGrp="1" noRot="1" noMove="1" noResize="1" noEditPoints="1" noAdjustHandles="1" noChangeArrowheads="1" noChangeShapeType="1"/>
            </p:cNvSpPr>
            <p:nvPr/>
          </p:nvSpPr>
          <p:spPr bwMode="auto">
            <a:xfrm flipH="1">
              <a:off x="9026727" y="3074087"/>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22" name="Line 743">
              <a:extLst>
                <a:ext uri="{FF2B5EF4-FFF2-40B4-BE49-F238E27FC236}">
                  <a16:creationId xmlns:a16="http://schemas.microsoft.com/office/drawing/2014/main" id="{0B23A016-953E-28A8-FE53-EF5DFE89C69B}"/>
                </a:ext>
              </a:extLst>
            </p:cNvPr>
            <p:cNvSpPr>
              <a:spLocks noGrp="1" noRot="1" noMove="1" noResize="1" noEditPoints="1" noAdjustHandles="1" noChangeArrowheads="1" noChangeShapeType="1"/>
            </p:cNvSpPr>
            <p:nvPr/>
          </p:nvSpPr>
          <p:spPr bwMode="auto">
            <a:xfrm>
              <a:off x="9026727" y="307408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23" name="Line 744">
              <a:extLst>
                <a:ext uri="{FF2B5EF4-FFF2-40B4-BE49-F238E27FC236}">
                  <a16:creationId xmlns:a16="http://schemas.microsoft.com/office/drawing/2014/main" id="{BAFA3818-B8D3-4256-1FE1-3A873AD2D629}"/>
                </a:ext>
              </a:extLst>
            </p:cNvPr>
            <p:cNvSpPr>
              <a:spLocks noGrp="1" noRot="1" noMove="1" noResize="1" noEditPoints="1" noAdjustHandles="1" noChangeArrowheads="1" noChangeShapeType="1"/>
            </p:cNvSpPr>
            <p:nvPr/>
          </p:nvSpPr>
          <p:spPr bwMode="auto">
            <a:xfrm flipV="1">
              <a:off x="9026727" y="299171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24" name="Line 745">
              <a:extLst>
                <a:ext uri="{FF2B5EF4-FFF2-40B4-BE49-F238E27FC236}">
                  <a16:creationId xmlns:a16="http://schemas.microsoft.com/office/drawing/2014/main" id="{F4FE2D58-DA4D-CCBE-821D-A6E905547136}"/>
                </a:ext>
              </a:extLst>
            </p:cNvPr>
            <p:cNvSpPr>
              <a:spLocks noGrp="1" noRot="1" noMove="1" noResize="1" noEditPoints="1" noAdjustHandles="1" noChangeArrowheads="1" noChangeShapeType="1"/>
            </p:cNvSpPr>
            <p:nvPr/>
          </p:nvSpPr>
          <p:spPr bwMode="auto">
            <a:xfrm>
              <a:off x="9026727" y="299171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25" name="Rectangle 746">
              <a:extLst>
                <a:ext uri="{FF2B5EF4-FFF2-40B4-BE49-F238E27FC236}">
                  <a16:creationId xmlns:a16="http://schemas.microsoft.com/office/drawing/2014/main" id="{43A02A42-BC17-5E2E-0A82-D4A45176554B}"/>
                </a:ext>
              </a:extLst>
            </p:cNvPr>
            <p:cNvSpPr>
              <a:spLocks noGrp="1" noRot="1" noMove="1" noResize="1" noEditPoints="1" noAdjustHandles="1" noChangeArrowheads="1" noChangeShapeType="1"/>
            </p:cNvSpPr>
            <p:nvPr/>
          </p:nvSpPr>
          <p:spPr bwMode="auto">
            <a:xfrm>
              <a:off x="9026727" y="3074087"/>
              <a:ext cx="151707" cy="82368"/>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26" name="Line 747">
              <a:extLst>
                <a:ext uri="{FF2B5EF4-FFF2-40B4-BE49-F238E27FC236}">
                  <a16:creationId xmlns:a16="http://schemas.microsoft.com/office/drawing/2014/main" id="{BD008D10-95A8-779D-8008-1A60C51CDEB8}"/>
                </a:ext>
              </a:extLst>
            </p:cNvPr>
            <p:cNvSpPr>
              <a:spLocks noGrp="1" noRot="1" noMove="1" noResize="1" noEditPoints="1" noAdjustHandles="1" noChangeArrowheads="1" noChangeShapeType="1"/>
            </p:cNvSpPr>
            <p:nvPr/>
          </p:nvSpPr>
          <p:spPr bwMode="auto">
            <a:xfrm>
              <a:off x="9026727" y="3074087"/>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27" name="Line 748">
              <a:extLst>
                <a:ext uri="{FF2B5EF4-FFF2-40B4-BE49-F238E27FC236}">
                  <a16:creationId xmlns:a16="http://schemas.microsoft.com/office/drawing/2014/main" id="{CBDDDBA6-3142-9BE6-489B-CEC18A676821}"/>
                </a:ext>
              </a:extLst>
            </p:cNvPr>
            <p:cNvSpPr>
              <a:spLocks noGrp="1" noRot="1" noMove="1" noResize="1" noEditPoints="1" noAdjustHandles="1" noChangeArrowheads="1" noChangeShapeType="1"/>
            </p:cNvSpPr>
            <p:nvPr/>
          </p:nvSpPr>
          <p:spPr bwMode="auto">
            <a:xfrm>
              <a:off x="9178434" y="307408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28" name="Line 749">
              <a:extLst>
                <a:ext uri="{FF2B5EF4-FFF2-40B4-BE49-F238E27FC236}">
                  <a16:creationId xmlns:a16="http://schemas.microsoft.com/office/drawing/2014/main" id="{E6C91348-F21F-4766-F75D-C586AB0D9100}"/>
                </a:ext>
              </a:extLst>
            </p:cNvPr>
            <p:cNvSpPr>
              <a:spLocks noGrp="1" noRot="1" noMove="1" noResize="1" noEditPoints="1" noAdjustHandles="1" noChangeArrowheads="1" noChangeShapeType="1"/>
            </p:cNvSpPr>
            <p:nvPr/>
          </p:nvSpPr>
          <p:spPr bwMode="auto">
            <a:xfrm>
              <a:off x="9178434" y="3074087"/>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29" name="Line 750">
              <a:extLst>
                <a:ext uri="{FF2B5EF4-FFF2-40B4-BE49-F238E27FC236}">
                  <a16:creationId xmlns:a16="http://schemas.microsoft.com/office/drawing/2014/main" id="{F8A2D914-40F2-4EB1-B815-50085E8A41E1}"/>
                </a:ext>
              </a:extLst>
            </p:cNvPr>
            <p:cNvSpPr>
              <a:spLocks noGrp="1" noRot="1" noMove="1" noResize="1" noEditPoints="1" noAdjustHandles="1" noChangeArrowheads="1" noChangeShapeType="1"/>
            </p:cNvSpPr>
            <p:nvPr/>
          </p:nvSpPr>
          <p:spPr bwMode="auto">
            <a:xfrm>
              <a:off x="9178434" y="315645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30" name="Line 751">
              <a:extLst>
                <a:ext uri="{FF2B5EF4-FFF2-40B4-BE49-F238E27FC236}">
                  <a16:creationId xmlns:a16="http://schemas.microsoft.com/office/drawing/2014/main" id="{62CF240D-D362-D93C-C250-B75EC5F1C877}"/>
                </a:ext>
              </a:extLst>
            </p:cNvPr>
            <p:cNvSpPr>
              <a:spLocks noGrp="1" noRot="1" noMove="1" noResize="1" noEditPoints="1" noAdjustHandles="1" noChangeArrowheads="1" noChangeShapeType="1"/>
            </p:cNvSpPr>
            <p:nvPr/>
          </p:nvSpPr>
          <p:spPr bwMode="auto">
            <a:xfrm flipH="1">
              <a:off x="9026727" y="3156454"/>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31" name="Line 752">
              <a:extLst>
                <a:ext uri="{FF2B5EF4-FFF2-40B4-BE49-F238E27FC236}">
                  <a16:creationId xmlns:a16="http://schemas.microsoft.com/office/drawing/2014/main" id="{D45D7A10-1AE1-1B17-3321-F46A9B990AE1}"/>
                </a:ext>
              </a:extLst>
            </p:cNvPr>
            <p:cNvSpPr>
              <a:spLocks noGrp="1" noRot="1" noMove="1" noResize="1" noEditPoints="1" noAdjustHandles="1" noChangeArrowheads="1" noChangeShapeType="1"/>
            </p:cNvSpPr>
            <p:nvPr/>
          </p:nvSpPr>
          <p:spPr bwMode="auto">
            <a:xfrm>
              <a:off x="9026727" y="315645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32" name="Line 753">
              <a:extLst>
                <a:ext uri="{FF2B5EF4-FFF2-40B4-BE49-F238E27FC236}">
                  <a16:creationId xmlns:a16="http://schemas.microsoft.com/office/drawing/2014/main" id="{79AA987F-D8E6-7858-D788-485297E0B812}"/>
                </a:ext>
              </a:extLst>
            </p:cNvPr>
            <p:cNvSpPr>
              <a:spLocks noGrp="1" noRot="1" noMove="1" noResize="1" noEditPoints="1" noAdjustHandles="1" noChangeArrowheads="1" noChangeShapeType="1"/>
            </p:cNvSpPr>
            <p:nvPr/>
          </p:nvSpPr>
          <p:spPr bwMode="auto">
            <a:xfrm flipV="1">
              <a:off x="9026727" y="3074087"/>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33" name="Line 754">
              <a:extLst>
                <a:ext uri="{FF2B5EF4-FFF2-40B4-BE49-F238E27FC236}">
                  <a16:creationId xmlns:a16="http://schemas.microsoft.com/office/drawing/2014/main" id="{D09E42AA-17FC-E95F-C7E7-67CCBD9FF562}"/>
                </a:ext>
              </a:extLst>
            </p:cNvPr>
            <p:cNvSpPr>
              <a:spLocks noGrp="1" noRot="1" noMove="1" noResize="1" noEditPoints="1" noAdjustHandles="1" noChangeArrowheads="1" noChangeShapeType="1"/>
            </p:cNvSpPr>
            <p:nvPr/>
          </p:nvSpPr>
          <p:spPr bwMode="auto">
            <a:xfrm>
              <a:off x="9026727" y="307408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34" name="Rectangle 755">
              <a:extLst>
                <a:ext uri="{FF2B5EF4-FFF2-40B4-BE49-F238E27FC236}">
                  <a16:creationId xmlns:a16="http://schemas.microsoft.com/office/drawing/2014/main" id="{08CF6874-888B-0792-D9CF-5D61BDDE51AD}"/>
                </a:ext>
              </a:extLst>
            </p:cNvPr>
            <p:cNvSpPr>
              <a:spLocks noGrp="1" noRot="1" noMove="1" noResize="1" noEditPoints="1" noAdjustHandles="1" noChangeArrowheads="1" noChangeShapeType="1"/>
            </p:cNvSpPr>
            <p:nvPr/>
          </p:nvSpPr>
          <p:spPr bwMode="auto">
            <a:xfrm>
              <a:off x="9026727" y="3156454"/>
              <a:ext cx="151707" cy="70601"/>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35" name="Line 756">
              <a:extLst>
                <a:ext uri="{FF2B5EF4-FFF2-40B4-BE49-F238E27FC236}">
                  <a16:creationId xmlns:a16="http://schemas.microsoft.com/office/drawing/2014/main" id="{CC1A8B8C-C4E9-1E35-84FD-92B34C99E46D}"/>
                </a:ext>
              </a:extLst>
            </p:cNvPr>
            <p:cNvSpPr>
              <a:spLocks noGrp="1" noRot="1" noMove="1" noResize="1" noEditPoints="1" noAdjustHandles="1" noChangeArrowheads="1" noChangeShapeType="1"/>
            </p:cNvSpPr>
            <p:nvPr/>
          </p:nvSpPr>
          <p:spPr bwMode="auto">
            <a:xfrm>
              <a:off x="9026727" y="3156454"/>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36" name="Line 757">
              <a:extLst>
                <a:ext uri="{FF2B5EF4-FFF2-40B4-BE49-F238E27FC236}">
                  <a16:creationId xmlns:a16="http://schemas.microsoft.com/office/drawing/2014/main" id="{08B1AE26-81CD-9805-7F09-4891CA748740}"/>
                </a:ext>
              </a:extLst>
            </p:cNvPr>
            <p:cNvSpPr>
              <a:spLocks noGrp="1" noRot="1" noMove="1" noResize="1" noEditPoints="1" noAdjustHandles="1" noChangeArrowheads="1" noChangeShapeType="1"/>
            </p:cNvSpPr>
            <p:nvPr/>
          </p:nvSpPr>
          <p:spPr bwMode="auto">
            <a:xfrm>
              <a:off x="9178434" y="315645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37" name="Line 758">
              <a:extLst>
                <a:ext uri="{FF2B5EF4-FFF2-40B4-BE49-F238E27FC236}">
                  <a16:creationId xmlns:a16="http://schemas.microsoft.com/office/drawing/2014/main" id="{A521D2A6-D74A-566C-A030-2D9BAD7D4915}"/>
                </a:ext>
              </a:extLst>
            </p:cNvPr>
            <p:cNvSpPr>
              <a:spLocks noGrp="1" noRot="1" noMove="1" noResize="1" noEditPoints="1" noAdjustHandles="1" noChangeArrowheads="1" noChangeShapeType="1"/>
            </p:cNvSpPr>
            <p:nvPr/>
          </p:nvSpPr>
          <p:spPr bwMode="auto">
            <a:xfrm>
              <a:off x="9178434" y="3156454"/>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38" name="Line 759">
              <a:extLst>
                <a:ext uri="{FF2B5EF4-FFF2-40B4-BE49-F238E27FC236}">
                  <a16:creationId xmlns:a16="http://schemas.microsoft.com/office/drawing/2014/main" id="{F31742A5-4846-ED8B-F3B4-8E03874D69DF}"/>
                </a:ext>
              </a:extLst>
            </p:cNvPr>
            <p:cNvSpPr>
              <a:spLocks noGrp="1" noRot="1" noMove="1" noResize="1" noEditPoints="1" noAdjustHandles="1" noChangeArrowheads="1" noChangeShapeType="1"/>
            </p:cNvSpPr>
            <p:nvPr/>
          </p:nvSpPr>
          <p:spPr bwMode="auto">
            <a:xfrm>
              <a:off x="9178434" y="322705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39" name="Line 760">
              <a:extLst>
                <a:ext uri="{FF2B5EF4-FFF2-40B4-BE49-F238E27FC236}">
                  <a16:creationId xmlns:a16="http://schemas.microsoft.com/office/drawing/2014/main" id="{3B4FEEAE-61C2-B9E0-CA60-427C8F7C084A}"/>
                </a:ext>
              </a:extLst>
            </p:cNvPr>
            <p:cNvSpPr>
              <a:spLocks noGrp="1" noRot="1" noMove="1" noResize="1" noEditPoints="1" noAdjustHandles="1" noChangeArrowheads="1" noChangeShapeType="1"/>
            </p:cNvSpPr>
            <p:nvPr/>
          </p:nvSpPr>
          <p:spPr bwMode="auto">
            <a:xfrm flipH="1">
              <a:off x="9026727" y="3227055"/>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40" name="Line 761">
              <a:extLst>
                <a:ext uri="{FF2B5EF4-FFF2-40B4-BE49-F238E27FC236}">
                  <a16:creationId xmlns:a16="http://schemas.microsoft.com/office/drawing/2014/main" id="{E8E1BEC1-0AEB-9D6E-1FB4-C63D55AA93F4}"/>
                </a:ext>
              </a:extLst>
            </p:cNvPr>
            <p:cNvSpPr>
              <a:spLocks noGrp="1" noRot="1" noMove="1" noResize="1" noEditPoints="1" noAdjustHandles="1" noChangeArrowheads="1" noChangeShapeType="1"/>
            </p:cNvSpPr>
            <p:nvPr/>
          </p:nvSpPr>
          <p:spPr bwMode="auto">
            <a:xfrm>
              <a:off x="9026727" y="322705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41" name="Line 762">
              <a:extLst>
                <a:ext uri="{FF2B5EF4-FFF2-40B4-BE49-F238E27FC236}">
                  <a16:creationId xmlns:a16="http://schemas.microsoft.com/office/drawing/2014/main" id="{3A2152F1-BDFC-EC4C-8DF9-138425C8B5A4}"/>
                </a:ext>
              </a:extLst>
            </p:cNvPr>
            <p:cNvSpPr>
              <a:spLocks noGrp="1" noRot="1" noMove="1" noResize="1" noEditPoints="1" noAdjustHandles="1" noChangeArrowheads="1" noChangeShapeType="1"/>
            </p:cNvSpPr>
            <p:nvPr/>
          </p:nvSpPr>
          <p:spPr bwMode="auto">
            <a:xfrm flipV="1">
              <a:off x="9026727" y="3156454"/>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42" name="Line 763">
              <a:extLst>
                <a:ext uri="{FF2B5EF4-FFF2-40B4-BE49-F238E27FC236}">
                  <a16:creationId xmlns:a16="http://schemas.microsoft.com/office/drawing/2014/main" id="{21F86A12-5FDD-BB12-ED4E-D9C4A7060971}"/>
                </a:ext>
              </a:extLst>
            </p:cNvPr>
            <p:cNvSpPr>
              <a:spLocks noGrp="1" noRot="1" noMove="1" noResize="1" noEditPoints="1" noAdjustHandles="1" noChangeArrowheads="1" noChangeShapeType="1"/>
            </p:cNvSpPr>
            <p:nvPr/>
          </p:nvSpPr>
          <p:spPr bwMode="auto">
            <a:xfrm>
              <a:off x="9026727" y="315645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43" name="Rectangle 764">
              <a:extLst>
                <a:ext uri="{FF2B5EF4-FFF2-40B4-BE49-F238E27FC236}">
                  <a16:creationId xmlns:a16="http://schemas.microsoft.com/office/drawing/2014/main" id="{1EFAA1DE-0B2C-7636-ADB4-3D5D2C15EFFA}"/>
                </a:ext>
              </a:extLst>
            </p:cNvPr>
            <p:cNvSpPr>
              <a:spLocks noGrp="1" noRot="1" noMove="1" noResize="1" noEditPoints="1" noAdjustHandles="1" noChangeArrowheads="1" noChangeShapeType="1"/>
            </p:cNvSpPr>
            <p:nvPr/>
          </p:nvSpPr>
          <p:spPr bwMode="auto">
            <a:xfrm>
              <a:off x="9026727" y="3227055"/>
              <a:ext cx="151707" cy="823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44" name="Line 765">
              <a:extLst>
                <a:ext uri="{FF2B5EF4-FFF2-40B4-BE49-F238E27FC236}">
                  <a16:creationId xmlns:a16="http://schemas.microsoft.com/office/drawing/2014/main" id="{617D10A6-A5B7-4821-B5F2-CFA4566CE522}"/>
                </a:ext>
              </a:extLst>
            </p:cNvPr>
            <p:cNvSpPr>
              <a:spLocks noGrp="1" noRot="1" noMove="1" noResize="1" noEditPoints="1" noAdjustHandles="1" noChangeArrowheads="1" noChangeShapeType="1"/>
            </p:cNvSpPr>
            <p:nvPr/>
          </p:nvSpPr>
          <p:spPr bwMode="auto">
            <a:xfrm>
              <a:off x="9026727" y="3227055"/>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45" name="Line 766">
              <a:extLst>
                <a:ext uri="{FF2B5EF4-FFF2-40B4-BE49-F238E27FC236}">
                  <a16:creationId xmlns:a16="http://schemas.microsoft.com/office/drawing/2014/main" id="{4F877071-137B-BDCC-D395-1A4F06D01918}"/>
                </a:ext>
              </a:extLst>
            </p:cNvPr>
            <p:cNvSpPr>
              <a:spLocks noGrp="1" noRot="1" noMove="1" noResize="1" noEditPoints="1" noAdjustHandles="1" noChangeArrowheads="1" noChangeShapeType="1"/>
            </p:cNvSpPr>
            <p:nvPr/>
          </p:nvSpPr>
          <p:spPr bwMode="auto">
            <a:xfrm>
              <a:off x="9178434" y="322705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46" name="Line 767">
              <a:extLst>
                <a:ext uri="{FF2B5EF4-FFF2-40B4-BE49-F238E27FC236}">
                  <a16:creationId xmlns:a16="http://schemas.microsoft.com/office/drawing/2014/main" id="{0E3B013B-1667-02CA-1066-6035D7E04D07}"/>
                </a:ext>
              </a:extLst>
            </p:cNvPr>
            <p:cNvSpPr>
              <a:spLocks noGrp="1" noRot="1" noMove="1" noResize="1" noEditPoints="1" noAdjustHandles="1" noChangeArrowheads="1" noChangeShapeType="1"/>
            </p:cNvSpPr>
            <p:nvPr/>
          </p:nvSpPr>
          <p:spPr bwMode="auto">
            <a:xfrm>
              <a:off x="9178434" y="3227055"/>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47" name="Line 768">
              <a:extLst>
                <a:ext uri="{FF2B5EF4-FFF2-40B4-BE49-F238E27FC236}">
                  <a16:creationId xmlns:a16="http://schemas.microsoft.com/office/drawing/2014/main" id="{A4A9F0F2-749F-F8DA-B150-A089DE3FE120}"/>
                </a:ext>
              </a:extLst>
            </p:cNvPr>
            <p:cNvSpPr>
              <a:spLocks noGrp="1" noRot="1" noMove="1" noResize="1" noEditPoints="1" noAdjustHandles="1" noChangeArrowheads="1" noChangeShapeType="1"/>
            </p:cNvSpPr>
            <p:nvPr/>
          </p:nvSpPr>
          <p:spPr bwMode="auto">
            <a:xfrm>
              <a:off x="9178434" y="330942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48" name="Line 769">
              <a:extLst>
                <a:ext uri="{FF2B5EF4-FFF2-40B4-BE49-F238E27FC236}">
                  <a16:creationId xmlns:a16="http://schemas.microsoft.com/office/drawing/2014/main" id="{5F00C3BC-DE46-BFE6-114B-B0FE7573A5FB}"/>
                </a:ext>
              </a:extLst>
            </p:cNvPr>
            <p:cNvSpPr>
              <a:spLocks noGrp="1" noRot="1" noMove="1" noResize="1" noEditPoints="1" noAdjustHandles="1" noChangeArrowheads="1" noChangeShapeType="1"/>
            </p:cNvSpPr>
            <p:nvPr/>
          </p:nvSpPr>
          <p:spPr bwMode="auto">
            <a:xfrm flipH="1">
              <a:off x="9026727" y="3309423"/>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49" name="Line 770">
              <a:extLst>
                <a:ext uri="{FF2B5EF4-FFF2-40B4-BE49-F238E27FC236}">
                  <a16:creationId xmlns:a16="http://schemas.microsoft.com/office/drawing/2014/main" id="{F429C26B-4DE8-19C6-D67A-BB6B259FF3AF}"/>
                </a:ext>
              </a:extLst>
            </p:cNvPr>
            <p:cNvSpPr>
              <a:spLocks noGrp="1" noRot="1" noMove="1" noResize="1" noEditPoints="1" noAdjustHandles="1" noChangeArrowheads="1" noChangeShapeType="1"/>
            </p:cNvSpPr>
            <p:nvPr/>
          </p:nvSpPr>
          <p:spPr bwMode="auto">
            <a:xfrm>
              <a:off x="9026727" y="330942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50" name="Line 771">
              <a:extLst>
                <a:ext uri="{FF2B5EF4-FFF2-40B4-BE49-F238E27FC236}">
                  <a16:creationId xmlns:a16="http://schemas.microsoft.com/office/drawing/2014/main" id="{657DCC6A-CAB8-6817-7049-906354DA16D5}"/>
                </a:ext>
              </a:extLst>
            </p:cNvPr>
            <p:cNvSpPr>
              <a:spLocks noGrp="1" noRot="1" noMove="1" noResize="1" noEditPoints="1" noAdjustHandles="1" noChangeArrowheads="1" noChangeShapeType="1"/>
            </p:cNvSpPr>
            <p:nvPr/>
          </p:nvSpPr>
          <p:spPr bwMode="auto">
            <a:xfrm flipV="1">
              <a:off x="9026727" y="3227055"/>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51" name="Line 772">
              <a:extLst>
                <a:ext uri="{FF2B5EF4-FFF2-40B4-BE49-F238E27FC236}">
                  <a16:creationId xmlns:a16="http://schemas.microsoft.com/office/drawing/2014/main" id="{A27842C3-22DA-1066-6A12-888BA38D8320}"/>
                </a:ext>
              </a:extLst>
            </p:cNvPr>
            <p:cNvSpPr>
              <a:spLocks noGrp="1" noRot="1" noMove="1" noResize="1" noEditPoints="1" noAdjustHandles="1" noChangeArrowheads="1" noChangeShapeType="1"/>
            </p:cNvSpPr>
            <p:nvPr/>
          </p:nvSpPr>
          <p:spPr bwMode="auto">
            <a:xfrm>
              <a:off x="9026727" y="322705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52" name="Rectangle 773">
              <a:extLst>
                <a:ext uri="{FF2B5EF4-FFF2-40B4-BE49-F238E27FC236}">
                  <a16:creationId xmlns:a16="http://schemas.microsoft.com/office/drawing/2014/main" id="{8188F499-F4FF-066D-F0E4-437569AC2658}"/>
                </a:ext>
              </a:extLst>
            </p:cNvPr>
            <p:cNvSpPr>
              <a:spLocks noGrp="1" noRot="1" noMove="1" noResize="1" noEditPoints="1" noAdjustHandles="1" noChangeArrowheads="1" noChangeShapeType="1"/>
            </p:cNvSpPr>
            <p:nvPr/>
          </p:nvSpPr>
          <p:spPr bwMode="auto">
            <a:xfrm>
              <a:off x="9026727" y="3309423"/>
              <a:ext cx="151707" cy="82368"/>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53" name="Line 774">
              <a:extLst>
                <a:ext uri="{FF2B5EF4-FFF2-40B4-BE49-F238E27FC236}">
                  <a16:creationId xmlns:a16="http://schemas.microsoft.com/office/drawing/2014/main" id="{108265F8-F9B1-49B4-6732-C68B3FEC4EEC}"/>
                </a:ext>
              </a:extLst>
            </p:cNvPr>
            <p:cNvSpPr>
              <a:spLocks noGrp="1" noRot="1" noMove="1" noResize="1" noEditPoints="1" noAdjustHandles="1" noChangeArrowheads="1" noChangeShapeType="1"/>
            </p:cNvSpPr>
            <p:nvPr/>
          </p:nvSpPr>
          <p:spPr bwMode="auto">
            <a:xfrm>
              <a:off x="9026727" y="3309423"/>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54" name="Line 775">
              <a:extLst>
                <a:ext uri="{FF2B5EF4-FFF2-40B4-BE49-F238E27FC236}">
                  <a16:creationId xmlns:a16="http://schemas.microsoft.com/office/drawing/2014/main" id="{D18730E7-15BB-3A0C-E67E-765C7D1E6200}"/>
                </a:ext>
              </a:extLst>
            </p:cNvPr>
            <p:cNvSpPr>
              <a:spLocks noGrp="1" noRot="1" noMove="1" noResize="1" noEditPoints="1" noAdjustHandles="1" noChangeArrowheads="1" noChangeShapeType="1"/>
            </p:cNvSpPr>
            <p:nvPr/>
          </p:nvSpPr>
          <p:spPr bwMode="auto">
            <a:xfrm>
              <a:off x="9178434" y="330942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55" name="Line 776">
              <a:extLst>
                <a:ext uri="{FF2B5EF4-FFF2-40B4-BE49-F238E27FC236}">
                  <a16:creationId xmlns:a16="http://schemas.microsoft.com/office/drawing/2014/main" id="{897CB635-0F01-59F7-B770-B58BA15F5517}"/>
                </a:ext>
              </a:extLst>
            </p:cNvPr>
            <p:cNvSpPr>
              <a:spLocks noGrp="1" noRot="1" noMove="1" noResize="1" noEditPoints="1" noAdjustHandles="1" noChangeArrowheads="1" noChangeShapeType="1"/>
            </p:cNvSpPr>
            <p:nvPr/>
          </p:nvSpPr>
          <p:spPr bwMode="auto">
            <a:xfrm>
              <a:off x="9178434" y="3309423"/>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56" name="Line 777">
              <a:extLst>
                <a:ext uri="{FF2B5EF4-FFF2-40B4-BE49-F238E27FC236}">
                  <a16:creationId xmlns:a16="http://schemas.microsoft.com/office/drawing/2014/main" id="{F784D428-E981-FE5C-C9D1-ACB887967AD7}"/>
                </a:ext>
              </a:extLst>
            </p:cNvPr>
            <p:cNvSpPr>
              <a:spLocks noGrp="1" noRot="1" noMove="1" noResize="1" noEditPoints="1" noAdjustHandles="1" noChangeArrowheads="1" noChangeShapeType="1"/>
            </p:cNvSpPr>
            <p:nvPr/>
          </p:nvSpPr>
          <p:spPr bwMode="auto">
            <a:xfrm>
              <a:off x="9178434" y="3391790"/>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57" name="Line 778">
              <a:extLst>
                <a:ext uri="{FF2B5EF4-FFF2-40B4-BE49-F238E27FC236}">
                  <a16:creationId xmlns:a16="http://schemas.microsoft.com/office/drawing/2014/main" id="{6BB3F528-3C84-E0DB-0551-2161A306B86F}"/>
                </a:ext>
              </a:extLst>
            </p:cNvPr>
            <p:cNvSpPr>
              <a:spLocks noGrp="1" noRot="1" noMove="1" noResize="1" noEditPoints="1" noAdjustHandles="1" noChangeArrowheads="1" noChangeShapeType="1"/>
            </p:cNvSpPr>
            <p:nvPr/>
          </p:nvSpPr>
          <p:spPr bwMode="auto">
            <a:xfrm flipH="1">
              <a:off x="9026727" y="3391790"/>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58" name="Line 779">
              <a:extLst>
                <a:ext uri="{FF2B5EF4-FFF2-40B4-BE49-F238E27FC236}">
                  <a16:creationId xmlns:a16="http://schemas.microsoft.com/office/drawing/2014/main" id="{341C7FF2-CC1D-C165-EFF3-0ED33FF584FF}"/>
                </a:ext>
              </a:extLst>
            </p:cNvPr>
            <p:cNvSpPr>
              <a:spLocks noGrp="1" noRot="1" noMove="1" noResize="1" noEditPoints="1" noAdjustHandles="1" noChangeArrowheads="1" noChangeShapeType="1"/>
            </p:cNvSpPr>
            <p:nvPr/>
          </p:nvSpPr>
          <p:spPr bwMode="auto">
            <a:xfrm>
              <a:off x="9026727" y="3391790"/>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59" name="Line 780">
              <a:extLst>
                <a:ext uri="{FF2B5EF4-FFF2-40B4-BE49-F238E27FC236}">
                  <a16:creationId xmlns:a16="http://schemas.microsoft.com/office/drawing/2014/main" id="{01FF4F34-D96C-B11F-EEA4-74EB8C5220DF}"/>
                </a:ext>
              </a:extLst>
            </p:cNvPr>
            <p:cNvSpPr>
              <a:spLocks noGrp="1" noRot="1" noMove="1" noResize="1" noEditPoints="1" noAdjustHandles="1" noChangeArrowheads="1" noChangeShapeType="1"/>
            </p:cNvSpPr>
            <p:nvPr/>
          </p:nvSpPr>
          <p:spPr bwMode="auto">
            <a:xfrm flipV="1">
              <a:off x="9026727" y="3309423"/>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60" name="Line 781">
              <a:extLst>
                <a:ext uri="{FF2B5EF4-FFF2-40B4-BE49-F238E27FC236}">
                  <a16:creationId xmlns:a16="http://schemas.microsoft.com/office/drawing/2014/main" id="{DF870462-7A0F-F0AC-5960-E01832B7C766}"/>
                </a:ext>
              </a:extLst>
            </p:cNvPr>
            <p:cNvSpPr>
              <a:spLocks noGrp="1" noRot="1" noMove="1" noResize="1" noEditPoints="1" noAdjustHandles="1" noChangeArrowheads="1" noChangeShapeType="1"/>
            </p:cNvSpPr>
            <p:nvPr/>
          </p:nvSpPr>
          <p:spPr bwMode="auto">
            <a:xfrm>
              <a:off x="9026727" y="330942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61" name="Rectangle 782">
              <a:extLst>
                <a:ext uri="{FF2B5EF4-FFF2-40B4-BE49-F238E27FC236}">
                  <a16:creationId xmlns:a16="http://schemas.microsoft.com/office/drawing/2014/main" id="{0074EA9D-CF3E-90D5-952B-AF32D7D2BAB4}"/>
                </a:ext>
              </a:extLst>
            </p:cNvPr>
            <p:cNvSpPr>
              <a:spLocks noGrp="1" noRot="1" noMove="1" noResize="1" noEditPoints="1" noAdjustHandles="1" noChangeArrowheads="1" noChangeShapeType="1"/>
            </p:cNvSpPr>
            <p:nvPr/>
          </p:nvSpPr>
          <p:spPr bwMode="auto">
            <a:xfrm>
              <a:off x="9026727" y="3391790"/>
              <a:ext cx="151707" cy="82368"/>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62" name="Line 783">
              <a:extLst>
                <a:ext uri="{FF2B5EF4-FFF2-40B4-BE49-F238E27FC236}">
                  <a16:creationId xmlns:a16="http://schemas.microsoft.com/office/drawing/2014/main" id="{EFA55310-72AC-F2C9-C9D7-5624262E090E}"/>
                </a:ext>
              </a:extLst>
            </p:cNvPr>
            <p:cNvSpPr>
              <a:spLocks noGrp="1" noRot="1" noMove="1" noResize="1" noEditPoints="1" noAdjustHandles="1" noChangeArrowheads="1" noChangeShapeType="1"/>
            </p:cNvSpPr>
            <p:nvPr/>
          </p:nvSpPr>
          <p:spPr bwMode="auto">
            <a:xfrm>
              <a:off x="9026727" y="3391790"/>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63" name="Line 784">
              <a:extLst>
                <a:ext uri="{FF2B5EF4-FFF2-40B4-BE49-F238E27FC236}">
                  <a16:creationId xmlns:a16="http://schemas.microsoft.com/office/drawing/2014/main" id="{AAD69C07-59E6-8679-A0F4-0DE650D5608F}"/>
                </a:ext>
              </a:extLst>
            </p:cNvPr>
            <p:cNvSpPr>
              <a:spLocks noGrp="1" noRot="1" noMove="1" noResize="1" noEditPoints="1" noAdjustHandles="1" noChangeArrowheads="1" noChangeShapeType="1"/>
            </p:cNvSpPr>
            <p:nvPr/>
          </p:nvSpPr>
          <p:spPr bwMode="auto">
            <a:xfrm>
              <a:off x="9178434" y="3391790"/>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64" name="Line 785">
              <a:extLst>
                <a:ext uri="{FF2B5EF4-FFF2-40B4-BE49-F238E27FC236}">
                  <a16:creationId xmlns:a16="http://schemas.microsoft.com/office/drawing/2014/main" id="{2509B727-054A-F4E2-DB21-CCDAE24F5F3F}"/>
                </a:ext>
              </a:extLst>
            </p:cNvPr>
            <p:cNvSpPr>
              <a:spLocks noGrp="1" noRot="1" noMove="1" noResize="1" noEditPoints="1" noAdjustHandles="1" noChangeArrowheads="1" noChangeShapeType="1"/>
            </p:cNvSpPr>
            <p:nvPr/>
          </p:nvSpPr>
          <p:spPr bwMode="auto">
            <a:xfrm>
              <a:off x="9178434" y="3391790"/>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65" name="Line 786">
              <a:extLst>
                <a:ext uri="{FF2B5EF4-FFF2-40B4-BE49-F238E27FC236}">
                  <a16:creationId xmlns:a16="http://schemas.microsoft.com/office/drawing/2014/main" id="{C6284373-FF02-8AC9-4B2B-999BE8DEF8A8}"/>
                </a:ext>
              </a:extLst>
            </p:cNvPr>
            <p:cNvSpPr>
              <a:spLocks noGrp="1" noRot="1" noMove="1" noResize="1" noEditPoints="1" noAdjustHandles="1" noChangeArrowheads="1" noChangeShapeType="1"/>
            </p:cNvSpPr>
            <p:nvPr/>
          </p:nvSpPr>
          <p:spPr bwMode="auto">
            <a:xfrm>
              <a:off x="9178434" y="347415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66" name="Line 787">
              <a:extLst>
                <a:ext uri="{FF2B5EF4-FFF2-40B4-BE49-F238E27FC236}">
                  <a16:creationId xmlns:a16="http://schemas.microsoft.com/office/drawing/2014/main" id="{F214E562-14F5-C36B-66A4-A0A0BFC16CAC}"/>
                </a:ext>
              </a:extLst>
            </p:cNvPr>
            <p:cNvSpPr>
              <a:spLocks noGrp="1" noRot="1" noMove="1" noResize="1" noEditPoints="1" noAdjustHandles="1" noChangeArrowheads="1" noChangeShapeType="1"/>
            </p:cNvSpPr>
            <p:nvPr/>
          </p:nvSpPr>
          <p:spPr bwMode="auto">
            <a:xfrm flipH="1">
              <a:off x="9026727" y="3474158"/>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67" name="Line 788">
              <a:extLst>
                <a:ext uri="{FF2B5EF4-FFF2-40B4-BE49-F238E27FC236}">
                  <a16:creationId xmlns:a16="http://schemas.microsoft.com/office/drawing/2014/main" id="{D4152537-8C9F-A26B-4BA4-8A0958C4C543}"/>
                </a:ext>
              </a:extLst>
            </p:cNvPr>
            <p:cNvSpPr>
              <a:spLocks noGrp="1" noRot="1" noMove="1" noResize="1" noEditPoints="1" noAdjustHandles="1" noChangeArrowheads="1" noChangeShapeType="1"/>
            </p:cNvSpPr>
            <p:nvPr/>
          </p:nvSpPr>
          <p:spPr bwMode="auto">
            <a:xfrm>
              <a:off x="9026727" y="347415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68" name="Line 789">
              <a:extLst>
                <a:ext uri="{FF2B5EF4-FFF2-40B4-BE49-F238E27FC236}">
                  <a16:creationId xmlns:a16="http://schemas.microsoft.com/office/drawing/2014/main" id="{52D33A53-E97D-B208-9018-363DD22AFE3F}"/>
                </a:ext>
              </a:extLst>
            </p:cNvPr>
            <p:cNvSpPr>
              <a:spLocks noGrp="1" noRot="1" noMove="1" noResize="1" noEditPoints="1" noAdjustHandles="1" noChangeArrowheads="1" noChangeShapeType="1"/>
            </p:cNvSpPr>
            <p:nvPr/>
          </p:nvSpPr>
          <p:spPr bwMode="auto">
            <a:xfrm flipV="1">
              <a:off x="9026727" y="3391790"/>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69" name="Line 790">
              <a:extLst>
                <a:ext uri="{FF2B5EF4-FFF2-40B4-BE49-F238E27FC236}">
                  <a16:creationId xmlns:a16="http://schemas.microsoft.com/office/drawing/2014/main" id="{4C8802E1-9664-895C-BF53-EF2091346572}"/>
                </a:ext>
              </a:extLst>
            </p:cNvPr>
            <p:cNvSpPr>
              <a:spLocks noGrp="1" noRot="1" noMove="1" noResize="1" noEditPoints="1" noAdjustHandles="1" noChangeArrowheads="1" noChangeShapeType="1"/>
            </p:cNvSpPr>
            <p:nvPr/>
          </p:nvSpPr>
          <p:spPr bwMode="auto">
            <a:xfrm>
              <a:off x="9026727" y="3391790"/>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70" name="Rectangle 791">
              <a:extLst>
                <a:ext uri="{FF2B5EF4-FFF2-40B4-BE49-F238E27FC236}">
                  <a16:creationId xmlns:a16="http://schemas.microsoft.com/office/drawing/2014/main" id="{F3301A50-040D-FAA4-F166-67947BC66DED}"/>
                </a:ext>
              </a:extLst>
            </p:cNvPr>
            <p:cNvSpPr>
              <a:spLocks noGrp="1" noRot="1" noMove="1" noResize="1" noEditPoints="1" noAdjustHandles="1" noChangeArrowheads="1" noChangeShapeType="1"/>
            </p:cNvSpPr>
            <p:nvPr/>
          </p:nvSpPr>
          <p:spPr bwMode="auto">
            <a:xfrm>
              <a:off x="9026727" y="3474158"/>
              <a:ext cx="151707" cy="82368"/>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71" name="Line 792">
              <a:extLst>
                <a:ext uri="{FF2B5EF4-FFF2-40B4-BE49-F238E27FC236}">
                  <a16:creationId xmlns:a16="http://schemas.microsoft.com/office/drawing/2014/main" id="{955E3930-B576-8F46-6649-F6DC0604E218}"/>
                </a:ext>
              </a:extLst>
            </p:cNvPr>
            <p:cNvSpPr>
              <a:spLocks noGrp="1" noRot="1" noMove="1" noResize="1" noEditPoints="1" noAdjustHandles="1" noChangeArrowheads="1" noChangeShapeType="1"/>
            </p:cNvSpPr>
            <p:nvPr/>
          </p:nvSpPr>
          <p:spPr bwMode="auto">
            <a:xfrm>
              <a:off x="9026727" y="3474158"/>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72" name="Line 793">
              <a:extLst>
                <a:ext uri="{FF2B5EF4-FFF2-40B4-BE49-F238E27FC236}">
                  <a16:creationId xmlns:a16="http://schemas.microsoft.com/office/drawing/2014/main" id="{1AA3960C-1C61-3DF6-9597-69B91589FEEC}"/>
                </a:ext>
              </a:extLst>
            </p:cNvPr>
            <p:cNvSpPr>
              <a:spLocks noGrp="1" noRot="1" noMove="1" noResize="1" noEditPoints="1" noAdjustHandles="1" noChangeArrowheads="1" noChangeShapeType="1"/>
            </p:cNvSpPr>
            <p:nvPr/>
          </p:nvSpPr>
          <p:spPr bwMode="auto">
            <a:xfrm>
              <a:off x="9178434" y="347415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73" name="Line 794">
              <a:extLst>
                <a:ext uri="{FF2B5EF4-FFF2-40B4-BE49-F238E27FC236}">
                  <a16:creationId xmlns:a16="http://schemas.microsoft.com/office/drawing/2014/main" id="{A9585179-4D46-04C4-59D3-89454BB0CD1F}"/>
                </a:ext>
              </a:extLst>
            </p:cNvPr>
            <p:cNvSpPr>
              <a:spLocks noGrp="1" noRot="1" noMove="1" noResize="1" noEditPoints="1" noAdjustHandles="1" noChangeArrowheads="1" noChangeShapeType="1"/>
            </p:cNvSpPr>
            <p:nvPr/>
          </p:nvSpPr>
          <p:spPr bwMode="auto">
            <a:xfrm>
              <a:off x="9178434" y="3474158"/>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74" name="Line 795">
              <a:extLst>
                <a:ext uri="{FF2B5EF4-FFF2-40B4-BE49-F238E27FC236}">
                  <a16:creationId xmlns:a16="http://schemas.microsoft.com/office/drawing/2014/main" id="{1307C687-9FBF-F8BD-611A-787717C00BEA}"/>
                </a:ext>
              </a:extLst>
            </p:cNvPr>
            <p:cNvSpPr>
              <a:spLocks noGrp="1" noRot="1" noMove="1" noResize="1" noEditPoints="1" noAdjustHandles="1" noChangeArrowheads="1" noChangeShapeType="1"/>
            </p:cNvSpPr>
            <p:nvPr/>
          </p:nvSpPr>
          <p:spPr bwMode="auto">
            <a:xfrm>
              <a:off x="9178434" y="355652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75" name="Line 796">
              <a:extLst>
                <a:ext uri="{FF2B5EF4-FFF2-40B4-BE49-F238E27FC236}">
                  <a16:creationId xmlns:a16="http://schemas.microsoft.com/office/drawing/2014/main" id="{39E71A7C-6B64-8842-C19B-233AF20F2688}"/>
                </a:ext>
              </a:extLst>
            </p:cNvPr>
            <p:cNvSpPr>
              <a:spLocks noGrp="1" noRot="1" noMove="1" noResize="1" noEditPoints="1" noAdjustHandles="1" noChangeArrowheads="1" noChangeShapeType="1"/>
            </p:cNvSpPr>
            <p:nvPr/>
          </p:nvSpPr>
          <p:spPr bwMode="auto">
            <a:xfrm flipH="1">
              <a:off x="9026727" y="3556526"/>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76" name="Line 797">
              <a:extLst>
                <a:ext uri="{FF2B5EF4-FFF2-40B4-BE49-F238E27FC236}">
                  <a16:creationId xmlns:a16="http://schemas.microsoft.com/office/drawing/2014/main" id="{B3125092-0485-5463-EB98-CB2524581A3E}"/>
                </a:ext>
              </a:extLst>
            </p:cNvPr>
            <p:cNvSpPr>
              <a:spLocks noGrp="1" noRot="1" noMove="1" noResize="1" noEditPoints="1" noAdjustHandles="1" noChangeArrowheads="1" noChangeShapeType="1"/>
            </p:cNvSpPr>
            <p:nvPr/>
          </p:nvSpPr>
          <p:spPr bwMode="auto">
            <a:xfrm>
              <a:off x="9026727" y="355652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77" name="Line 798">
              <a:extLst>
                <a:ext uri="{FF2B5EF4-FFF2-40B4-BE49-F238E27FC236}">
                  <a16:creationId xmlns:a16="http://schemas.microsoft.com/office/drawing/2014/main" id="{08CDEFE7-53CF-7D0A-9F5C-08031BF3C5C9}"/>
                </a:ext>
              </a:extLst>
            </p:cNvPr>
            <p:cNvSpPr>
              <a:spLocks noGrp="1" noRot="1" noMove="1" noResize="1" noEditPoints="1" noAdjustHandles="1" noChangeArrowheads="1" noChangeShapeType="1"/>
            </p:cNvSpPr>
            <p:nvPr/>
          </p:nvSpPr>
          <p:spPr bwMode="auto">
            <a:xfrm flipV="1">
              <a:off x="9026727" y="3474158"/>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78" name="Line 799">
              <a:extLst>
                <a:ext uri="{FF2B5EF4-FFF2-40B4-BE49-F238E27FC236}">
                  <a16:creationId xmlns:a16="http://schemas.microsoft.com/office/drawing/2014/main" id="{683FF4FC-B11C-C610-3537-25B4AE5A91E4}"/>
                </a:ext>
              </a:extLst>
            </p:cNvPr>
            <p:cNvSpPr>
              <a:spLocks noGrp="1" noRot="1" noMove="1" noResize="1" noEditPoints="1" noAdjustHandles="1" noChangeArrowheads="1" noChangeShapeType="1"/>
            </p:cNvSpPr>
            <p:nvPr/>
          </p:nvSpPr>
          <p:spPr bwMode="auto">
            <a:xfrm>
              <a:off x="9026727" y="347415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79" name="Rectangle 800">
              <a:extLst>
                <a:ext uri="{FF2B5EF4-FFF2-40B4-BE49-F238E27FC236}">
                  <a16:creationId xmlns:a16="http://schemas.microsoft.com/office/drawing/2014/main" id="{4A4CCF3E-A587-D211-FA4E-E3768FD7C91C}"/>
                </a:ext>
              </a:extLst>
            </p:cNvPr>
            <p:cNvSpPr>
              <a:spLocks noGrp="1" noRot="1" noMove="1" noResize="1" noEditPoints="1" noAdjustHandles="1" noChangeArrowheads="1" noChangeShapeType="1"/>
            </p:cNvSpPr>
            <p:nvPr/>
          </p:nvSpPr>
          <p:spPr bwMode="auto">
            <a:xfrm>
              <a:off x="9026727" y="3556526"/>
              <a:ext cx="151707" cy="70601"/>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80" name="Line 801">
              <a:extLst>
                <a:ext uri="{FF2B5EF4-FFF2-40B4-BE49-F238E27FC236}">
                  <a16:creationId xmlns:a16="http://schemas.microsoft.com/office/drawing/2014/main" id="{F37CFB13-1708-9941-1F46-578388120870}"/>
                </a:ext>
              </a:extLst>
            </p:cNvPr>
            <p:cNvSpPr>
              <a:spLocks noGrp="1" noRot="1" noMove="1" noResize="1" noEditPoints="1" noAdjustHandles="1" noChangeArrowheads="1" noChangeShapeType="1"/>
            </p:cNvSpPr>
            <p:nvPr/>
          </p:nvSpPr>
          <p:spPr bwMode="auto">
            <a:xfrm>
              <a:off x="9026727" y="3556526"/>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81" name="Line 802">
              <a:extLst>
                <a:ext uri="{FF2B5EF4-FFF2-40B4-BE49-F238E27FC236}">
                  <a16:creationId xmlns:a16="http://schemas.microsoft.com/office/drawing/2014/main" id="{290A72B4-41AC-FD9E-20BE-4F43E7ABA3AA}"/>
                </a:ext>
              </a:extLst>
            </p:cNvPr>
            <p:cNvSpPr>
              <a:spLocks noGrp="1" noRot="1" noMove="1" noResize="1" noEditPoints="1" noAdjustHandles="1" noChangeArrowheads="1" noChangeShapeType="1"/>
            </p:cNvSpPr>
            <p:nvPr/>
          </p:nvSpPr>
          <p:spPr bwMode="auto">
            <a:xfrm>
              <a:off x="9178434" y="355652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82" name="Line 803">
              <a:extLst>
                <a:ext uri="{FF2B5EF4-FFF2-40B4-BE49-F238E27FC236}">
                  <a16:creationId xmlns:a16="http://schemas.microsoft.com/office/drawing/2014/main" id="{B70FF765-D2F9-4C2B-09C1-68CF33CE06D6}"/>
                </a:ext>
              </a:extLst>
            </p:cNvPr>
            <p:cNvSpPr>
              <a:spLocks noGrp="1" noRot="1" noMove="1" noResize="1" noEditPoints="1" noAdjustHandles="1" noChangeArrowheads="1" noChangeShapeType="1"/>
            </p:cNvSpPr>
            <p:nvPr/>
          </p:nvSpPr>
          <p:spPr bwMode="auto">
            <a:xfrm>
              <a:off x="9178434" y="3556526"/>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83" name="Line 804">
              <a:extLst>
                <a:ext uri="{FF2B5EF4-FFF2-40B4-BE49-F238E27FC236}">
                  <a16:creationId xmlns:a16="http://schemas.microsoft.com/office/drawing/2014/main" id="{FE32AB84-4C61-EDDE-F107-6551BD81E7FE}"/>
                </a:ext>
              </a:extLst>
            </p:cNvPr>
            <p:cNvSpPr>
              <a:spLocks noGrp="1" noRot="1" noMove="1" noResize="1" noEditPoints="1" noAdjustHandles="1" noChangeArrowheads="1" noChangeShapeType="1"/>
            </p:cNvSpPr>
            <p:nvPr/>
          </p:nvSpPr>
          <p:spPr bwMode="auto">
            <a:xfrm>
              <a:off x="9178434" y="362712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84" name="Line 805">
              <a:extLst>
                <a:ext uri="{FF2B5EF4-FFF2-40B4-BE49-F238E27FC236}">
                  <a16:creationId xmlns:a16="http://schemas.microsoft.com/office/drawing/2014/main" id="{DA8E7E86-364D-8E50-FC2A-5D4D5CE8BA8A}"/>
                </a:ext>
              </a:extLst>
            </p:cNvPr>
            <p:cNvSpPr>
              <a:spLocks noGrp="1" noRot="1" noMove="1" noResize="1" noEditPoints="1" noAdjustHandles="1" noChangeArrowheads="1" noChangeShapeType="1"/>
            </p:cNvSpPr>
            <p:nvPr/>
          </p:nvSpPr>
          <p:spPr bwMode="auto">
            <a:xfrm flipH="1">
              <a:off x="9026727" y="3627127"/>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85" name="Line 806">
              <a:extLst>
                <a:ext uri="{FF2B5EF4-FFF2-40B4-BE49-F238E27FC236}">
                  <a16:creationId xmlns:a16="http://schemas.microsoft.com/office/drawing/2014/main" id="{CD76CEF7-8C25-1B64-9223-8CFC4CF5AA0F}"/>
                </a:ext>
              </a:extLst>
            </p:cNvPr>
            <p:cNvSpPr>
              <a:spLocks noGrp="1" noRot="1" noMove="1" noResize="1" noEditPoints="1" noAdjustHandles="1" noChangeArrowheads="1" noChangeShapeType="1"/>
            </p:cNvSpPr>
            <p:nvPr/>
          </p:nvSpPr>
          <p:spPr bwMode="auto">
            <a:xfrm>
              <a:off x="9026727" y="362712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86" name="Line 807">
              <a:extLst>
                <a:ext uri="{FF2B5EF4-FFF2-40B4-BE49-F238E27FC236}">
                  <a16:creationId xmlns:a16="http://schemas.microsoft.com/office/drawing/2014/main" id="{2BCDA0D4-7B00-D900-83F3-40C9B2B7F796}"/>
                </a:ext>
              </a:extLst>
            </p:cNvPr>
            <p:cNvSpPr>
              <a:spLocks noGrp="1" noRot="1" noMove="1" noResize="1" noEditPoints="1" noAdjustHandles="1" noChangeArrowheads="1" noChangeShapeType="1"/>
            </p:cNvSpPr>
            <p:nvPr/>
          </p:nvSpPr>
          <p:spPr bwMode="auto">
            <a:xfrm flipV="1">
              <a:off x="9026727" y="3556526"/>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87" name="Line 808">
              <a:extLst>
                <a:ext uri="{FF2B5EF4-FFF2-40B4-BE49-F238E27FC236}">
                  <a16:creationId xmlns:a16="http://schemas.microsoft.com/office/drawing/2014/main" id="{0AA75EC9-9EFA-71F1-DD4E-079E42276A6C}"/>
                </a:ext>
              </a:extLst>
            </p:cNvPr>
            <p:cNvSpPr>
              <a:spLocks noGrp="1" noRot="1" noMove="1" noResize="1" noEditPoints="1" noAdjustHandles="1" noChangeArrowheads="1" noChangeShapeType="1"/>
            </p:cNvSpPr>
            <p:nvPr/>
          </p:nvSpPr>
          <p:spPr bwMode="auto">
            <a:xfrm>
              <a:off x="9026727" y="355652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88" name="Rectangle 809">
              <a:extLst>
                <a:ext uri="{FF2B5EF4-FFF2-40B4-BE49-F238E27FC236}">
                  <a16:creationId xmlns:a16="http://schemas.microsoft.com/office/drawing/2014/main" id="{CF4A84ED-F0B2-D22C-2BF6-67E3BE2E7ABD}"/>
                </a:ext>
              </a:extLst>
            </p:cNvPr>
            <p:cNvSpPr>
              <a:spLocks noGrp="1" noRot="1" noMove="1" noResize="1" noEditPoints="1" noAdjustHandles="1" noChangeArrowheads="1" noChangeShapeType="1"/>
            </p:cNvSpPr>
            <p:nvPr/>
          </p:nvSpPr>
          <p:spPr bwMode="auto">
            <a:xfrm>
              <a:off x="9026727" y="3638893"/>
              <a:ext cx="151707" cy="70601"/>
            </a:xfrm>
            <a:prstGeom prst="rect">
              <a:avLst/>
            </a:prstGeom>
            <a:solidFill>
              <a:srgbClr val="1F1A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89" name="Line 810">
              <a:extLst>
                <a:ext uri="{FF2B5EF4-FFF2-40B4-BE49-F238E27FC236}">
                  <a16:creationId xmlns:a16="http://schemas.microsoft.com/office/drawing/2014/main" id="{5DFC7E29-C195-375F-F283-894EA45ACF88}"/>
                </a:ext>
              </a:extLst>
            </p:cNvPr>
            <p:cNvSpPr>
              <a:spLocks noGrp="1" noRot="1" noMove="1" noResize="1" noEditPoints="1" noAdjustHandles="1" noChangeArrowheads="1" noChangeShapeType="1"/>
            </p:cNvSpPr>
            <p:nvPr/>
          </p:nvSpPr>
          <p:spPr bwMode="auto">
            <a:xfrm>
              <a:off x="9026727" y="3638893"/>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90" name="Line 811">
              <a:extLst>
                <a:ext uri="{FF2B5EF4-FFF2-40B4-BE49-F238E27FC236}">
                  <a16:creationId xmlns:a16="http://schemas.microsoft.com/office/drawing/2014/main" id="{3BC082A7-2254-0BE1-71AB-5055A7FD9B1D}"/>
                </a:ext>
              </a:extLst>
            </p:cNvPr>
            <p:cNvSpPr>
              <a:spLocks noGrp="1" noRot="1" noMove="1" noResize="1" noEditPoints="1" noAdjustHandles="1" noChangeArrowheads="1" noChangeShapeType="1"/>
            </p:cNvSpPr>
            <p:nvPr/>
          </p:nvSpPr>
          <p:spPr bwMode="auto">
            <a:xfrm>
              <a:off x="9178434" y="363889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91" name="Line 812">
              <a:extLst>
                <a:ext uri="{FF2B5EF4-FFF2-40B4-BE49-F238E27FC236}">
                  <a16:creationId xmlns:a16="http://schemas.microsoft.com/office/drawing/2014/main" id="{68FF684E-C01A-ADFC-65FE-AE4BB198F889}"/>
                </a:ext>
              </a:extLst>
            </p:cNvPr>
            <p:cNvSpPr>
              <a:spLocks noGrp="1" noRot="1" noMove="1" noResize="1" noEditPoints="1" noAdjustHandles="1" noChangeArrowheads="1" noChangeShapeType="1"/>
            </p:cNvSpPr>
            <p:nvPr/>
          </p:nvSpPr>
          <p:spPr bwMode="auto">
            <a:xfrm>
              <a:off x="9178434" y="3638893"/>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92" name="Line 813">
              <a:extLst>
                <a:ext uri="{FF2B5EF4-FFF2-40B4-BE49-F238E27FC236}">
                  <a16:creationId xmlns:a16="http://schemas.microsoft.com/office/drawing/2014/main" id="{695A8118-81D4-F50C-E5BF-7A912640FC2C}"/>
                </a:ext>
              </a:extLst>
            </p:cNvPr>
            <p:cNvSpPr>
              <a:spLocks noGrp="1" noRot="1" noMove="1" noResize="1" noEditPoints="1" noAdjustHandles="1" noChangeArrowheads="1" noChangeShapeType="1"/>
            </p:cNvSpPr>
            <p:nvPr/>
          </p:nvSpPr>
          <p:spPr bwMode="auto">
            <a:xfrm>
              <a:off x="9178434" y="370949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93" name="Line 814">
              <a:extLst>
                <a:ext uri="{FF2B5EF4-FFF2-40B4-BE49-F238E27FC236}">
                  <a16:creationId xmlns:a16="http://schemas.microsoft.com/office/drawing/2014/main" id="{744531EF-6DAE-A9C6-61C4-716585325C5C}"/>
                </a:ext>
              </a:extLst>
            </p:cNvPr>
            <p:cNvSpPr>
              <a:spLocks noGrp="1" noRot="1" noMove="1" noResize="1" noEditPoints="1" noAdjustHandles="1" noChangeArrowheads="1" noChangeShapeType="1"/>
            </p:cNvSpPr>
            <p:nvPr/>
          </p:nvSpPr>
          <p:spPr bwMode="auto">
            <a:xfrm flipH="1">
              <a:off x="9026727" y="3709494"/>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94" name="Line 815">
              <a:extLst>
                <a:ext uri="{FF2B5EF4-FFF2-40B4-BE49-F238E27FC236}">
                  <a16:creationId xmlns:a16="http://schemas.microsoft.com/office/drawing/2014/main" id="{4D065D3F-ADA0-9B5C-6498-36C2D6E65576}"/>
                </a:ext>
              </a:extLst>
            </p:cNvPr>
            <p:cNvSpPr>
              <a:spLocks noGrp="1" noRot="1" noMove="1" noResize="1" noEditPoints="1" noAdjustHandles="1" noChangeArrowheads="1" noChangeShapeType="1"/>
            </p:cNvSpPr>
            <p:nvPr/>
          </p:nvSpPr>
          <p:spPr bwMode="auto">
            <a:xfrm>
              <a:off x="9026727" y="370949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95" name="Line 816">
              <a:extLst>
                <a:ext uri="{FF2B5EF4-FFF2-40B4-BE49-F238E27FC236}">
                  <a16:creationId xmlns:a16="http://schemas.microsoft.com/office/drawing/2014/main" id="{A11EF456-17DB-F481-4319-444CA4D0D8EA}"/>
                </a:ext>
              </a:extLst>
            </p:cNvPr>
            <p:cNvSpPr>
              <a:spLocks noGrp="1" noRot="1" noMove="1" noResize="1" noEditPoints="1" noAdjustHandles="1" noChangeArrowheads="1" noChangeShapeType="1"/>
            </p:cNvSpPr>
            <p:nvPr/>
          </p:nvSpPr>
          <p:spPr bwMode="auto">
            <a:xfrm flipV="1">
              <a:off x="9026727" y="3638893"/>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96" name="Line 817">
              <a:extLst>
                <a:ext uri="{FF2B5EF4-FFF2-40B4-BE49-F238E27FC236}">
                  <a16:creationId xmlns:a16="http://schemas.microsoft.com/office/drawing/2014/main" id="{4266B240-08DD-CEFB-4D99-94D3ECF46193}"/>
                </a:ext>
              </a:extLst>
            </p:cNvPr>
            <p:cNvSpPr>
              <a:spLocks noGrp="1" noRot="1" noMove="1" noResize="1" noEditPoints="1" noAdjustHandles="1" noChangeArrowheads="1" noChangeShapeType="1"/>
            </p:cNvSpPr>
            <p:nvPr/>
          </p:nvSpPr>
          <p:spPr bwMode="auto">
            <a:xfrm>
              <a:off x="9026727" y="363889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97" name="Rectangle 818">
              <a:extLst>
                <a:ext uri="{FF2B5EF4-FFF2-40B4-BE49-F238E27FC236}">
                  <a16:creationId xmlns:a16="http://schemas.microsoft.com/office/drawing/2014/main" id="{E0E5554E-519C-2F69-A275-E9779B0E9308}"/>
                </a:ext>
              </a:extLst>
            </p:cNvPr>
            <p:cNvSpPr>
              <a:spLocks noGrp="1" noRot="1" noMove="1" noResize="1" noEditPoints="1" noAdjustHandles="1" noChangeArrowheads="1" noChangeShapeType="1"/>
            </p:cNvSpPr>
            <p:nvPr/>
          </p:nvSpPr>
          <p:spPr bwMode="auto">
            <a:xfrm>
              <a:off x="9026727" y="3697727"/>
              <a:ext cx="151707" cy="94134"/>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98" name="Line 820">
              <a:extLst>
                <a:ext uri="{FF2B5EF4-FFF2-40B4-BE49-F238E27FC236}">
                  <a16:creationId xmlns:a16="http://schemas.microsoft.com/office/drawing/2014/main" id="{EF3C8C95-ECC6-6C20-54C9-7A607D76B0AE}"/>
                </a:ext>
              </a:extLst>
            </p:cNvPr>
            <p:cNvSpPr>
              <a:spLocks noGrp="1" noRot="1" noMove="1" noResize="1" noEditPoints="1" noAdjustHandles="1" noChangeArrowheads="1" noChangeShapeType="1"/>
            </p:cNvSpPr>
            <p:nvPr/>
          </p:nvSpPr>
          <p:spPr bwMode="auto">
            <a:xfrm>
              <a:off x="9026727" y="3697727"/>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799" name="Line 821">
              <a:extLst>
                <a:ext uri="{FF2B5EF4-FFF2-40B4-BE49-F238E27FC236}">
                  <a16:creationId xmlns:a16="http://schemas.microsoft.com/office/drawing/2014/main" id="{C24A0B8C-5DAC-54EC-EB40-439FA213EF6F}"/>
                </a:ext>
              </a:extLst>
            </p:cNvPr>
            <p:cNvSpPr>
              <a:spLocks noGrp="1" noRot="1" noMove="1" noResize="1" noEditPoints="1" noAdjustHandles="1" noChangeArrowheads="1" noChangeShapeType="1"/>
            </p:cNvSpPr>
            <p:nvPr/>
          </p:nvSpPr>
          <p:spPr bwMode="auto">
            <a:xfrm>
              <a:off x="9178434" y="369772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00" name="Line 822">
              <a:extLst>
                <a:ext uri="{FF2B5EF4-FFF2-40B4-BE49-F238E27FC236}">
                  <a16:creationId xmlns:a16="http://schemas.microsoft.com/office/drawing/2014/main" id="{1EAE3572-6E2C-D0F1-DDFE-B34935D34713}"/>
                </a:ext>
              </a:extLst>
            </p:cNvPr>
            <p:cNvSpPr>
              <a:spLocks noGrp="1" noRot="1" noMove="1" noResize="1" noEditPoints="1" noAdjustHandles="1" noChangeArrowheads="1" noChangeShapeType="1"/>
            </p:cNvSpPr>
            <p:nvPr/>
          </p:nvSpPr>
          <p:spPr bwMode="auto">
            <a:xfrm>
              <a:off x="9178434" y="3697727"/>
              <a:ext cx="1405" cy="94134"/>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01" name="Line 823">
              <a:extLst>
                <a:ext uri="{FF2B5EF4-FFF2-40B4-BE49-F238E27FC236}">
                  <a16:creationId xmlns:a16="http://schemas.microsoft.com/office/drawing/2014/main" id="{AEF398D0-C8D3-42BA-A440-7A5C181DCD96}"/>
                </a:ext>
              </a:extLst>
            </p:cNvPr>
            <p:cNvSpPr>
              <a:spLocks noGrp="1" noRot="1" noMove="1" noResize="1" noEditPoints="1" noAdjustHandles="1" noChangeArrowheads="1" noChangeShapeType="1"/>
            </p:cNvSpPr>
            <p:nvPr/>
          </p:nvSpPr>
          <p:spPr bwMode="auto">
            <a:xfrm>
              <a:off x="9178434" y="379186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02" name="Line 824">
              <a:extLst>
                <a:ext uri="{FF2B5EF4-FFF2-40B4-BE49-F238E27FC236}">
                  <a16:creationId xmlns:a16="http://schemas.microsoft.com/office/drawing/2014/main" id="{8F253E4E-81BE-51B3-7D05-1B6C563DAF4A}"/>
                </a:ext>
              </a:extLst>
            </p:cNvPr>
            <p:cNvSpPr>
              <a:spLocks noGrp="1" noRot="1" noMove="1" noResize="1" noEditPoints="1" noAdjustHandles="1" noChangeArrowheads="1" noChangeShapeType="1"/>
            </p:cNvSpPr>
            <p:nvPr/>
          </p:nvSpPr>
          <p:spPr bwMode="auto">
            <a:xfrm flipH="1">
              <a:off x="9026727" y="3791861"/>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03" name="Line 825">
              <a:extLst>
                <a:ext uri="{FF2B5EF4-FFF2-40B4-BE49-F238E27FC236}">
                  <a16:creationId xmlns:a16="http://schemas.microsoft.com/office/drawing/2014/main" id="{01503641-B483-3B53-64B5-9EF7DC104CA2}"/>
                </a:ext>
              </a:extLst>
            </p:cNvPr>
            <p:cNvSpPr>
              <a:spLocks noGrp="1" noRot="1" noMove="1" noResize="1" noEditPoints="1" noAdjustHandles="1" noChangeArrowheads="1" noChangeShapeType="1"/>
            </p:cNvSpPr>
            <p:nvPr/>
          </p:nvSpPr>
          <p:spPr bwMode="auto">
            <a:xfrm>
              <a:off x="9026727" y="379186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04" name="Line 826">
              <a:extLst>
                <a:ext uri="{FF2B5EF4-FFF2-40B4-BE49-F238E27FC236}">
                  <a16:creationId xmlns:a16="http://schemas.microsoft.com/office/drawing/2014/main" id="{18A555F6-006E-80DD-5A8D-0922E2D6E8FC}"/>
                </a:ext>
              </a:extLst>
            </p:cNvPr>
            <p:cNvSpPr>
              <a:spLocks noGrp="1" noRot="1" noMove="1" noResize="1" noEditPoints="1" noAdjustHandles="1" noChangeArrowheads="1" noChangeShapeType="1"/>
            </p:cNvSpPr>
            <p:nvPr/>
          </p:nvSpPr>
          <p:spPr bwMode="auto">
            <a:xfrm flipV="1">
              <a:off x="9026727" y="3697727"/>
              <a:ext cx="1405" cy="94134"/>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05" name="Line 827">
              <a:extLst>
                <a:ext uri="{FF2B5EF4-FFF2-40B4-BE49-F238E27FC236}">
                  <a16:creationId xmlns:a16="http://schemas.microsoft.com/office/drawing/2014/main" id="{E23F2290-B2B6-C6B7-6A5B-6DA238E10CF3}"/>
                </a:ext>
              </a:extLst>
            </p:cNvPr>
            <p:cNvSpPr>
              <a:spLocks noGrp="1" noRot="1" noMove="1" noResize="1" noEditPoints="1" noAdjustHandles="1" noChangeArrowheads="1" noChangeShapeType="1"/>
            </p:cNvSpPr>
            <p:nvPr/>
          </p:nvSpPr>
          <p:spPr bwMode="auto">
            <a:xfrm>
              <a:off x="9026727" y="369772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06" name="Rectangle 828">
              <a:extLst>
                <a:ext uri="{FF2B5EF4-FFF2-40B4-BE49-F238E27FC236}">
                  <a16:creationId xmlns:a16="http://schemas.microsoft.com/office/drawing/2014/main" id="{D445843B-0E8A-9D3F-BA2C-EFEABBE7C57E}"/>
                </a:ext>
              </a:extLst>
            </p:cNvPr>
            <p:cNvSpPr>
              <a:spLocks noGrp="1" noRot="1" noMove="1" noResize="1" noEditPoints="1" noAdjustHandles="1" noChangeArrowheads="1" noChangeShapeType="1"/>
            </p:cNvSpPr>
            <p:nvPr/>
          </p:nvSpPr>
          <p:spPr bwMode="auto">
            <a:xfrm>
              <a:off x="9026727" y="3791861"/>
              <a:ext cx="151707" cy="82368"/>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07" name="Line 829">
              <a:extLst>
                <a:ext uri="{FF2B5EF4-FFF2-40B4-BE49-F238E27FC236}">
                  <a16:creationId xmlns:a16="http://schemas.microsoft.com/office/drawing/2014/main" id="{448696C1-B983-45C7-6663-020024208E0A}"/>
                </a:ext>
              </a:extLst>
            </p:cNvPr>
            <p:cNvSpPr>
              <a:spLocks noGrp="1" noRot="1" noMove="1" noResize="1" noEditPoints="1" noAdjustHandles="1" noChangeArrowheads="1" noChangeShapeType="1"/>
            </p:cNvSpPr>
            <p:nvPr/>
          </p:nvSpPr>
          <p:spPr bwMode="auto">
            <a:xfrm>
              <a:off x="9026727" y="3791861"/>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08" name="Line 830">
              <a:extLst>
                <a:ext uri="{FF2B5EF4-FFF2-40B4-BE49-F238E27FC236}">
                  <a16:creationId xmlns:a16="http://schemas.microsoft.com/office/drawing/2014/main" id="{DFAAA5D5-1159-B454-50BF-9A167AC652C8}"/>
                </a:ext>
              </a:extLst>
            </p:cNvPr>
            <p:cNvSpPr>
              <a:spLocks noGrp="1" noRot="1" noMove="1" noResize="1" noEditPoints="1" noAdjustHandles="1" noChangeArrowheads="1" noChangeShapeType="1"/>
            </p:cNvSpPr>
            <p:nvPr/>
          </p:nvSpPr>
          <p:spPr bwMode="auto">
            <a:xfrm>
              <a:off x="9178434" y="379186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09" name="Line 831">
              <a:extLst>
                <a:ext uri="{FF2B5EF4-FFF2-40B4-BE49-F238E27FC236}">
                  <a16:creationId xmlns:a16="http://schemas.microsoft.com/office/drawing/2014/main" id="{FCB484A5-0FB7-DAB2-0213-5826B6E424A7}"/>
                </a:ext>
              </a:extLst>
            </p:cNvPr>
            <p:cNvSpPr>
              <a:spLocks noGrp="1" noRot="1" noMove="1" noResize="1" noEditPoints="1" noAdjustHandles="1" noChangeArrowheads="1" noChangeShapeType="1"/>
            </p:cNvSpPr>
            <p:nvPr/>
          </p:nvSpPr>
          <p:spPr bwMode="auto">
            <a:xfrm>
              <a:off x="9178434" y="3791861"/>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10" name="Line 832">
              <a:extLst>
                <a:ext uri="{FF2B5EF4-FFF2-40B4-BE49-F238E27FC236}">
                  <a16:creationId xmlns:a16="http://schemas.microsoft.com/office/drawing/2014/main" id="{225873A5-DC45-77FA-A9B1-5023A52C5846}"/>
                </a:ext>
              </a:extLst>
            </p:cNvPr>
            <p:cNvSpPr>
              <a:spLocks noGrp="1" noRot="1" noMove="1" noResize="1" noEditPoints="1" noAdjustHandles="1" noChangeArrowheads="1" noChangeShapeType="1"/>
            </p:cNvSpPr>
            <p:nvPr/>
          </p:nvSpPr>
          <p:spPr bwMode="auto">
            <a:xfrm>
              <a:off x="9178434" y="387422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11" name="Line 833">
              <a:extLst>
                <a:ext uri="{FF2B5EF4-FFF2-40B4-BE49-F238E27FC236}">
                  <a16:creationId xmlns:a16="http://schemas.microsoft.com/office/drawing/2014/main" id="{B56DEADC-96A6-C64B-107B-F00F3463BBCE}"/>
                </a:ext>
              </a:extLst>
            </p:cNvPr>
            <p:cNvSpPr>
              <a:spLocks noGrp="1" noRot="1" noMove="1" noResize="1" noEditPoints="1" noAdjustHandles="1" noChangeArrowheads="1" noChangeShapeType="1"/>
            </p:cNvSpPr>
            <p:nvPr/>
          </p:nvSpPr>
          <p:spPr bwMode="auto">
            <a:xfrm flipH="1">
              <a:off x="9026727" y="3874229"/>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12" name="Line 834">
              <a:extLst>
                <a:ext uri="{FF2B5EF4-FFF2-40B4-BE49-F238E27FC236}">
                  <a16:creationId xmlns:a16="http://schemas.microsoft.com/office/drawing/2014/main" id="{E2D24E1E-7885-FF0F-FF01-F9B4F06DCF63}"/>
                </a:ext>
              </a:extLst>
            </p:cNvPr>
            <p:cNvSpPr>
              <a:spLocks noGrp="1" noRot="1" noMove="1" noResize="1" noEditPoints="1" noAdjustHandles="1" noChangeArrowheads="1" noChangeShapeType="1"/>
            </p:cNvSpPr>
            <p:nvPr/>
          </p:nvSpPr>
          <p:spPr bwMode="auto">
            <a:xfrm>
              <a:off x="9026727" y="387422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13" name="Line 835">
              <a:extLst>
                <a:ext uri="{FF2B5EF4-FFF2-40B4-BE49-F238E27FC236}">
                  <a16:creationId xmlns:a16="http://schemas.microsoft.com/office/drawing/2014/main" id="{2EB1D55C-E53C-5167-0CEF-C7FD44E3550E}"/>
                </a:ext>
              </a:extLst>
            </p:cNvPr>
            <p:cNvSpPr>
              <a:spLocks noGrp="1" noRot="1" noMove="1" noResize="1" noEditPoints="1" noAdjustHandles="1" noChangeArrowheads="1" noChangeShapeType="1"/>
            </p:cNvSpPr>
            <p:nvPr/>
          </p:nvSpPr>
          <p:spPr bwMode="auto">
            <a:xfrm flipV="1">
              <a:off x="9026727" y="3791861"/>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14" name="Line 836">
              <a:extLst>
                <a:ext uri="{FF2B5EF4-FFF2-40B4-BE49-F238E27FC236}">
                  <a16:creationId xmlns:a16="http://schemas.microsoft.com/office/drawing/2014/main" id="{66CB27DD-4D49-AAF8-1C2C-9A119DDD418C}"/>
                </a:ext>
              </a:extLst>
            </p:cNvPr>
            <p:cNvSpPr>
              <a:spLocks noGrp="1" noRot="1" noMove="1" noResize="1" noEditPoints="1" noAdjustHandles="1" noChangeArrowheads="1" noChangeShapeType="1"/>
            </p:cNvSpPr>
            <p:nvPr/>
          </p:nvSpPr>
          <p:spPr bwMode="auto">
            <a:xfrm>
              <a:off x="9026727" y="379186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15" name="Rectangle 837">
              <a:extLst>
                <a:ext uri="{FF2B5EF4-FFF2-40B4-BE49-F238E27FC236}">
                  <a16:creationId xmlns:a16="http://schemas.microsoft.com/office/drawing/2014/main" id="{B6AC0448-1F13-8EAD-680F-C8A70B414038}"/>
                </a:ext>
              </a:extLst>
            </p:cNvPr>
            <p:cNvSpPr>
              <a:spLocks noGrp="1" noRot="1" noMove="1" noResize="1" noEditPoints="1" noAdjustHandles="1" noChangeArrowheads="1" noChangeShapeType="1"/>
            </p:cNvSpPr>
            <p:nvPr/>
          </p:nvSpPr>
          <p:spPr bwMode="auto">
            <a:xfrm>
              <a:off x="9026727" y="3874229"/>
              <a:ext cx="151707" cy="8236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16" name="Line 838">
              <a:extLst>
                <a:ext uri="{FF2B5EF4-FFF2-40B4-BE49-F238E27FC236}">
                  <a16:creationId xmlns:a16="http://schemas.microsoft.com/office/drawing/2014/main" id="{3194B02C-5648-84A2-5C7F-DFACD88DC51D}"/>
                </a:ext>
              </a:extLst>
            </p:cNvPr>
            <p:cNvSpPr>
              <a:spLocks noGrp="1" noRot="1" noMove="1" noResize="1" noEditPoints="1" noAdjustHandles="1" noChangeArrowheads="1" noChangeShapeType="1"/>
            </p:cNvSpPr>
            <p:nvPr/>
          </p:nvSpPr>
          <p:spPr bwMode="auto">
            <a:xfrm>
              <a:off x="9026727" y="3874229"/>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17" name="Line 839">
              <a:extLst>
                <a:ext uri="{FF2B5EF4-FFF2-40B4-BE49-F238E27FC236}">
                  <a16:creationId xmlns:a16="http://schemas.microsoft.com/office/drawing/2014/main" id="{FC47B4D8-63CA-397B-A9A8-009B09869720}"/>
                </a:ext>
              </a:extLst>
            </p:cNvPr>
            <p:cNvSpPr>
              <a:spLocks noGrp="1" noRot="1" noMove="1" noResize="1" noEditPoints="1" noAdjustHandles="1" noChangeArrowheads="1" noChangeShapeType="1"/>
            </p:cNvSpPr>
            <p:nvPr/>
          </p:nvSpPr>
          <p:spPr bwMode="auto">
            <a:xfrm>
              <a:off x="9178434" y="387422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18" name="Line 840">
              <a:extLst>
                <a:ext uri="{FF2B5EF4-FFF2-40B4-BE49-F238E27FC236}">
                  <a16:creationId xmlns:a16="http://schemas.microsoft.com/office/drawing/2014/main" id="{CA70EEA5-A2F2-518C-EE65-A46B6D5B97FB}"/>
                </a:ext>
              </a:extLst>
            </p:cNvPr>
            <p:cNvSpPr>
              <a:spLocks noGrp="1" noRot="1" noMove="1" noResize="1" noEditPoints="1" noAdjustHandles="1" noChangeArrowheads="1" noChangeShapeType="1"/>
            </p:cNvSpPr>
            <p:nvPr/>
          </p:nvSpPr>
          <p:spPr bwMode="auto">
            <a:xfrm>
              <a:off x="9178434" y="387422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19" name="Line 841">
              <a:extLst>
                <a:ext uri="{FF2B5EF4-FFF2-40B4-BE49-F238E27FC236}">
                  <a16:creationId xmlns:a16="http://schemas.microsoft.com/office/drawing/2014/main" id="{178247FC-DF7E-4224-3B2D-BFFC3BD68503}"/>
                </a:ext>
              </a:extLst>
            </p:cNvPr>
            <p:cNvSpPr>
              <a:spLocks noGrp="1" noRot="1" noMove="1" noResize="1" noEditPoints="1" noAdjustHandles="1" noChangeArrowheads="1" noChangeShapeType="1"/>
            </p:cNvSpPr>
            <p:nvPr/>
          </p:nvSpPr>
          <p:spPr bwMode="auto">
            <a:xfrm>
              <a:off x="9178434" y="395659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20" name="Line 842">
              <a:extLst>
                <a:ext uri="{FF2B5EF4-FFF2-40B4-BE49-F238E27FC236}">
                  <a16:creationId xmlns:a16="http://schemas.microsoft.com/office/drawing/2014/main" id="{C32B4EC5-382B-7410-0B9F-54A67102D0C9}"/>
                </a:ext>
              </a:extLst>
            </p:cNvPr>
            <p:cNvSpPr>
              <a:spLocks noGrp="1" noRot="1" noMove="1" noResize="1" noEditPoints="1" noAdjustHandles="1" noChangeArrowheads="1" noChangeShapeType="1"/>
            </p:cNvSpPr>
            <p:nvPr/>
          </p:nvSpPr>
          <p:spPr bwMode="auto">
            <a:xfrm flipH="1">
              <a:off x="9026727" y="3956597"/>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21" name="Line 843">
              <a:extLst>
                <a:ext uri="{FF2B5EF4-FFF2-40B4-BE49-F238E27FC236}">
                  <a16:creationId xmlns:a16="http://schemas.microsoft.com/office/drawing/2014/main" id="{FDB1C971-0C0B-8EC2-BD9B-2D4C9E10B51C}"/>
                </a:ext>
              </a:extLst>
            </p:cNvPr>
            <p:cNvSpPr>
              <a:spLocks noGrp="1" noRot="1" noMove="1" noResize="1" noEditPoints="1" noAdjustHandles="1" noChangeArrowheads="1" noChangeShapeType="1"/>
            </p:cNvSpPr>
            <p:nvPr/>
          </p:nvSpPr>
          <p:spPr bwMode="auto">
            <a:xfrm>
              <a:off x="9026727" y="395659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22" name="Line 844">
              <a:extLst>
                <a:ext uri="{FF2B5EF4-FFF2-40B4-BE49-F238E27FC236}">
                  <a16:creationId xmlns:a16="http://schemas.microsoft.com/office/drawing/2014/main" id="{4AACEB34-5B44-F45A-DBC9-D2DEB28450B3}"/>
                </a:ext>
              </a:extLst>
            </p:cNvPr>
            <p:cNvSpPr>
              <a:spLocks noGrp="1" noRot="1" noMove="1" noResize="1" noEditPoints="1" noAdjustHandles="1" noChangeArrowheads="1" noChangeShapeType="1"/>
            </p:cNvSpPr>
            <p:nvPr/>
          </p:nvSpPr>
          <p:spPr bwMode="auto">
            <a:xfrm flipV="1">
              <a:off x="9026727" y="387422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23" name="Line 845">
              <a:extLst>
                <a:ext uri="{FF2B5EF4-FFF2-40B4-BE49-F238E27FC236}">
                  <a16:creationId xmlns:a16="http://schemas.microsoft.com/office/drawing/2014/main" id="{3F05155F-AA0C-CCD0-C84D-0E111F7128A2}"/>
                </a:ext>
              </a:extLst>
            </p:cNvPr>
            <p:cNvSpPr>
              <a:spLocks noGrp="1" noRot="1" noMove="1" noResize="1" noEditPoints="1" noAdjustHandles="1" noChangeArrowheads="1" noChangeShapeType="1"/>
            </p:cNvSpPr>
            <p:nvPr/>
          </p:nvSpPr>
          <p:spPr bwMode="auto">
            <a:xfrm>
              <a:off x="9026727" y="387422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24" name="Rectangle 846">
              <a:extLst>
                <a:ext uri="{FF2B5EF4-FFF2-40B4-BE49-F238E27FC236}">
                  <a16:creationId xmlns:a16="http://schemas.microsoft.com/office/drawing/2014/main" id="{5D6262BE-FC0E-95E7-8365-7379FF62186D}"/>
                </a:ext>
              </a:extLst>
            </p:cNvPr>
            <p:cNvSpPr>
              <a:spLocks noGrp="1" noRot="1" noMove="1" noResize="1" noEditPoints="1" noAdjustHandles="1" noChangeArrowheads="1" noChangeShapeType="1"/>
            </p:cNvSpPr>
            <p:nvPr/>
          </p:nvSpPr>
          <p:spPr bwMode="auto">
            <a:xfrm>
              <a:off x="9026727" y="3956597"/>
              <a:ext cx="151707" cy="82368"/>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25" name="Line 847">
              <a:extLst>
                <a:ext uri="{FF2B5EF4-FFF2-40B4-BE49-F238E27FC236}">
                  <a16:creationId xmlns:a16="http://schemas.microsoft.com/office/drawing/2014/main" id="{E9427569-CBEF-D859-3EA5-8B59A476C7F1}"/>
                </a:ext>
              </a:extLst>
            </p:cNvPr>
            <p:cNvSpPr>
              <a:spLocks noGrp="1" noRot="1" noMove="1" noResize="1" noEditPoints="1" noAdjustHandles="1" noChangeArrowheads="1" noChangeShapeType="1"/>
            </p:cNvSpPr>
            <p:nvPr/>
          </p:nvSpPr>
          <p:spPr bwMode="auto">
            <a:xfrm>
              <a:off x="9026727" y="3956597"/>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26" name="Line 848">
              <a:extLst>
                <a:ext uri="{FF2B5EF4-FFF2-40B4-BE49-F238E27FC236}">
                  <a16:creationId xmlns:a16="http://schemas.microsoft.com/office/drawing/2014/main" id="{A2514C92-698F-672E-D816-0B3530791532}"/>
                </a:ext>
              </a:extLst>
            </p:cNvPr>
            <p:cNvSpPr>
              <a:spLocks noGrp="1" noRot="1" noMove="1" noResize="1" noEditPoints="1" noAdjustHandles="1" noChangeArrowheads="1" noChangeShapeType="1"/>
            </p:cNvSpPr>
            <p:nvPr/>
          </p:nvSpPr>
          <p:spPr bwMode="auto">
            <a:xfrm>
              <a:off x="9178434" y="395659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27" name="Line 849">
              <a:extLst>
                <a:ext uri="{FF2B5EF4-FFF2-40B4-BE49-F238E27FC236}">
                  <a16:creationId xmlns:a16="http://schemas.microsoft.com/office/drawing/2014/main" id="{DED79AD6-7084-AA16-42A8-42B4414ECE03}"/>
                </a:ext>
              </a:extLst>
            </p:cNvPr>
            <p:cNvSpPr>
              <a:spLocks noGrp="1" noRot="1" noMove="1" noResize="1" noEditPoints="1" noAdjustHandles="1" noChangeArrowheads="1" noChangeShapeType="1"/>
            </p:cNvSpPr>
            <p:nvPr/>
          </p:nvSpPr>
          <p:spPr bwMode="auto">
            <a:xfrm>
              <a:off x="9178434" y="3956597"/>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28" name="Line 850">
              <a:extLst>
                <a:ext uri="{FF2B5EF4-FFF2-40B4-BE49-F238E27FC236}">
                  <a16:creationId xmlns:a16="http://schemas.microsoft.com/office/drawing/2014/main" id="{E4966918-54C8-4E2C-51A2-DE2B7162DC3E}"/>
                </a:ext>
              </a:extLst>
            </p:cNvPr>
            <p:cNvSpPr>
              <a:spLocks noGrp="1" noRot="1" noMove="1" noResize="1" noEditPoints="1" noAdjustHandles="1" noChangeArrowheads="1" noChangeShapeType="1"/>
            </p:cNvSpPr>
            <p:nvPr/>
          </p:nvSpPr>
          <p:spPr bwMode="auto">
            <a:xfrm>
              <a:off x="9178434" y="403896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29" name="Line 851">
              <a:extLst>
                <a:ext uri="{FF2B5EF4-FFF2-40B4-BE49-F238E27FC236}">
                  <a16:creationId xmlns:a16="http://schemas.microsoft.com/office/drawing/2014/main" id="{CF566937-CB51-83A4-BB33-52B7274F3650}"/>
                </a:ext>
              </a:extLst>
            </p:cNvPr>
            <p:cNvSpPr>
              <a:spLocks noGrp="1" noRot="1" noMove="1" noResize="1" noEditPoints="1" noAdjustHandles="1" noChangeArrowheads="1" noChangeShapeType="1"/>
            </p:cNvSpPr>
            <p:nvPr/>
          </p:nvSpPr>
          <p:spPr bwMode="auto">
            <a:xfrm flipH="1">
              <a:off x="9026727" y="4038964"/>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30" name="Line 852">
              <a:extLst>
                <a:ext uri="{FF2B5EF4-FFF2-40B4-BE49-F238E27FC236}">
                  <a16:creationId xmlns:a16="http://schemas.microsoft.com/office/drawing/2014/main" id="{60B166DC-B127-7A16-137E-7E86EE5B653C}"/>
                </a:ext>
              </a:extLst>
            </p:cNvPr>
            <p:cNvSpPr>
              <a:spLocks noGrp="1" noRot="1" noMove="1" noResize="1" noEditPoints="1" noAdjustHandles="1" noChangeArrowheads="1" noChangeShapeType="1"/>
            </p:cNvSpPr>
            <p:nvPr/>
          </p:nvSpPr>
          <p:spPr bwMode="auto">
            <a:xfrm>
              <a:off x="9026727" y="403896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31" name="Line 853">
              <a:extLst>
                <a:ext uri="{FF2B5EF4-FFF2-40B4-BE49-F238E27FC236}">
                  <a16:creationId xmlns:a16="http://schemas.microsoft.com/office/drawing/2014/main" id="{24E838DB-83D5-D9D5-B102-24E57AD2FFA1}"/>
                </a:ext>
              </a:extLst>
            </p:cNvPr>
            <p:cNvSpPr>
              <a:spLocks noGrp="1" noRot="1" noMove="1" noResize="1" noEditPoints="1" noAdjustHandles="1" noChangeArrowheads="1" noChangeShapeType="1"/>
            </p:cNvSpPr>
            <p:nvPr/>
          </p:nvSpPr>
          <p:spPr bwMode="auto">
            <a:xfrm flipV="1">
              <a:off x="9026727" y="3956597"/>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32" name="Line 854">
              <a:extLst>
                <a:ext uri="{FF2B5EF4-FFF2-40B4-BE49-F238E27FC236}">
                  <a16:creationId xmlns:a16="http://schemas.microsoft.com/office/drawing/2014/main" id="{F717DA23-541D-DF8D-BB4B-2CCD0976D28C}"/>
                </a:ext>
              </a:extLst>
            </p:cNvPr>
            <p:cNvSpPr>
              <a:spLocks noGrp="1" noRot="1" noMove="1" noResize="1" noEditPoints="1" noAdjustHandles="1" noChangeArrowheads="1" noChangeShapeType="1"/>
            </p:cNvSpPr>
            <p:nvPr/>
          </p:nvSpPr>
          <p:spPr bwMode="auto">
            <a:xfrm>
              <a:off x="9026727" y="395659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33" name="Rectangle 855">
              <a:extLst>
                <a:ext uri="{FF2B5EF4-FFF2-40B4-BE49-F238E27FC236}">
                  <a16:creationId xmlns:a16="http://schemas.microsoft.com/office/drawing/2014/main" id="{1F251306-5A79-9E50-8BC9-3413C6302080}"/>
                </a:ext>
              </a:extLst>
            </p:cNvPr>
            <p:cNvSpPr>
              <a:spLocks noGrp="1" noRot="1" noMove="1" noResize="1" noEditPoints="1" noAdjustHandles="1" noChangeArrowheads="1" noChangeShapeType="1"/>
            </p:cNvSpPr>
            <p:nvPr/>
          </p:nvSpPr>
          <p:spPr bwMode="auto">
            <a:xfrm>
              <a:off x="9026727" y="4027198"/>
              <a:ext cx="151707" cy="82368"/>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34" name="Line 856">
              <a:extLst>
                <a:ext uri="{FF2B5EF4-FFF2-40B4-BE49-F238E27FC236}">
                  <a16:creationId xmlns:a16="http://schemas.microsoft.com/office/drawing/2014/main" id="{799308B9-D62D-8C39-90C8-8614D6103307}"/>
                </a:ext>
              </a:extLst>
            </p:cNvPr>
            <p:cNvSpPr>
              <a:spLocks noGrp="1" noRot="1" noMove="1" noResize="1" noEditPoints="1" noAdjustHandles="1" noChangeArrowheads="1" noChangeShapeType="1"/>
            </p:cNvSpPr>
            <p:nvPr/>
          </p:nvSpPr>
          <p:spPr bwMode="auto">
            <a:xfrm>
              <a:off x="9026727" y="4027198"/>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35" name="Line 857">
              <a:extLst>
                <a:ext uri="{FF2B5EF4-FFF2-40B4-BE49-F238E27FC236}">
                  <a16:creationId xmlns:a16="http://schemas.microsoft.com/office/drawing/2014/main" id="{E2023537-5B8A-A91B-62BE-EE9212DE9DE5}"/>
                </a:ext>
              </a:extLst>
            </p:cNvPr>
            <p:cNvSpPr>
              <a:spLocks noGrp="1" noRot="1" noMove="1" noResize="1" noEditPoints="1" noAdjustHandles="1" noChangeArrowheads="1" noChangeShapeType="1"/>
            </p:cNvSpPr>
            <p:nvPr/>
          </p:nvSpPr>
          <p:spPr bwMode="auto">
            <a:xfrm>
              <a:off x="9178434" y="402719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36" name="Line 858">
              <a:extLst>
                <a:ext uri="{FF2B5EF4-FFF2-40B4-BE49-F238E27FC236}">
                  <a16:creationId xmlns:a16="http://schemas.microsoft.com/office/drawing/2014/main" id="{C9725DD8-1159-7C12-3080-E97F28DB2A42}"/>
                </a:ext>
              </a:extLst>
            </p:cNvPr>
            <p:cNvSpPr>
              <a:spLocks noGrp="1" noRot="1" noMove="1" noResize="1" noEditPoints="1" noAdjustHandles="1" noChangeArrowheads="1" noChangeShapeType="1"/>
            </p:cNvSpPr>
            <p:nvPr/>
          </p:nvSpPr>
          <p:spPr bwMode="auto">
            <a:xfrm>
              <a:off x="9178434" y="4027198"/>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37" name="Line 859">
              <a:extLst>
                <a:ext uri="{FF2B5EF4-FFF2-40B4-BE49-F238E27FC236}">
                  <a16:creationId xmlns:a16="http://schemas.microsoft.com/office/drawing/2014/main" id="{6B88E55F-4F9D-F5AC-FE1E-5C1BBB7054AA}"/>
                </a:ext>
              </a:extLst>
            </p:cNvPr>
            <p:cNvSpPr>
              <a:spLocks noGrp="1" noRot="1" noMove="1" noResize="1" noEditPoints="1" noAdjustHandles="1" noChangeArrowheads="1" noChangeShapeType="1"/>
            </p:cNvSpPr>
            <p:nvPr/>
          </p:nvSpPr>
          <p:spPr bwMode="auto">
            <a:xfrm>
              <a:off x="9178434" y="410956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38" name="Line 860">
              <a:extLst>
                <a:ext uri="{FF2B5EF4-FFF2-40B4-BE49-F238E27FC236}">
                  <a16:creationId xmlns:a16="http://schemas.microsoft.com/office/drawing/2014/main" id="{1D6B6BBD-B77C-2DC4-2253-6D8E9DB75203}"/>
                </a:ext>
              </a:extLst>
            </p:cNvPr>
            <p:cNvSpPr>
              <a:spLocks noGrp="1" noRot="1" noMove="1" noResize="1" noEditPoints="1" noAdjustHandles="1" noChangeArrowheads="1" noChangeShapeType="1"/>
            </p:cNvSpPr>
            <p:nvPr/>
          </p:nvSpPr>
          <p:spPr bwMode="auto">
            <a:xfrm flipH="1">
              <a:off x="9026727" y="4109565"/>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39" name="Line 861">
              <a:extLst>
                <a:ext uri="{FF2B5EF4-FFF2-40B4-BE49-F238E27FC236}">
                  <a16:creationId xmlns:a16="http://schemas.microsoft.com/office/drawing/2014/main" id="{8D1A1DC3-FE6B-F82B-56D2-1D0E7474E922}"/>
                </a:ext>
              </a:extLst>
            </p:cNvPr>
            <p:cNvSpPr>
              <a:spLocks noGrp="1" noRot="1" noMove="1" noResize="1" noEditPoints="1" noAdjustHandles="1" noChangeArrowheads="1" noChangeShapeType="1"/>
            </p:cNvSpPr>
            <p:nvPr/>
          </p:nvSpPr>
          <p:spPr bwMode="auto">
            <a:xfrm>
              <a:off x="9026727" y="410956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40" name="Line 862">
              <a:extLst>
                <a:ext uri="{FF2B5EF4-FFF2-40B4-BE49-F238E27FC236}">
                  <a16:creationId xmlns:a16="http://schemas.microsoft.com/office/drawing/2014/main" id="{ACFB4294-7F86-5555-50FA-341C6C065195}"/>
                </a:ext>
              </a:extLst>
            </p:cNvPr>
            <p:cNvSpPr>
              <a:spLocks noGrp="1" noRot="1" noMove="1" noResize="1" noEditPoints="1" noAdjustHandles="1" noChangeArrowheads="1" noChangeShapeType="1"/>
            </p:cNvSpPr>
            <p:nvPr/>
          </p:nvSpPr>
          <p:spPr bwMode="auto">
            <a:xfrm flipV="1">
              <a:off x="9026727" y="4027198"/>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41" name="Line 863">
              <a:extLst>
                <a:ext uri="{FF2B5EF4-FFF2-40B4-BE49-F238E27FC236}">
                  <a16:creationId xmlns:a16="http://schemas.microsoft.com/office/drawing/2014/main" id="{95848887-45EA-BB45-8B74-A168378C494B}"/>
                </a:ext>
              </a:extLst>
            </p:cNvPr>
            <p:cNvSpPr>
              <a:spLocks noGrp="1" noRot="1" noMove="1" noResize="1" noEditPoints="1" noAdjustHandles="1" noChangeArrowheads="1" noChangeShapeType="1"/>
            </p:cNvSpPr>
            <p:nvPr/>
          </p:nvSpPr>
          <p:spPr bwMode="auto">
            <a:xfrm>
              <a:off x="9026727" y="402719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42" name="Rectangle 864">
              <a:extLst>
                <a:ext uri="{FF2B5EF4-FFF2-40B4-BE49-F238E27FC236}">
                  <a16:creationId xmlns:a16="http://schemas.microsoft.com/office/drawing/2014/main" id="{11A7C84A-7DC0-9062-2AC2-C380C6B0812B}"/>
                </a:ext>
              </a:extLst>
            </p:cNvPr>
            <p:cNvSpPr>
              <a:spLocks noGrp="1" noRot="1" noMove="1" noResize="1" noEditPoints="1" noAdjustHandles="1" noChangeArrowheads="1" noChangeShapeType="1"/>
            </p:cNvSpPr>
            <p:nvPr/>
          </p:nvSpPr>
          <p:spPr bwMode="auto">
            <a:xfrm>
              <a:off x="9026727" y="4109565"/>
              <a:ext cx="151707" cy="82368"/>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43" name="Line 865">
              <a:extLst>
                <a:ext uri="{FF2B5EF4-FFF2-40B4-BE49-F238E27FC236}">
                  <a16:creationId xmlns:a16="http://schemas.microsoft.com/office/drawing/2014/main" id="{14ABF53F-D693-9E9C-730D-AF65EE278C14}"/>
                </a:ext>
              </a:extLst>
            </p:cNvPr>
            <p:cNvSpPr>
              <a:spLocks noGrp="1" noRot="1" noMove="1" noResize="1" noEditPoints="1" noAdjustHandles="1" noChangeArrowheads="1" noChangeShapeType="1"/>
            </p:cNvSpPr>
            <p:nvPr/>
          </p:nvSpPr>
          <p:spPr bwMode="auto">
            <a:xfrm>
              <a:off x="9026727" y="4109565"/>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44" name="Line 866">
              <a:extLst>
                <a:ext uri="{FF2B5EF4-FFF2-40B4-BE49-F238E27FC236}">
                  <a16:creationId xmlns:a16="http://schemas.microsoft.com/office/drawing/2014/main" id="{42B334C8-A201-ADF8-AFC5-514CA837F935}"/>
                </a:ext>
              </a:extLst>
            </p:cNvPr>
            <p:cNvSpPr>
              <a:spLocks noGrp="1" noRot="1" noMove="1" noResize="1" noEditPoints="1" noAdjustHandles="1" noChangeArrowheads="1" noChangeShapeType="1"/>
            </p:cNvSpPr>
            <p:nvPr/>
          </p:nvSpPr>
          <p:spPr bwMode="auto">
            <a:xfrm>
              <a:off x="9178434" y="410956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45" name="Line 867">
              <a:extLst>
                <a:ext uri="{FF2B5EF4-FFF2-40B4-BE49-F238E27FC236}">
                  <a16:creationId xmlns:a16="http://schemas.microsoft.com/office/drawing/2014/main" id="{F5850CEB-E028-EA34-33C1-D1119A2AD885}"/>
                </a:ext>
              </a:extLst>
            </p:cNvPr>
            <p:cNvSpPr>
              <a:spLocks noGrp="1" noRot="1" noMove="1" noResize="1" noEditPoints="1" noAdjustHandles="1" noChangeArrowheads="1" noChangeShapeType="1"/>
            </p:cNvSpPr>
            <p:nvPr/>
          </p:nvSpPr>
          <p:spPr bwMode="auto">
            <a:xfrm>
              <a:off x="9178434" y="4109565"/>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46" name="Line 868">
              <a:extLst>
                <a:ext uri="{FF2B5EF4-FFF2-40B4-BE49-F238E27FC236}">
                  <a16:creationId xmlns:a16="http://schemas.microsoft.com/office/drawing/2014/main" id="{A8F64360-EE6C-EE79-509A-52792F58360F}"/>
                </a:ext>
              </a:extLst>
            </p:cNvPr>
            <p:cNvSpPr>
              <a:spLocks noGrp="1" noRot="1" noMove="1" noResize="1" noEditPoints="1" noAdjustHandles="1" noChangeArrowheads="1" noChangeShapeType="1"/>
            </p:cNvSpPr>
            <p:nvPr/>
          </p:nvSpPr>
          <p:spPr bwMode="auto">
            <a:xfrm>
              <a:off x="9178434" y="419193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47" name="Line 869">
              <a:extLst>
                <a:ext uri="{FF2B5EF4-FFF2-40B4-BE49-F238E27FC236}">
                  <a16:creationId xmlns:a16="http://schemas.microsoft.com/office/drawing/2014/main" id="{C9875490-8387-1445-C31B-2CD8E34E0F5F}"/>
                </a:ext>
              </a:extLst>
            </p:cNvPr>
            <p:cNvSpPr>
              <a:spLocks noGrp="1" noRot="1" noMove="1" noResize="1" noEditPoints="1" noAdjustHandles="1" noChangeArrowheads="1" noChangeShapeType="1"/>
            </p:cNvSpPr>
            <p:nvPr/>
          </p:nvSpPr>
          <p:spPr bwMode="auto">
            <a:xfrm flipH="1">
              <a:off x="9026727" y="4191933"/>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48" name="Line 870">
              <a:extLst>
                <a:ext uri="{FF2B5EF4-FFF2-40B4-BE49-F238E27FC236}">
                  <a16:creationId xmlns:a16="http://schemas.microsoft.com/office/drawing/2014/main" id="{149A1589-BA74-12F5-BF9A-CC88428F6B37}"/>
                </a:ext>
              </a:extLst>
            </p:cNvPr>
            <p:cNvSpPr>
              <a:spLocks noGrp="1" noRot="1" noMove="1" noResize="1" noEditPoints="1" noAdjustHandles="1" noChangeArrowheads="1" noChangeShapeType="1"/>
            </p:cNvSpPr>
            <p:nvPr/>
          </p:nvSpPr>
          <p:spPr bwMode="auto">
            <a:xfrm>
              <a:off x="9026727" y="419193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49" name="Line 871">
              <a:extLst>
                <a:ext uri="{FF2B5EF4-FFF2-40B4-BE49-F238E27FC236}">
                  <a16:creationId xmlns:a16="http://schemas.microsoft.com/office/drawing/2014/main" id="{4AFF9586-D89E-10DC-6A03-F5EF8C1F656B}"/>
                </a:ext>
              </a:extLst>
            </p:cNvPr>
            <p:cNvSpPr>
              <a:spLocks noGrp="1" noRot="1" noMove="1" noResize="1" noEditPoints="1" noAdjustHandles="1" noChangeArrowheads="1" noChangeShapeType="1"/>
            </p:cNvSpPr>
            <p:nvPr/>
          </p:nvSpPr>
          <p:spPr bwMode="auto">
            <a:xfrm flipV="1">
              <a:off x="9026727" y="4109565"/>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50" name="Line 872">
              <a:extLst>
                <a:ext uri="{FF2B5EF4-FFF2-40B4-BE49-F238E27FC236}">
                  <a16:creationId xmlns:a16="http://schemas.microsoft.com/office/drawing/2014/main" id="{9D1273F2-BFF3-293A-F26D-C34B650DAC33}"/>
                </a:ext>
              </a:extLst>
            </p:cNvPr>
            <p:cNvSpPr>
              <a:spLocks noGrp="1" noRot="1" noMove="1" noResize="1" noEditPoints="1" noAdjustHandles="1" noChangeArrowheads="1" noChangeShapeType="1"/>
            </p:cNvSpPr>
            <p:nvPr/>
          </p:nvSpPr>
          <p:spPr bwMode="auto">
            <a:xfrm>
              <a:off x="9026727" y="410956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51" name="Rectangle 873">
              <a:extLst>
                <a:ext uri="{FF2B5EF4-FFF2-40B4-BE49-F238E27FC236}">
                  <a16:creationId xmlns:a16="http://schemas.microsoft.com/office/drawing/2014/main" id="{55ECBE22-752F-11EE-15EA-0C5F71C749FD}"/>
                </a:ext>
              </a:extLst>
            </p:cNvPr>
            <p:cNvSpPr>
              <a:spLocks noGrp="1" noRot="1" noMove="1" noResize="1" noEditPoints="1" noAdjustHandles="1" noChangeArrowheads="1" noChangeShapeType="1"/>
            </p:cNvSpPr>
            <p:nvPr/>
          </p:nvSpPr>
          <p:spPr bwMode="auto">
            <a:xfrm>
              <a:off x="9026727" y="4191933"/>
              <a:ext cx="151707" cy="82368"/>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52" name="Line 874">
              <a:extLst>
                <a:ext uri="{FF2B5EF4-FFF2-40B4-BE49-F238E27FC236}">
                  <a16:creationId xmlns:a16="http://schemas.microsoft.com/office/drawing/2014/main" id="{40712915-BC6E-B5F2-7303-3F22012EAA3D}"/>
                </a:ext>
              </a:extLst>
            </p:cNvPr>
            <p:cNvSpPr>
              <a:spLocks noGrp="1" noRot="1" noMove="1" noResize="1" noEditPoints="1" noAdjustHandles="1" noChangeArrowheads="1" noChangeShapeType="1"/>
            </p:cNvSpPr>
            <p:nvPr/>
          </p:nvSpPr>
          <p:spPr bwMode="auto">
            <a:xfrm>
              <a:off x="9026727" y="4191933"/>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53" name="Line 875">
              <a:extLst>
                <a:ext uri="{FF2B5EF4-FFF2-40B4-BE49-F238E27FC236}">
                  <a16:creationId xmlns:a16="http://schemas.microsoft.com/office/drawing/2014/main" id="{7DAA720A-F1A2-7389-6F39-C5F1317DC210}"/>
                </a:ext>
              </a:extLst>
            </p:cNvPr>
            <p:cNvSpPr>
              <a:spLocks noGrp="1" noRot="1" noMove="1" noResize="1" noEditPoints="1" noAdjustHandles="1" noChangeArrowheads="1" noChangeShapeType="1"/>
            </p:cNvSpPr>
            <p:nvPr/>
          </p:nvSpPr>
          <p:spPr bwMode="auto">
            <a:xfrm>
              <a:off x="9178434" y="419193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54" name="Line 876">
              <a:extLst>
                <a:ext uri="{FF2B5EF4-FFF2-40B4-BE49-F238E27FC236}">
                  <a16:creationId xmlns:a16="http://schemas.microsoft.com/office/drawing/2014/main" id="{EC5DBD30-31F0-2414-DD56-FC5EC386A442}"/>
                </a:ext>
              </a:extLst>
            </p:cNvPr>
            <p:cNvSpPr>
              <a:spLocks noGrp="1" noRot="1" noMove="1" noResize="1" noEditPoints="1" noAdjustHandles="1" noChangeArrowheads="1" noChangeShapeType="1"/>
            </p:cNvSpPr>
            <p:nvPr/>
          </p:nvSpPr>
          <p:spPr bwMode="auto">
            <a:xfrm>
              <a:off x="9178434" y="4191933"/>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55" name="Line 877">
              <a:extLst>
                <a:ext uri="{FF2B5EF4-FFF2-40B4-BE49-F238E27FC236}">
                  <a16:creationId xmlns:a16="http://schemas.microsoft.com/office/drawing/2014/main" id="{FE4CC6C5-5C8A-BCE0-F1A0-E5A3B0422153}"/>
                </a:ext>
              </a:extLst>
            </p:cNvPr>
            <p:cNvSpPr>
              <a:spLocks noGrp="1" noRot="1" noMove="1" noResize="1" noEditPoints="1" noAdjustHandles="1" noChangeArrowheads="1" noChangeShapeType="1"/>
            </p:cNvSpPr>
            <p:nvPr/>
          </p:nvSpPr>
          <p:spPr bwMode="auto">
            <a:xfrm>
              <a:off x="9178434" y="4274300"/>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56" name="Line 878">
              <a:extLst>
                <a:ext uri="{FF2B5EF4-FFF2-40B4-BE49-F238E27FC236}">
                  <a16:creationId xmlns:a16="http://schemas.microsoft.com/office/drawing/2014/main" id="{D1C9B138-E6D3-DE4B-D7AF-71E0861F8BFC}"/>
                </a:ext>
              </a:extLst>
            </p:cNvPr>
            <p:cNvSpPr>
              <a:spLocks noGrp="1" noRot="1" noMove="1" noResize="1" noEditPoints="1" noAdjustHandles="1" noChangeArrowheads="1" noChangeShapeType="1"/>
            </p:cNvSpPr>
            <p:nvPr/>
          </p:nvSpPr>
          <p:spPr bwMode="auto">
            <a:xfrm flipH="1">
              <a:off x="9026727" y="4274300"/>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57" name="Line 879">
              <a:extLst>
                <a:ext uri="{FF2B5EF4-FFF2-40B4-BE49-F238E27FC236}">
                  <a16:creationId xmlns:a16="http://schemas.microsoft.com/office/drawing/2014/main" id="{42BFF315-DFF5-E35A-8966-D31504066CAE}"/>
                </a:ext>
              </a:extLst>
            </p:cNvPr>
            <p:cNvSpPr>
              <a:spLocks noGrp="1" noRot="1" noMove="1" noResize="1" noEditPoints="1" noAdjustHandles="1" noChangeArrowheads="1" noChangeShapeType="1"/>
            </p:cNvSpPr>
            <p:nvPr/>
          </p:nvSpPr>
          <p:spPr bwMode="auto">
            <a:xfrm>
              <a:off x="9026727" y="4274300"/>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58" name="Line 880">
              <a:extLst>
                <a:ext uri="{FF2B5EF4-FFF2-40B4-BE49-F238E27FC236}">
                  <a16:creationId xmlns:a16="http://schemas.microsoft.com/office/drawing/2014/main" id="{6966CE23-DAC8-480B-03E2-2DD90BC6EC0D}"/>
                </a:ext>
              </a:extLst>
            </p:cNvPr>
            <p:cNvSpPr>
              <a:spLocks noGrp="1" noRot="1" noMove="1" noResize="1" noEditPoints="1" noAdjustHandles="1" noChangeArrowheads="1" noChangeShapeType="1"/>
            </p:cNvSpPr>
            <p:nvPr/>
          </p:nvSpPr>
          <p:spPr bwMode="auto">
            <a:xfrm flipV="1">
              <a:off x="9026727" y="4191933"/>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59" name="Line 881">
              <a:extLst>
                <a:ext uri="{FF2B5EF4-FFF2-40B4-BE49-F238E27FC236}">
                  <a16:creationId xmlns:a16="http://schemas.microsoft.com/office/drawing/2014/main" id="{905920F7-08DA-BB39-6CCF-BAC30DB3D8C8}"/>
                </a:ext>
              </a:extLst>
            </p:cNvPr>
            <p:cNvSpPr>
              <a:spLocks noGrp="1" noRot="1" noMove="1" noResize="1" noEditPoints="1" noAdjustHandles="1" noChangeArrowheads="1" noChangeShapeType="1"/>
            </p:cNvSpPr>
            <p:nvPr/>
          </p:nvSpPr>
          <p:spPr bwMode="auto">
            <a:xfrm>
              <a:off x="9026727" y="419193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60" name="Rectangle 882">
              <a:extLst>
                <a:ext uri="{FF2B5EF4-FFF2-40B4-BE49-F238E27FC236}">
                  <a16:creationId xmlns:a16="http://schemas.microsoft.com/office/drawing/2014/main" id="{A77352EF-64B7-B13F-A51B-B4B92C8DF724}"/>
                </a:ext>
              </a:extLst>
            </p:cNvPr>
            <p:cNvSpPr>
              <a:spLocks noGrp="1" noRot="1" noMove="1" noResize="1" noEditPoints="1" noAdjustHandles="1" noChangeArrowheads="1" noChangeShapeType="1"/>
            </p:cNvSpPr>
            <p:nvPr/>
          </p:nvSpPr>
          <p:spPr bwMode="auto">
            <a:xfrm>
              <a:off x="9026727" y="4274300"/>
              <a:ext cx="151707" cy="82368"/>
            </a:xfrm>
            <a:prstGeom prst="rect">
              <a:avLst/>
            </a:prstGeom>
            <a:solidFill>
              <a:srgbClr val="99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61" name="Line 883">
              <a:extLst>
                <a:ext uri="{FF2B5EF4-FFF2-40B4-BE49-F238E27FC236}">
                  <a16:creationId xmlns:a16="http://schemas.microsoft.com/office/drawing/2014/main" id="{24FA7B2B-FD5F-2A95-11B8-4479D66CC4EA}"/>
                </a:ext>
              </a:extLst>
            </p:cNvPr>
            <p:cNvSpPr>
              <a:spLocks noGrp="1" noRot="1" noMove="1" noResize="1" noEditPoints="1" noAdjustHandles="1" noChangeArrowheads="1" noChangeShapeType="1"/>
            </p:cNvSpPr>
            <p:nvPr/>
          </p:nvSpPr>
          <p:spPr bwMode="auto">
            <a:xfrm>
              <a:off x="9026727" y="4274300"/>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62" name="Line 884">
              <a:extLst>
                <a:ext uri="{FF2B5EF4-FFF2-40B4-BE49-F238E27FC236}">
                  <a16:creationId xmlns:a16="http://schemas.microsoft.com/office/drawing/2014/main" id="{5809B51B-A792-3F9E-B0EB-0D647B4BB322}"/>
                </a:ext>
              </a:extLst>
            </p:cNvPr>
            <p:cNvSpPr>
              <a:spLocks noGrp="1" noRot="1" noMove="1" noResize="1" noEditPoints="1" noAdjustHandles="1" noChangeArrowheads="1" noChangeShapeType="1"/>
            </p:cNvSpPr>
            <p:nvPr/>
          </p:nvSpPr>
          <p:spPr bwMode="auto">
            <a:xfrm>
              <a:off x="9178434" y="4274300"/>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63" name="Line 885">
              <a:extLst>
                <a:ext uri="{FF2B5EF4-FFF2-40B4-BE49-F238E27FC236}">
                  <a16:creationId xmlns:a16="http://schemas.microsoft.com/office/drawing/2014/main" id="{93DC984F-D92E-CCE3-867B-B49137294E2E}"/>
                </a:ext>
              </a:extLst>
            </p:cNvPr>
            <p:cNvSpPr>
              <a:spLocks noGrp="1" noRot="1" noMove="1" noResize="1" noEditPoints="1" noAdjustHandles="1" noChangeArrowheads="1" noChangeShapeType="1"/>
            </p:cNvSpPr>
            <p:nvPr/>
          </p:nvSpPr>
          <p:spPr bwMode="auto">
            <a:xfrm>
              <a:off x="9178434" y="4274300"/>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64" name="Line 886">
              <a:extLst>
                <a:ext uri="{FF2B5EF4-FFF2-40B4-BE49-F238E27FC236}">
                  <a16:creationId xmlns:a16="http://schemas.microsoft.com/office/drawing/2014/main" id="{C55AEC86-B305-E98A-85CC-D0A826396387}"/>
                </a:ext>
              </a:extLst>
            </p:cNvPr>
            <p:cNvSpPr>
              <a:spLocks noGrp="1" noRot="1" noMove="1" noResize="1" noEditPoints="1" noAdjustHandles="1" noChangeArrowheads="1" noChangeShapeType="1"/>
            </p:cNvSpPr>
            <p:nvPr/>
          </p:nvSpPr>
          <p:spPr bwMode="auto">
            <a:xfrm>
              <a:off x="9178434" y="435666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65" name="Line 887">
              <a:extLst>
                <a:ext uri="{FF2B5EF4-FFF2-40B4-BE49-F238E27FC236}">
                  <a16:creationId xmlns:a16="http://schemas.microsoft.com/office/drawing/2014/main" id="{6887AC02-4105-3D8C-B1CB-1106D64B6C4E}"/>
                </a:ext>
              </a:extLst>
            </p:cNvPr>
            <p:cNvSpPr>
              <a:spLocks noGrp="1" noRot="1" noMove="1" noResize="1" noEditPoints="1" noAdjustHandles="1" noChangeArrowheads="1" noChangeShapeType="1"/>
            </p:cNvSpPr>
            <p:nvPr/>
          </p:nvSpPr>
          <p:spPr bwMode="auto">
            <a:xfrm flipH="1">
              <a:off x="9026727" y="4356668"/>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66" name="Line 888">
              <a:extLst>
                <a:ext uri="{FF2B5EF4-FFF2-40B4-BE49-F238E27FC236}">
                  <a16:creationId xmlns:a16="http://schemas.microsoft.com/office/drawing/2014/main" id="{CECD35E2-F790-B593-1A3A-81B7580EBA8E}"/>
                </a:ext>
              </a:extLst>
            </p:cNvPr>
            <p:cNvSpPr>
              <a:spLocks noGrp="1" noRot="1" noMove="1" noResize="1" noEditPoints="1" noAdjustHandles="1" noChangeArrowheads="1" noChangeShapeType="1"/>
            </p:cNvSpPr>
            <p:nvPr/>
          </p:nvSpPr>
          <p:spPr bwMode="auto">
            <a:xfrm>
              <a:off x="9026727" y="435666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67" name="Line 889">
              <a:extLst>
                <a:ext uri="{FF2B5EF4-FFF2-40B4-BE49-F238E27FC236}">
                  <a16:creationId xmlns:a16="http://schemas.microsoft.com/office/drawing/2014/main" id="{4E321067-1EAE-1707-2A9D-E667F4B96EE4}"/>
                </a:ext>
              </a:extLst>
            </p:cNvPr>
            <p:cNvSpPr>
              <a:spLocks noGrp="1" noRot="1" noMove="1" noResize="1" noEditPoints="1" noAdjustHandles="1" noChangeArrowheads="1" noChangeShapeType="1"/>
            </p:cNvSpPr>
            <p:nvPr/>
          </p:nvSpPr>
          <p:spPr bwMode="auto">
            <a:xfrm flipV="1">
              <a:off x="9026727" y="4274300"/>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68" name="Line 890">
              <a:extLst>
                <a:ext uri="{FF2B5EF4-FFF2-40B4-BE49-F238E27FC236}">
                  <a16:creationId xmlns:a16="http://schemas.microsoft.com/office/drawing/2014/main" id="{C9EADE5A-2341-2C81-8D6B-F6BBA7A79DC5}"/>
                </a:ext>
              </a:extLst>
            </p:cNvPr>
            <p:cNvSpPr>
              <a:spLocks noGrp="1" noRot="1" noMove="1" noResize="1" noEditPoints="1" noAdjustHandles="1" noChangeArrowheads="1" noChangeShapeType="1"/>
            </p:cNvSpPr>
            <p:nvPr/>
          </p:nvSpPr>
          <p:spPr bwMode="auto">
            <a:xfrm>
              <a:off x="9026727" y="4274300"/>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69" name="Rectangle 891">
              <a:extLst>
                <a:ext uri="{FF2B5EF4-FFF2-40B4-BE49-F238E27FC236}">
                  <a16:creationId xmlns:a16="http://schemas.microsoft.com/office/drawing/2014/main" id="{CB5B2175-F2CD-86E2-6833-D6B5E923B1CA}"/>
                </a:ext>
              </a:extLst>
            </p:cNvPr>
            <p:cNvSpPr>
              <a:spLocks noGrp="1" noRot="1" noMove="1" noResize="1" noEditPoints="1" noAdjustHandles="1" noChangeArrowheads="1" noChangeShapeType="1"/>
            </p:cNvSpPr>
            <p:nvPr/>
          </p:nvSpPr>
          <p:spPr bwMode="auto">
            <a:xfrm>
              <a:off x="9026727" y="4356668"/>
              <a:ext cx="151707" cy="70601"/>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70" name="Line 892">
              <a:extLst>
                <a:ext uri="{FF2B5EF4-FFF2-40B4-BE49-F238E27FC236}">
                  <a16:creationId xmlns:a16="http://schemas.microsoft.com/office/drawing/2014/main" id="{552D6B1D-8A1C-0CBB-6614-A72E4B800CA1}"/>
                </a:ext>
              </a:extLst>
            </p:cNvPr>
            <p:cNvSpPr>
              <a:spLocks noGrp="1" noRot="1" noMove="1" noResize="1" noEditPoints="1" noAdjustHandles="1" noChangeArrowheads="1" noChangeShapeType="1"/>
            </p:cNvSpPr>
            <p:nvPr/>
          </p:nvSpPr>
          <p:spPr bwMode="auto">
            <a:xfrm>
              <a:off x="9026727" y="4356668"/>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71" name="Line 893">
              <a:extLst>
                <a:ext uri="{FF2B5EF4-FFF2-40B4-BE49-F238E27FC236}">
                  <a16:creationId xmlns:a16="http://schemas.microsoft.com/office/drawing/2014/main" id="{030BFB2E-4095-4A7F-A018-8246AF083CB4}"/>
                </a:ext>
              </a:extLst>
            </p:cNvPr>
            <p:cNvSpPr>
              <a:spLocks noGrp="1" noRot="1" noMove="1" noResize="1" noEditPoints="1" noAdjustHandles="1" noChangeArrowheads="1" noChangeShapeType="1"/>
            </p:cNvSpPr>
            <p:nvPr/>
          </p:nvSpPr>
          <p:spPr bwMode="auto">
            <a:xfrm>
              <a:off x="9178434" y="435666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72" name="Line 894">
              <a:extLst>
                <a:ext uri="{FF2B5EF4-FFF2-40B4-BE49-F238E27FC236}">
                  <a16:creationId xmlns:a16="http://schemas.microsoft.com/office/drawing/2014/main" id="{30AF202D-B614-884C-6664-4745A593664A}"/>
                </a:ext>
              </a:extLst>
            </p:cNvPr>
            <p:cNvSpPr>
              <a:spLocks noGrp="1" noRot="1" noMove="1" noResize="1" noEditPoints="1" noAdjustHandles="1" noChangeArrowheads="1" noChangeShapeType="1"/>
            </p:cNvSpPr>
            <p:nvPr/>
          </p:nvSpPr>
          <p:spPr bwMode="auto">
            <a:xfrm>
              <a:off x="9178434" y="4356668"/>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73" name="Line 895">
              <a:extLst>
                <a:ext uri="{FF2B5EF4-FFF2-40B4-BE49-F238E27FC236}">
                  <a16:creationId xmlns:a16="http://schemas.microsoft.com/office/drawing/2014/main" id="{57AFE118-DC77-2824-7147-19D806332A7E}"/>
                </a:ext>
              </a:extLst>
            </p:cNvPr>
            <p:cNvSpPr>
              <a:spLocks noGrp="1" noRot="1" noMove="1" noResize="1" noEditPoints="1" noAdjustHandles="1" noChangeArrowheads="1" noChangeShapeType="1"/>
            </p:cNvSpPr>
            <p:nvPr/>
          </p:nvSpPr>
          <p:spPr bwMode="auto">
            <a:xfrm>
              <a:off x="9178434" y="442726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74" name="Line 896">
              <a:extLst>
                <a:ext uri="{FF2B5EF4-FFF2-40B4-BE49-F238E27FC236}">
                  <a16:creationId xmlns:a16="http://schemas.microsoft.com/office/drawing/2014/main" id="{3AB0B30C-3273-0E56-AEAC-9629C6077541}"/>
                </a:ext>
              </a:extLst>
            </p:cNvPr>
            <p:cNvSpPr>
              <a:spLocks noGrp="1" noRot="1" noMove="1" noResize="1" noEditPoints="1" noAdjustHandles="1" noChangeArrowheads="1" noChangeShapeType="1"/>
            </p:cNvSpPr>
            <p:nvPr/>
          </p:nvSpPr>
          <p:spPr bwMode="auto">
            <a:xfrm flipH="1">
              <a:off x="9026727" y="4427269"/>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75" name="Line 897">
              <a:extLst>
                <a:ext uri="{FF2B5EF4-FFF2-40B4-BE49-F238E27FC236}">
                  <a16:creationId xmlns:a16="http://schemas.microsoft.com/office/drawing/2014/main" id="{5B111D50-E676-4C69-44F6-6AA3AE42AC00}"/>
                </a:ext>
              </a:extLst>
            </p:cNvPr>
            <p:cNvSpPr>
              <a:spLocks noGrp="1" noRot="1" noMove="1" noResize="1" noEditPoints="1" noAdjustHandles="1" noChangeArrowheads="1" noChangeShapeType="1"/>
            </p:cNvSpPr>
            <p:nvPr/>
          </p:nvSpPr>
          <p:spPr bwMode="auto">
            <a:xfrm>
              <a:off x="9026727" y="442726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76" name="Line 898">
              <a:extLst>
                <a:ext uri="{FF2B5EF4-FFF2-40B4-BE49-F238E27FC236}">
                  <a16:creationId xmlns:a16="http://schemas.microsoft.com/office/drawing/2014/main" id="{18A7D5F9-998C-526D-F966-E9562EE9EECF}"/>
                </a:ext>
              </a:extLst>
            </p:cNvPr>
            <p:cNvSpPr>
              <a:spLocks noGrp="1" noRot="1" noMove="1" noResize="1" noEditPoints="1" noAdjustHandles="1" noChangeArrowheads="1" noChangeShapeType="1"/>
            </p:cNvSpPr>
            <p:nvPr/>
          </p:nvSpPr>
          <p:spPr bwMode="auto">
            <a:xfrm flipV="1">
              <a:off x="9026727" y="4356668"/>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77" name="Line 899">
              <a:extLst>
                <a:ext uri="{FF2B5EF4-FFF2-40B4-BE49-F238E27FC236}">
                  <a16:creationId xmlns:a16="http://schemas.microsoft.com/office/drawing/2014/main" id="{A417E546-12E9-666D-B6D8-FF2D4203681A}"/>
                </a:ext>
              </a:extLst>
            </p:cNvPr>
            <p:cNvSpPr>
              <a:spLocks noGrp="1" noRot="1" noMove="1" noResize="1" noEditPoints="1" noAdjustHandles="1" noChangeArrowheads="1" noChangeShapeType="1"/>
            </p:cNvSpPr>
            <p:nvPr/>
          </p:nvSpPr>
          <p:spPr bwMode="auto">
            <a:xfrm>
              <a:off x="9026727" y="435666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78" name="Rectangle 900">
              <a:extLst>
                <a:ext uri="{FF2B5EF4-FFF2-40B4-BE49-F238E27FC236}">
                  <a16:creationId xmlns:a16="http://schemas.microsoft.com/office/drawing/2014/main" id="{E3B8C578-F36D-1F9C-D359-E64DDCB91CCD}"/>
                </a:ext>
              </a:extLst>
            </p:cNvPr>
            <p:cNvSpPr>
              <a:spLocks noGrp="1" noRot="1" noMove="1" noResize="1" noEditPoints="1" noAdjustHandles="1" noChangeArrowheads="1" noChangeShapeType="1"/>
            </p:cNvSpPr>
            <p:nvPr/>
          </p:nvSpPr>
          <p:spPr bwMode="auto">
            <a:xfrm>
              <a:off x="9026727" y="4427269"/>
              <a:ext cx="151707" cy="8236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79" name="Line 901">
              <a:extLst>
                <a:ext uri="{FF2B5EF4-FFF2-40B4-BE49-F238E27FC236}">
                  <a16:creationId xmlns:a16="http://schemas.microsoft.com/office/drawing/2014/main" id="{62804EC0-559A-719B-B7C1-B082A70D9F53}"/>
                </a:ext>
              </a:extLst>
            </p:cNvPr>
            <p:cNvSpPr>
              <a:spLocks noGrp="1" noRot="1" noMove="1" noResize="1" noEditPoints="1" noAdjustHandles="1" noChangeArrowheads="1" noChangeShapeType="1"/>
            </p:cNvSpPr>
            <p:nvPr/>
          </p:nvSpPr>
          <p:spPr bwMode="auto">
            <a:xfrm>
              <a:off x="9026727" y="4427269"/>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80" name="Line 902">
              <a:extLst>
                <a:ext uri="{FF2B5EF4-FFF2-40B4-BE49-F238E27FC236}">
                  <a16:creationId xmlns:a16="http://schemas.microsoft.com/office/drawing/2014/main" id="{BD58A947-76C0-1C76-F3A8-A61A2001AA86}"/>
                </a:ext>
              </a:extLst>
            </p:cNvPr>
            <p:cNvSpPr>
              <a:spLocks noGrp="1" noRot="1" noMove="1" noResize="1" noEditPoints="1" noAdjustHandles="1" noChangeArrowheads="1" noChangeShapeType="1"/>
            </p:cNvSpPr>
            <p:nvPr/>
          </p:nvSpPr>
          <p:spPr bwMode="auto">
            <a:xfrm>
              <a:off x="9178434" y="442726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81" name="Line 903">
              <a:extLst>
                <a:ext uri="{FF2B5EF4-FFF2-40B4-BE49-F238E27FC236}">
                  <a16:creationId xmlns:a16="http://schemas.microsoft.com/office/drawing/2014/main" id="{3393E5EB-16CF-A067-D393-4F07CEB822B5}"/>
                </a:ext>
              </a:extLst>
            </p:cNvPr>
            <p:cNvSpPr>
              <a:spLocks noGrp="1" noRot="1" noMove="1" noResize="1" noEditPoints="1" noAdjustHandles="1" noChangeArrowheads="1" noChangeShapeType="1"/>
            </p:cNvSpPr>
            <p:nvPr/>
          </p:nvSpPr>
          <p:spPr bwMode="auto">
            <a:xfrm>
              <a:off x="9178434" y="442726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82" name="Line 904">
              <a:extLst>
                <a:ext uri="{FF2B5EF4-FFF2-40B4-BE49-F238E27FC236}">
                  <a16:creationId xmlns:a16="http://schemas.microsoft.com/office/drawing/2014/main" id="{F26F45C8-0DFD-0620-0530-E8AB263D8EE4}"/>
                </a:ext>
              </a:extLst>
            </p:cNvPr>
            <p:cNvSpPr>
              <a:spLocks noGrp="1" noRot="1" noMove="1" noResize="1" noEditPoints="1" noAdjustHandles="1" noChangeArrowheads="1" noChangeShapeType="1"/>
            </p:cNvSpPr>
            <p:nvPr/>
          </p:nvSpPr>
          <p:spPr bwMode="auto">
            <a:xfrm>
              <a:off x="9178434" y="450963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83" name="Line 905">
              <a:extLst>
                <a:ext uri="{FF2B5EF4-FFF2-40B4-BE49-F238E27FC236}">
                  <a16:creationId xmlns:a16="http://schemas.microsoft.com/office/drawing/2014/main" id="{E22E8309-7BC5-6409-EC28-7D22369B3301}"/>
                </a:ext>
              </a:extLst>
            </p:cNvPr>
            <p:cNvSpPr>
              <a:spLocks noGrp="1" noRot="1" noMove="1" noResize="1" noEditPoints="1" noAdjustHandles="1" noChangeArrowheads="1" noChangeShapeType="1"/>
            </p:cNvSpPr>
            <p:nvPr/>
          </p:nvSpPr>
          <p:spPr bwMode="auto">
            <a:xfrm flipH="1">
              <a:off x="9026727" y="4509636"/>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84" name="Line 906">
              <a:extLst>
                <a:ext uri="{FF2B5EF4-FFF2-40B4-BE49-F238E27FC236}">
                  <a16:creationId xmlns:a16="http://schemas.microsoft.com/office/drawing/2014/main" id="{4FCEE459-DAC4-48E7-9B9C-92D5424F76A2}"/>
                </a:ext>
              </a:extLst>
            </p:cNvPr>
            <p:cNvSpPr>
              <a:spLocks noGrp="1" noRot="1" noMove="1" noResize="1" noEditPoints="1" noAdjustHandles="1" noChangeArrowheads="1" noChangeShapeType="1"/>
            </p:cNvSpPr>
            <p:nvPr/>
          </p:nvSpPr>
          <p:spPr bwMode="auto">
            <a:xfrm>
              <a:off x="9026727" y="450963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85" name="Line 907">
              <a:extLst>
                <a:ext uri="{FF2B5EF4-FFF2-40B4-BE49-F238E27FC236}">
                  <a16:creationId xmlns:a16="http://schemas.microsoft.com/office/drawing/2014/main" id="{2149BAC0-8A88-5D29-25E4-58947C5309C4}"/>
                </a:ext>
              </a:extLst>
            </p:cNvPr>
            <p:cNvSpPr>
              <a:spLocks noGrp="1" noRot="1" noMove="1" noResize="1" noEditPoints="1" noAdjustHandles="1" noChangeArrowheads="1" noChangeShapeType="1"/>
            </p:cNvSpPr>
            <p:nvPr/>
          </p:nvSpPr>
          <p:spPr bwMode="auto">
            <a:xfrm flipV="1">
              <a:off x="9026727" y="442726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86" name="Line 908">
              <a:extLst>
                <a:ext uri="{FF2B5EF4-FFF2-40B4-BE49-F238E27FC236}">
                  <a16:creationId xmlns:a16="http://schemas.microsoft.com/office/drawing/2014/main" id="{62E8EA65-C390-F872-F09D-15319013D1B7}"/>
                </a:ext>
              </a:extLst>
            </p:cNvPr>
            <p:cNvSpPr>
              <a:spLocks noGrp="1" noRot="1" noMove="1" noResize="1" noEditPoints="1" noAdjustHandles="1" noChangeArrowheads="1" noChangeShapeType="1"/>
            </p:cNvSpPr>
            <p:nvPr/>
          </p:nvSpPr>
          <p:spPr bwMode="auto">
            <a:xfrm>
              <a:off x="9026727" y="442726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87" name="Rectangle 909">
              <a:extLst>
                <a:ext uri="{FF2B5EF4-FFF2-40B4-BE49-F238E27FC236}">
                  <a16:creationId xmlns:a16="http://schemas.microsoft.com/office/drawing/2014/main" id="{CE898F0B-785E-9EDB-6FF2-A7885F869563}"/>
                </a:ext>
              </a:extLst>
            </p:cNvPr>
            <p:cNvSpPr>
              <a:spLocks noGrp="1" noRot="1" noMove="1" noResize="1" noEditPoints="1" noAdjustHandles="1" noChangeArrowheads="1" noChangeShapeType="1"/>
            </p:cNvSpPr>
            <p:nvPr/>
          </p:nvSpPr>
          <p:spPr bwMode="auto">
            <a:xfrm>
              <a:off x="9026727" y="4509636"/>
              <a:ext cx="151707" cy="82368"/>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88" name="Line 910">
              <a:extLst>
                <a:ext uri="{FF2B5EF4-FFF2-40B4-BE49-F238E27FC236}">
                  <a16:creationId xmlns:a16="http://schemas.microsoft.com/office/drawing/2014/main" id="{ED2BB704-6108-B6F0-14E5-AAC105A8A327}"/>
                </a:ext>
              </a:extLst>
            </p:cNvPr>
            <p:cNvSpPr>
              <a:spLocks noGrp="1" noRot="1" noMove="1" noResize="1" noEditPoints="1" noAdjustHandles="1" noChangeArrowheads="1" noChangeShapeType="1"/>
            </p:cNvSpPr>
            <p:nvPr/>
          </p:nvSpPr>
          <p:spPr bwMode="auto">
            <a:xfrm>
              <a:off x="9026727" y="4509636"/>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89" name="Line 911">
              <a:extLst>
                <a:ext uri="{FF2B5EF4-FFF2-40B4-BE49-F238E27FC236}">
                  <a16:creationId xmlns:a16="http://schemas.microsoft.com/office/drawing/2014/main" id="{8A517F6B-C169-4E22-23E3-B6ACA30BDD51}"/>
                </a:ext>
              </a:extLst>
            </p:cNvPr>
            <p:cNvSpPr>
              <a:spLocks noGrp="1" noRot="1" noMove="1" noResize="1" noEditPoints="1" noAdjustHandles="1" noChangeArrowheads="1" noChangeShapeType="1"/>
            </p:cNvSpPr>
            <p:nvPr/>
          </p:nvSpPr>
          <p:spPr bwMode="auto">
            <a:xfrm>
              <a:off x="9178434" y="450963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90" name="Line 912">
              <a:extLst>
                <a:ext uri="{FF2B5EF4-FFF2-40B4-BE49-F238E27FC236}">
                  <a16:creationId xmlns:a16="http://schemas.microsoft.com/office/drawing/2014/main" id="{B46CC8F8-B1E7-8525-062D-671D6425F7B9}"/>
                </a:ext>
              </a:extLst>
            </p:cNvPr>
            <p:cNvSpPr>
              <a:spLocks noGrp="1" noRot="1" noMove="1" noResize="1" noEditPoints="1" noAdjustHandles="1" noChangeArrowheads="1" noChangeShapeType="1"/>
            </p:cNvSpPr>
            <p:nvPr/>
          </p:nvSpPr>
          <p:spPr bwMode="auto">
            <a:xfrm>
              <a:off x="9178434" y="4509636"/>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91" name="Line 913">
              <a:extLst>
                <a:ext uri="{FF2B5EF4-FFF2-40B4-BE49-F238E27FC236}">
                  <a16:creationId xmlns:a16="http://schemas.microsoft.com/office/drawing/2014/main" id="{6991D47A-8FCE-0BC9-7EEC-1079CE531051}"/>
                </a:ext>
              </a:extLst>
            </p:cNvPr>
            <p:cNvSpPr>
              <a:spLocks noGrp="1" noRot="1" noMove="1" noResize="1" noEditPoints="1" noAdjustHandles="1" noChangeArrowheads="1" noChangeShapeType="1"/>
            </p:cNvSpPr>
            <p:nvPr/>
          </p:nvSpPr>
          <p:spPr bwMode="auto">
            <a:xfrm>
              <a:off x="9178434" y="459200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92" name="Line 914">
              <a:extLst>
                <a:ext uri="{FF2B5EF4-FFF2-40B4-BE49-F238E27FC236}">
                  <a16:creationId xmlns:a16="http://schemas.microsoft.com/office/drawing/2014/main" id="{D9816946-AA71-21BA-6248-632D60C4BA8D}"/>
                </a:ext>
              </a:extLst>
            </p:cNvPr>
            <p:cNvSpPr>
              <a:spLocks noGrp="1" noRot="1" noMove="1" noResize="1" noEditPoints="1" noAdjustHandles="1" noChangeArrowheads="1" noChangeShapeType="1"/>
            </p:cNvSpPr>
            <p:nvPr/>
          </p:nvSpPr>
          <p:spPr bwMode="auto">
            <a:xfrm flipH="1">
              <a:off x="9026727" y="4592004"/>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93" name="Line 915">
              <a:extLst>
                <a:ext uri="{FF2B5EF4-FFF2-40B4-BE49-F238E27FC236}">
                  <a16:creationId xmlns:a16="http://schemas.microsoft.com/office/drawing/2014/main" id="{AB2FACFA-9E59-71A2-CD79-E601811AC8A5}"/>
                </a:ext>
              </a:extLst>
            </p:cNvPr>
            <p:cNvSpPr>
              <a:spLocks noGrp="1" noRot="1" noMove="1" noResize="1" noEditPoints="1" noAdjustHandles="1" noChangeArrowheads="1" noChangeShapeType="1"/>
            </p:cNvSpPr>
            <p:nvPr/>
          </p:nvSpPr>
          <p:spPr bwMode="auto">
            <a:xfrm>
              <a:off x="9026727" y="459200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94" name="Line 916">
              <a:extLst>
                <a:ext uri="{FF2B5EF4-FFF2-40B4-BE49-F238E27FC236}">
                  <a16:creationId xmlns:a16="http://schemas.microsoft.com/office/drawing/2014/main" id="{8AD40361-0C3F-0920-10B0-2FF058675C13}"/>
                </a:ext>
              </a:extLst>
            </p:cNvPr>
            <p:cNvSpPr>
              <a:spLocks noGrp="1" noRot="1" noMove="1" noResize="1" noEditPoints="1" noAdjustHandles="1" noChangeArrowheads="1" noChangeShapeType="1"/>
            </p:cNvSpPr>
            <p:nvPr/>
          </p:nvSpPr>
          <p:spPr bwMode="auto">
            <a:xfrm flipV="1">
              <a:off x="9026727" y="4509636"/>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95" name="Line 917">
              <a:extLst>
                <a:ext uri="{FF2B5EF4-FFF2-40B4-BE49-F238E27FC236}">
                  <a16:creationId xmlns:a16="http://schemas.microsoft.com/office/drawing/2014/main" id="{6E554D06-DB4C-5C16-7B54-9A8FFF7171C9}"/>
                </a:ext>
              </a:extLst>
            </p:cNvPr>
            <p:cNvSpPr>
              <a:spLocks noGrp="1" noRot="1" noMove="1" noResize="1" noEditPoints="1" noAdjustHandles="1" noChangeArrowheads="1" noChangeShapeType="1"/>
            </p:cNvSpPr>
            <p:nvPr/>
          </p:nvSpPr>
          <p:spPr bwMode="auto">
            <a:xfrm>
              <a:off x="9026727" y="450963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96" name="Rectangle 918">
              <a:extLst>
                <a:ext uri="{FF2B5EF4-FFF2-40B4-BE49-F238E27FC236}">
                  <a16:creationId xmlns:a16="http://schemas.microsoft.com/office/drawing/2014/main" id="{F3A05C7C-F81F-9278-0BF3-DC2073B28C7E}"/>
                </a:ext>
              </a:extLst>
            </p:cNvPr>
            <p:cNvSpPr>
              <a:spLocks noGrp="1" noRot="1" noMove="1" noResize="1" noEditPoints="1" noAdjustHandles="1" noChangeArrowheads="1" noChangeShapeType="1"/>
            </p:cNvSpPr>
            <p:nvPr/>
          </p:nvSpPr>
          <p:spPr bwMode="auto">
            <a:xfrm>
              <a:off x="9026727" y="4592004"/>
              <a:ext cx="151707" cy="82368"/>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97" name="Line 919">
              <a:extLst>
                <a:ext uri="{FF2B5EF4-FFF2-40B4-BE49-F238E27FC236}">
                  <a16:creationId xmlns:a16="http://schemas.microsoft.com/office/drawing/2014/main" id="{EE99E43B-7D2F-65C8-6DAC-E6AFD35EB26E}"/>
                </a:ext>
              </a:extLst>
            </p:cNvPr>
            <p:cNvSpPr>
              <a:spLocks noGrp="1" noRot="1" noMove="1" noResize="1" noEditPoints="1" noAdjustHandles="1" noChangeArrowheads="1" noChangeShapeType="1"/>
            </p:cNvSpPr>
            <p:nvPr/>
          </p:nvSpPr>
          <p:spPr bwMode="auto">
            <a:xfrm>
              <a:off x="9026727" y="4592004"/>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98" name="Line 920">
              <a:extLst>
                <a:ext uri="{FF2B5EF4-FFF2-40B4-BE49-F238E27FC236}">
                  <a16:creationId xmlns:a16="http://schemas.microsoft.com/office/drawing/2014/main" id="{B9332464-9527-3132-E62E-E08A45D58D13}"/>
                </a:ext>
              </a:extLst>
            </p:cNvPr>
            <p:cNvSpPr>
              <a:spLocks noGrp="1" noRot="1" noMove="1" noResize="1" noEditPoints="1" noAdjustHandles="1" noChangeArrowheads="1" noChangeShapeType="1"/>
            </p:cNvSpPr>
            <p:nvPr/>
          </p:nvSpPr>
          <p:spPr bwMode="auto">
            <a:xfrm>
              <a:off x="9178434" y="459200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899" name="Line 921">
              <a:extLst>
                <a:ext uri="{FF2B5EF4-FFF2-40B4-BE49-F238E27FC236}">
                  <a16:creationId xmlns:a16="http://schemas.microsoft.com/office/drawing/2014/main" id="{ABFC6085-3934-F058-A630-20B96DB595C9}"/>
                </a:ext>
              </a:extLst>
            </p:cNvPr>
            <p:cNvSpPr>
              <a:spLocks noGrp="1" noRot="1" noMove="1" noResize="1" noEditPoints="1" noAdjustHandles="1" noChangeArrowheads="1" noChangeShapeType="1"/>
            </p:cNvSpPr>
            <p:nvPr/>
          </p:nvSpPr>
          <p:spPr bwMode="auto">
            <a:xfrm>
              <a:off x="9178434" y="4592004"/>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00" name="Line 922">
              <a:extLst>
                <a:ext uri="{FF2B5EF4-FFF2-40B4-BE49-F238E27FC236}">
                  <a16:creationId xmlns:a16="http://schemas.microsoft.com/office/drawing/2014/main" id="{8BF3644E-55A5-5661-D1DE-D9074C392F1C}"/>
                </a:ext>
              </a:extLst>
            </p:cNvPr>
            <p:cNvSpPr>
              <a:spLocks noGrp="1" noRot="1" noMove="1" noResize="1" noEditPoints="1" noAdjustHandles="1" noChangeArrowheads="1" noChangeShapeType="1"/>
            </p:cNvSpPr>
            <p:nvPr/>
          </p:nvSpPr>
          <p:spPr bwMode="auto">
            <a:xfrm>
              <a:off x="9178434" y="4674372"/>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01" name="Line 923">
              <a:extLst>
                <a:ext uri="{FF2B5EF4-FFF2-40B4-BE49-F238E27FC236}">
                  <a16:creationId xmlns:a16="http://schemas.microsoft.com/office/drawing/2014/main" id="{C5AA4192-C4D5-EE32-78AD-4B0D266582DC}"/>
                </a:ext>
              </a:extLst>
            </p:cNvPr>
            <p:cNvSpPr>
              <a:spLocks noGrp="1" noRot="1" noMove="1" noResize="1" noEditPoints="1" noAdjustHandles="1" noChangeArrowheads="1" noChangeShapeType="1"/>
            </p:cNvSpPr>
            <p:nvPr/>
          </p:nvSpPr>
          <p:spPr bwMode="auto">
            <a:xfrm flipH="1">
              <a:off x="9026727" y="4674372"/>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02" name="Line 924">
              <a:extLst>
                <a:ext uri="{FF2B5EF4-FFF2-40B4-BE49-F238E27FC236}">
                  <a16:creationId xmlns:a16="http://schemas.microsoft.com/office/drawing/2014/main" id="{6CB92BE3-E1B9-967A-09AE-E4BA275120E2}"/>
                </a:ext>
              </a:extLst>
            </p:cNvPr>
            <p:cNvSpPr>
              <a:spLocks noGrp="1" noRot="1" noMove="1" noResize="1" noEditPoints="1" noAdjustHandles="1" noChangeArrowheads="1" noChangeShapeType="1"/>
            </p:cNvSpPr>
            <p:nvPr/>
          </p:nvSpPr>
          <p:spPr bwMode="auto">
            <a:xfrm>
              <a:off x="9026727" y="4674372"/>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03" name="Line 925">
              <a:extLst>
                <a:ext uri="{FF2B5EF4-FFF2-40B4-BE49-F238E27FC236}">
                  <a16:creationId xmlns:a16="http://schemas.microsoft.com/office/drawing/2014/main" id="{C8266F3A-5EFE-9EF3-D780-E2887F463B8D}"/>
                </a:ext>
              </a:extLst>
            </p:cNvPr>
            <p:cNvSpPr>
              <a:spLocks noGrp="1" noRot="1" noMove="1" noResize="1" noEditPoints="1" noAdjustHandles="1" noChangeArrowheads="1" noChangeShapeType="1"/>
            </p:cNvSpPr>
            <p:nvPr/>
          </p:nvSpPr>
          <p:spPr bwMode="auto">
            <a:xfrm flipV="1">
              <a:off x="9026727" y="4592004"/>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04" name="Line 926">
              <a:extLst>
                <a:ext uri="{FF2B5EF4-FFF2-40B4-BE49-F238E27FC236}">
                  <a16:creationId xmlns:a16="http://schemas.microsoft.com/office/drawing/2014/main" id="{203623BE-C854-66E9-B63F-93ED23F7AA1B}"/>
                </a:ext>
              </a:extLst>
            </p:cNvPr>
            <p:cNvSpPr>
              <a:spLocks noGrp="1" noRot="1" noMove="1" noResize="1" noEditPoints="1" noAdjustHandles="1" noChangeArrowheads="1" noChangeShapeType="1"/>
            </p:cNvSpPr>
            <p:nvPr/>
          </p:nvSpPr>
          <p:spPr bwMode="auto">
            <a:xfrm>
              <a:off x="9026727" y="459200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05" name="Rectangle 927">
              <a:extLst>
                <a:ext uri="{FF2B5EF4-FFF2-40B4-BE49-F238E27FC236}">
                  <a16:creationId xmlns:a16="http://schemas.microsoft.com/office/drawing/2014/main" id="{79003488-C54B-224C-836F-41B65EDBB6BF}"/>
                </a:ext>
              </a:extLst>
            </p:cNvPr>
            <p:cNvSpPr>
              <a:spLocks noGrp="1" noRot="1" noMove="1" noResize="1" noEditPoints="1" noAdjustHandles="1" noChangeArrowheads="1" noChangeShapeType="1"/>
            </p:cNvSpPr>
            <p:nvPr/>
          </p:nvSpPr>
          <p:spPr bwMode="auto">
            <a:xfrm>
              <a:off x="9026727" y="4674372"/>
              <a:ext cx="151707" cy="82368"/>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06" name="Line 928">
              <a:extLst>
                <a:ext uri="{FF2B5EF4-FFF2-40B4-BE49-F238E27FC236}">
                  <a16:creationId xmlns:a16="http://schemas.microsoft.com/office/drawing/2014/main" id="{0563B621-4DD8-B40D-C832-67106F6A11DD}"/>
                </a:ext>
              </a:extLst>
            </p:cNvPr>
            <p:cNvSpPr>
              <a:spLocks noGrp="1" noRot="1" noMove="1" noResize="1" noEditPoints="1" noAdjustHandles="1" noChangeArrowheads="1" noChangeShapeType="1"/>
            </p:cNvSpPr>
            <p:nvPr/>
          </p:nvSpPr>
          <p:spPr bwMode="auto">
            <a:xfrm>
              <a:off x="9026727" y="4674372"/>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07" name="Line 929">
              <a:extLst>
                <a:ext uri="{FF2B5EF4-FFF2-40B4-BE49-F238E27FC236}">
                  <a16:creationId xmlns:a16="http://schemas.microsoft.com/office/drawing/2014/main" id="{88A87141-B738-49FC-A629-AE03394747EF}"/>
                </a:ext>
              </a:extLst>
            </p:cNvPr>
            <p:cNvSpPr>
              <a:spLocks noGrp="1" noRot="1" noMove="1" noResize="1" noEditPoints="1" noAdjustHandles="1" noChangeArrowheads="1" noChangeShapeType="1"/>
            </p:cNvSpPr>
            <p:nvPr/>
          </p:nvSpPr>
          <p:spPr bwMode="auto">
            <a:xfrm>
              <a:off x="9178434" y="4674372"/>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08" name="Line 930">
              <a:extLst>
                <a:ext uri="{FF2B5EF4-FFF2-40B4-BE49-F238E27FC236}">
                  <a16:creationId xmlns:a16="http://schemas.microsoft.com/office/drawing/2014/main" id="{E04E7905-817A-F997-1F1C-26C67A62EA68}"/>
                </a:ext>
              </a:extLst>
            </p:cNvPr>
            <p:cNvSpPr>
              <a:spLocks noGrp="1" noRot="1" noMove="1" noResize="1" noEditPoints="1" noAdjustHandles="1" noChangeArrowheads="1" noChangeShapeType="1"/>
            </p:cNvSpPr>
            <p:nvPr/>
          </p:nvSpPr>
          <p:spPr bwMode="auto">
            <a:xfrm>
              <a:off x="9178434" y="4674372"/>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09" name="Line 931">
              <a:extLst>
                <a:ext uri="{FF2B5EF4-FFF2-40B4-BE49-F238E27FC236}">
                  <a16:creationId xmlns:a16="http://schemas.microsoft.com/office/drawing/2014/main" id="{10855850-FFE6-38DB-BE11-44AF545AC4F5}"/>
                </a:ext>
              </a:extLst>
            </p:cNvPr>
            <p:cNvSpPr>
              <a:spLocks noGrp="1" noRot="1" noMove="1" noResize="1" noEditPoints="1" noAdjustHandles="1" noChangeArrowheads="1" noChangeShapeType="1"/>
            </p:cNvSpPr>
            <p:nvPr/>
          </p:nvSpPr>
          <p:spPr bwMode="auto">
            <a:xfrm>
              <a:off x="9178434" y="475673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10" name="Line 932">
              <a:extLst>
                <a:ext uri="{FF2B5EF4-FFF2-40B4-BE49-F238E27FC236}">
                  <a16:creationId xmlns:a16="http://schemas.microsoft.com/office/drawing/2014/main" id="{B72A3A3B-CBBF-8BFA-5FD5-59BC6742B7C9}"/>
                </a:ext>
              </a:extLst>
            </p:cNvPr>
            <p:cNvSpPr>
              <a:spLocks noGrp="1" noRot="1" noMove="1" noResize="1" noEditPoints="1" noAdjustHandles="1" noChangeArrowheads="1" noChangeShapeType="1"/>
            </p:cNvSpPr>
            <p:nvPr/>
          </p:nvSpPr>
          <p:spPr bwMode="auto">
            <a:xfrm flipH="1">
              <a:off x="9026727" y="4756739"/>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11" name="Line 933">
              <a:extLst>
                <a:ext uri="{FF2B5EF4-FFF2-40B4-BE49-F238E27FC236}">
                  <a16:creationId xmlns:a16="http://schemas.microsoft.com/office/drawing/2014/main" id="{1FA662FA-2326-8D09-B079-8EB1311EBF9C}"/>
                </a:ext>
              </a:extLst>
            </p:cNvPr>
            <p:cNvSpPr>
              <a:spLocks noGrp="1" noRot="1" noMove="1" noResize="1" noEditPoints="1" noAdjustHandles="1" noChangeArrowheads="1" noChangeShapeType="1"/>
            </p:cNvSpPr>
            <p:nvPr/>
          </p:nvSpPr>
          <p:spPr bwMode="auto">
            <a:xfrm>
              <a:off x="9026727" y="475673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12" name="Line 934">
              <a:extLst>
                <a:ext uri="{FF2B5EF4-FFF2-40B4-BE49-F238E27FC236}">
                  <a16:creationId xmlns:a16="http://schemas.microsoft.com/office/drawing/2014/main" id="{7E681F81-B07F-9E95-0A45-5F2C342552A3}"/>
                </a:ext>
              </a:extLst>
            </p:cNvPr>
            <p:cNvSpPr>
              <a:spLocks noGrp="1" noRot="1" noMove="1" noResize="1" noEditPoints="1" noAdjustHandles="1" noChangeArrowheads="1" noChangeShapeType="1"/>
            </p:cNvSpPr>
            <p:nvPr/>
          </p:nvSpPr>
          <p:spPr bwMode="auto">
            <a:xfrm flipV="1">
              <a:off x="9026727" y="4674372"/>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13" name="Line 935">
              <a:extLst>
                <a:ext uri="{FF2B5EF4-FFF2-40B4-BE49-F238E27FC236}">
                  <a16:creationId xmlns:a16="http://schemas.microsoft.com/office/drawing/2014/main" id="{DB69FFD1-56B7-FE85-C0D2-AAA575DAFA0B}"/>
                </a:ext>
              </a:extLst>
            </p:cNvPr>
            <p:cNvSpPr>
              <a:spLocks noGrp="1" noRot="1" noMove="1" noResize="1" noEditPoints="1" noAdjustHandles="1" noChangeArrowheads="1" noChangeShapeType="1"/>
            </p:cNvSpPr>
            <p:nvPr/>
          </p:nvSpPr>
          <p:spPr bwMode="auto">
            <a:xfrm>
              <a:off x="9026727" y="4674372"/>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14" name="Rectangle 936">
              <a:extLst>
                <a:ext uri="{FF2B5EF4-FFF2-40B4-BE49-F238E27FC236}">
                  <a16:creationId xmlns:a16="http://schemas.microsoft.com/office/drawing/2014/main" id="{A4773679-406F-1DFF-ACB3-6FD45B8E0198}"/>
                </a:ext>
              </a:extLst>
            </p:cNvPr>
            <p:cNvSpPr>
              <a:spLocks noGrp="1" noRot="1" noMove="1" noResize="1" noEditPoints="1" noAdjustHandles="1" noChangeArrowheads="1" noChangeShapeType="1"/>
            </p:cNvSpPr>
            <p:nvPr/>
          </p:nvSpPr>
          <p:spPr bwMode="auto">
            <a:xfrm>
              <a:off x="9026727" y="4756739"/>
              <a:ext cx="151707" cy="8236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15" name="Line 937">
              <a:extLst>
                <a:ext uri="{FF2B5EF4-FFF2-40B4-BE49-F238E27FC236}">
                  <a16:creationId xmlns:a16="http://schemas.microsoft.com/office/drawing/2014/main" id="{610FB15B-6574-8548-A3C9-810DAA46247C}"/>
                </a:ext>
              </a:extLst>
            </p:cNvPr>
            <p:cNvSpPr>
              <a:spLocks noGrp="1" noRot="1" noMove="1" noResize="1" noEditPoints="1" noAdjustHandles="1" noChangeArrowheads="1" noChangeShapeType="1"/>
            </p:cNvSpPr>
            <p:nvPr/>
          </p:nvSpPr>
          <p:spPr bwMode="auto">
            <a:xfrm>
              <a:off x="9026727" y="4756739"/>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16" name="Line 938">
              <a:extLst>
                <a:ext uri="{FF2B5EF4-FFF2-40B4-BE49-F238E27FC236}">
                  <a16:creationId xmlns:a16="http://schemas.microsoft.com/office/drawing/2014/main" id="{9E587F43-C4E1-4719-B258-CE35C45A7AAE}"/>
                </a:ext>
              </a:extLst>
            </p:cNvPr>
            <p:cNvSpPr>
              <a:spLocks noGrp="1" noRot="1" noMove="1" noResize="1" noEditPoints="1" noAdjustHandles="1" noChangeArrowheads="1" noChangeShapeType="1"/>
            </p:cNvSpPr>
            <p:nvPr/>
          </p:nvSpPr>
          <p:spPr bwMode="auto">
            <a:xfrm>
              <a:off x="9178434" y="475673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17" name="Line 939">
              <a:extLst>
                <a:ext uri="{FF2B5EF4-FFF2-40B4-BE49-F238E27FC236}">
                  <a16:creationId xmlns:a16="http://schemas.microsoft.com/office/drawing/2014/main" id="{7B87882D-5C81-CF0C-0C18-07515E6E6A1F}"/>
                </a:ext>
              </a:extLst>
            </p:cNvPr>
            <p:cNvSpPr>
              <a:spLocks noGrp="1" noRot="1" noMove="1" noResize="1" noEditPoints="1" noAdjustHandles="1" noChangeArrowheads="1" noChangeShapeType="1"/>
            </p:cNvSpPr>
            <p:nvPr/>
          </p:nvSpPr>
          <p:spPr bwMode="auto">
            <a:xfrm>
              <a:off x="9178434" y="475673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18" name="Line 940">
              <a:extLst>
                <a:ext uri="{FF2B5EF4-FFF2-40B4-BE49-F238E27FC236}">
                  <a16:creationId xmlns:a16="http://schemas.microsoft.com/office/drawing/2014/main" id="{ECDDD2A3-D2D9-7C8E-9DBC-C5B660C07F9A}"/>
                </a:ext>
              </a:extLst>
            </p:cNvPr>
            <p:cNvSpPr>
              <a:spLocks noGrp="1" noRot="1" noMove="1" noResize="1" noEditPoints="1" noAdjustHandles="1" noChangeArrowheads="1" noChangeShapeType="1"/>
            </p:cNvSpPr>
            <p:nvPr/>
          </p:nvSpPr>
          <p:spPr bwMode="auto">
            <a:xfrm>
              <a:off x="9178434" y="483910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19" name="Line 941">
              <a:extLst>
                <a:ext uri="{FF2B5EF4-FFF2-40B4-BE49-F238E27FC236}">
                  <a16:creationId xmlns:a16="http://schemas.microsoft.com/office/drawing/2014/main" id="{57A0BBCD-1745-A693-30CD-18DEC54B4153}"/>
                </a:ext>
              </a:extLst>
            </p:cNvPr>
            <p:cNvSpPr>
              <a:spLocks noGrp="1" noRot="1" noMove="1" noResize="1" noEditPoints="1" noAdjustHandles="1" noChangeArrowheads="1" noChangeShapeType="1"/>
            </p:cNvSpPr>
            <p:nvPr/>
          </p:nvSpPr>
          <p:spPr bwMode="auto">
            <a:xfrm flipH="1">
              <a:off x="9026727" y="4839107"/>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20" name="Line 942">
              <a:extLst>
                <a:ext uri="{FF2B5EF4-FFF2-40B4-BE49-F238E27FC236}">
                  <a16:creationId xmlns:a16="http://schemas.microsoft.com/office/drawing/2014/main" id="{80CA191F-652A-932D-9F64-378C6AD7A11A}"/>
                </a:ext>
              </a:extLst>
            </p:cNvPr>
            <p:cNvSpPr>
              <a:spLocks noGrp="1" noRot="1" noMove="1" noResize="1" noEditPoints="1" noAdjustHandles="1" noChangeArrowheads="1" noChangeShapeType="1"/>
            </p:cNvSpPr>
            <p:nvPr/>
          </p:nvSpPr>
          <p:spPr bwMode="auto">
            <a:xfrm>
              <a:off x="9026727" y="483910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21" name="Line 943">
              <a:extLst>
                <a:ext uri="{FF2B5EF4-FFF2-40B4-BE49-F238E27FC236}">
                  <a16:creationId xmlns:a16="http://schemas.microsoft.com/office/drawing/2014/main" id="{70DD2763-CB86-02D8-3B69-545E00E7E905}"/>
                </a:ext>
              </a:extLst>
            </p:cNvPr>
            <p:cNvSpPr>
              <a:spLocks noGrp="1" noRot="1" noMove="1" noResize="1" noEditPoints="1" noAdjustHandles="1" noChangeArrowheads="1" noChangeShapeType="1"/>
            </p:cNvSpPr>
            <p:nvPr/>
          </p:nvSpPr>
          <p:spPr bwMode="auto">
            <a:xfrm flipV="1">
              <a:off x="9026727" y="475673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22" name="Line 944">
              <a:extLst>
                <a:ext uri="{FF2B5EF4-FFF2-40B4-BE49-F238E27FC236}">
                  <a16:creationId xmlns:a16="http://schemas.microsoft.com/office/drawing/2014/main" id="{532DB3B0-7933-7CE6-27FD-B23A0E09F6FD}"/>
                </a:ext>
              </a:extLst>
            </p:cNvPr>
            <p:cNvSpPr>
              <a:spLocks noGrp="1" noRot="1" noMove="1" noResize="1" noEditPoints="1" noAdjustHandles="1" noChangeArrowheads="1" noChangeShapeType="1"/>
            </p:cNvSpPr>
            <p:nvPr/>
          </p:nvSpPr>
          <p:spPr bwMode="auto">
            <a:xfrm>
              <a:off x="9026727" y="475673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23" name="Rectangle 945">
              <a:extLst>
                <a:ext uri="{FF2B5EF4-FFF2-40B4-BE49-F238E27FC236}">
                  <a16:creationId xmlns:a16="http://schemas.microsoft.com/office/drawing/2014/main" id="{6F4CB599-893C-BD10-2BEC-F2286976DA0F}"/>
                </a:ext>
              </a:extLst>
            </p:cNvPr>
            <p:cNvSpPr>
              <a:spLocks noGrp="1" noRot="1" noMove="1" noResize="1" noEditPoints="1" noAdjustHandles="1" noChangeArrowheads="1" noChangeShapeType="1"/>
            </p:cNvSpPr>
            <p:nvPr/>
          </p:nvSpPr>
          <p:spPr bwMode="auto">
            <a:xfrm>
              <a:off x="9026727" y="4839107"/>
              <a:ext cx="151707" cy="70601"/>
            </a:xfrm>
            <a:prstGeom prst="rect">
              <a:avLst/>
            </a:prstGeom>
            <a:solidFill>
              <a:srgbClr val="99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24" name="Line 946">
              <a:extLst>
                <a:ext uri="{FF2B5EF4-FFF2-40B4-BE49-F238E27FC236}">
                  <a16:creationId xmlns:a16="http://schemas.microsoft.com/office/drawing/2014/main" id="{97AB0C57-A8E8-0B78-97C4-154210A0764F}"/>
                </a:ext>
              </a:extLst>
            </p:cNvPr>
            <p:cNvSpPr>
              <a:spLocks noGrp="1" noRot="1" noMove="1" noResize="1" noEditPoints="1" noAdjustHandles="1" noChangeArrowheads="1" noChangeShapeType="1"/>
            </p:cNvSpPr>
            <p:nvPr/>
          </p:nvSpPr>
          <p:spPr bwMode="auto">
            <a:xfrm>
              <a:off x="9026727" y="4839107"/>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25" name="Line 947">
              <a:extLst>
                <a:ext uri="{FF2B5EF4-FFF2-40B4-BE49-F238E27FC236}">
                  <a16:creationId xmlns:a16="http://schemas.microsoft.com/office/drawing/2014/main" id="{528C5166-3F5C-3DD6-8F53-EBDDB7E74BAE}"/>
                </a:ext>
              </a:extLst>
            </p:cNvPr>
            <p:cNvSpPr>
              <a:spLocks noGrp="1" noRot="1" noMove="1" noResize="1" noEditPoints="1" noAdjustHandles="1" noChangeArrowheads="1" noChangeShapeType="1"/>
            </p:cNvSpPr>
            <p:nvPr/>
          </p:nvSpPr>
          <p:spPr bwMode="auto">
            <a:xfrm>
              <a:off x="9178434" y="483910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26" name="Line 948">
              <a:extLst>
                <a:ext uri="{FF2B5EF4-FFF2-40B4-BE49-F238E27FC236}">
                  <a16:creationId xmlns:a16="http://schemas.microsoft.com/office/drawing/2014/main" id="{62908CB4-3132-DF9C-A475-9FA0CD455149}"/>
                </a:ext>
              </a:extLst>
            </p:cNvPr>
            <p:cNvSpPr>
              <a:spLocks noGrp="1" noRot="1" noMove="1" noResize="1" noEditPoints="1" noAdjustHandles="1" noChangeArrowheads="1" noChangeShapeType="1"/>
            </p:cNvSpPr>
            <p:nvPr/>
          </p:nvSpPr>
          <p:spPr bwMode="auto">
            <a:xfrm>
              <a:off x="9178434" y="4839107"/>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27" name="Line 949">
              <a:extLst>
                <a:ext uri="{FF2B5EF4-FFF2-40B4-BE49-F238E27FC236}">
                  <a16:creationId xmlns:a16="http://schemas.microsoft.com/office/drawing/2014/main" id="{DCE20CED-41B1-6C16-228E-DB52487BB2BA}"/>
                </a:ext>
              </a:extLst>
            </p:cNvPr>
            <p:cNvSpPr>
              <a:spLocks noGrp="1" noRot="1" noMove="1" noResize="1" noEditPoints="1" noAdjustHandles="1" noChangeArrowheads="1" noChangeShapeType="1"/>
            </p:cNvSpPr>
            <p:nvPr/>
          </p:nvSpPr>
          <p:spPr bwMode="auto">
            <a:xfrm>
              <a:off x="9178434" y="490970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28" name="Line 950">
              <a:extLst>
                <a:ext uri="{FF2B5EF4-FFF2-40B4-BE49-F238E27FC236}">
                  <a16:creationId xmlns:a16="http://schemas.microsoft.com/office/drawing/2014/main" id="{9F4CF5AA-C5B5-E41A-8764-8FFAB146C41C}"/>
                </a:ext>
              </a:extLst>
            </p:cNvPr>
            <p:cNvSpPr>
              <a:spLocks noGrp="1" noRot="1" noMove="1" noResize="1" noEditPoints="1" noAdjustHandles="1" noChangeArrowheads="1" noChangeShapeType="1"/>
            </p:cNvSpPr>
            <p:nvPr/>
          </p:nvSpPr>
          <p:spPr bwMode="auto">
            <a:xfrm flipH="1">
              <a:off x="9026727" y="4909708"/>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29" name="Line 951">
              <a:extLst>
                <a:ext uri="{FF2B5EF4-FFF2-40B4-BE49-F238E27FC236}">
                  <a16:creationId xmlns:a16="http://schemas.microsoft.com/office/drawing/2014/main" id="{93F6AE38-5423-6488-CDA6-FB23DBBC455C}"/>
                </a:ext>
              </a:extLst>
            </p:cNvPr>
            <p:cNvSpPr>
              <a:spLocks noGrp="1" noRot="1" noMove="1" noResize="1" noEditPoints="1" noAdjustHandles="1" noChangeArrowheads="1" noChangeShapeType="1"/>
            </p:cNvSpPr>
            <p:nvPr/>
          </p:nvSpPr>
          <p:spPr bwMode="auto">
            <a:xfrm>
              <a:off x="9026727" y="490970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30" name="Line 952">
              <a:extLst>
                <a:ext uri="{FF2B5EF4-FFF2-40B4-BE49-F238E27FC236}">
                  <a16:creationId xmlns:a16="http://schemas.microsoft.com/office/drawing/2014/main" id="{90870AAB-1752-E7BC-2FFD-828363A1815B}"/>
                </a:ext>
              </a:extLst>
            </p:cNvPr>
            <p:cNvSpPr>
              <a:spLocks noGrp="1" noRot="1" noMove="1" noResize="1" noEditPoints="1" noAdjustHandles="1" noChangeArrowheads="1" noChangeShapeType="1"/>
            </p:cNvSpPr>
            <p:nvPr/>
          </p:nvSpPr>
          <p:spPr bwMode="auto">
            <a:xfrm flipV="1">
              <a:off x="9026727" y="4839107"/>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31" name="Line 953">
              <a:extLst>
                <a:ext uri="{FF2B5EF4-FFF2-40B4-BE49-F238E27FC236}">
                  <a16:creationId xmlns:a16="http://schemas.microsoft.com/office/drawing/2014/main" id="{6CA9A941-2004-63D8-9168-8D5C8461B57B}"/>
                </a:ext>
              </a:extLst>
            </p:cNvPr>
            <p:cNvSpPr>
              <a:spLocks noGrp="1" noRot="1" noMove="1" noResize="1" noEditPoints="1" noAdjustHandles="1" noChangeArrowheads="1" noChangeShapeType="1"/>
            </p:cNvSpPr>
            <p:nvPr/>
          </p:nvSpPr>
          <p:spPr bwMode="auto">
            <a:xfrm>
              <a:off x="9026727" y="483910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32" name="Rectangle 954">
              <a:extLst>
                <a:ext uri="{FF2B5EF4-FFF2-40B4-BE49-F238E27FC236}">
                  <a16:creationId xmlns:a16="http://schemas.microsoft.com/office/drawing/2014/main" id="{023CDD72-5CBE-83F6-D795-4AB5611298F8}"/>
                </a:ext>
              </a:extLst>
            </p:cNvPr>
            <p:cNvSpPr>
              <a:spLocks noGrp="1" noRot="1" noMove="1" noResize="1" noEditPoints="1" noAdjustHandles="1" noChangeArrowheads="1" noChangeShapeType="1"/>
            </p:cNvSpPr>
            <p:nvPr/>
          </p:nvSpPr>
          <p:spPr bwMode="auto">
            <a:xfrm>
              <a:off x="9026727" y="4921475"/>
              <a:ext cx="151707" cy="70601"/>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33" name="Line 955">
              <a:extLst>
                <a:ext uri="{FF2B5EF4-FFF2-40B4-BE49-F238E27FC236}">
                  <a16:creationId xmlns:a16="http://schemas.microsoft.com/office/drawing/2014/main" id="{DEDCE8FD-32D9-0A39-BB67-8923F7502505}"/>
                </a:ext>
              </a:extLst>
            </p:cNvPr>
            <p:cNvSpPr>
              <a:spLocks noGrp="1" noRot="1" noMove="1" noResize="1" noEditPoints="1" noAdjustHandles="1" noChangeArrowheads="1" noChangeShapeType="1"/>
            </p:cNvSpPr>
            <p:nvPr/>
          </p:nvSpPr>
          <p:spPr bwMode="auto">
            <a:xfrm>
              <a:off x="9026727" y="4921475"/>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34" name="Line 956">
              <a:extLst>
                <a:ext uri="{FF2B5EF4-FFF2-40B4-BE49-F238E27FC236}">
                  <a16:creationId xmlns:a16="http://schemas.microsoft.com/office/drawing/2014/main" id="{6EAE6D4F-3677-44E2-977D-4038A04D1D12}"/>
                </a:ext>
              </a:extLst>
            </p:cNvPr>
            <p:cNvSpPr>
              <a:spLocks noGrp="1" noRot="1" noMove="1" noResize="1" noEditPoints="1" noAdjustHandles="1" noChangeArrowheads="1" noChangeShapeType="1"/>
            </p:cNvSpPr>
            <p:nvPr/>
          </p:nvSpPr>
          <p:spPr bwMode="auto">
            <a:xfrm>
              <a:off x="9178434" y="492147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35" name="Line 957">
              <a:extLst>
                <a:ext uri="{FF2B5EF4-FFF2-40B4-BE49-F238E27FC236}">
                  <a16:creationId xmlns:a16="http://schemas.microsoft.com/office/drawing/2014/main" id="{D58FD276-7AAE-AC03-AF57-69BA27D6E705}"/>
                </a:ext>
              </a:extLst>
            </p:cNvPr>
            <p:cNvSpPr>
              <a:spLocks noGrp="1" noRot="1" noMove="1" noResize="1" noEditPoints="1" noAdjustHandles="1" noChangeArrowheads="1" noChangeShapeType="1"/>
            </p:cNvSpPr>
            <p:nvPr/>
          </p:nvSpPr>
          <p:spPr bwMode="auto">
            <a:xfrm>
              <a:off x="9178434" y="4921475"/>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36" name="Line 958">
              <a:extLst>
                <a:ext uri="{FF2B5EF4-FFF2-40B4-BE49-F238E27FC236}">
                  <a16:creationId xmlns:a16="http://schemas.microsoft.com/office/drawing/2014/main" id="{B1FE5F21-29A6-C4B3-A46B-3732DCE0D83A}"/>
                </a:ext>
              </a:extLst>
            </p:cNvPr>
            <p:cNvSpPr>
              <a:spLocks noGrp="1" noRot="1" noMove="1" noResize="1" noEditPoints="1" noAdjustHandles="1" noChangeArrowheads="1" noChangeShapeType="1"/>
            </p:cNvSpPr>
            <p:nvPr/>
          </p:nvSpPr>
          <p:spPr bwMode="auto">
            <a:xfrm>
              <a:off x="9178434" y="499207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37" name="Line 959">
              <a:extLst>
                <a:ext uri="{FF2B5EF4-FFF2-40B4-BE49-F238E27FC236}">
                  <a16:creationId xmlns:a16="http://schemas.microsoft.com/office/drawing/2014/main" id="{C605CED3-827B-66C9-D342-D5AD92EB38F8}"/>
                </a:ext>
              </a:extLst>
            </p:cNvPr>
            <p:cNvSpPr>
              <a:spLocks noGrp="1" noRot="1" noMove="1" noResize="1" noEditPoints="1" noAdjustHandles="1" noChangeArrowheads="1" noChangeShapeType="1"/>
            </p:cNvSpPr>
            <p:nvPr/>
          </p:nvSpPr>
          <p:spPr bwMode="auto">
            <a:xfrm flipH="1">
              <a:off x="9026727" y="4992075"/>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38" name="Line 960">
              <a:extLst>
                <a:ext uri="{FF2B5EF4-FFF2-40B4-BE49-F238E27FC236}">
                  <a16:creationId xmlns:a16="http://schemas.microsoft.com/office/drawing/2014/main" id="{40F77E62-4E95-5175-A67D-739A96DC7220}"/>
                </a:ext>
              </a:extLst>
            </p:cNvPr>
            <p:cNvSpPr>
              <a:spLocks noGrp="1" noRot="1" noMove="1" noResize="1" noEditPoints="1" noAdjustHandles="1" noChangeArrowheads="1" noChangeShapeType="1"/>
            </p:cNvSpPr>
            <p:nvPr/>
          </p:nvSpPr>
          <p:spPr bwMode="auto">
            <a:xfrm>
              <a:off x="9026727" y="499207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39" name="Line 961">
              <a:extLst>
                <a:ext uri="{FF2B5EF4-FFF2-40B4-BE49-F238E27FC236}">
                  <a16:creationId xmlns:a16="http://schemas.microsoft.com/office/drawing/2014/main" id="{30B7D27D-D49F-25D0-F211-35A6620B3797}"/>
                </a:ext>
              </a:extLst>
            </p:cNvPr>
            <p:cNvSpPr>
              <a:spLocks noGrp="1" noRot="1" noMove="1" noResize="1" noEditPoints="1" noAdjustHandles="1" noChangeArrowheads="1" noChangeShapeType="1"/>
            </p:cNvSpPr>
            <p:nvPr/>
          </p:nvSpPr>
          <p:spPr bwMode="auto">
            <a:xfrm flipV="1">
              <a:off x="9026727" y="4921475"/>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40" name="Line 962">
              <a:extLst>
                <a:ext uri="{FF2B5EF4-FFF2-40B4-BE49-F238E27FC236}">
                  <a16:creationId xmlns:a16="http://schemas.microsoft.com/office/drawing/2014/main" id="{8BC479DA-6093-6015-FC17-27936B41A9CB}"/>
                </a:ext>
              </a:extLst>
            </p:cNvPr>
            <p:cNvSpPr>
              <a:spLocks noGrp="1" noRot="1" noMove="1" noResize="1" noEditPoints="1" noAdjustHandles="1" noChangeArrowheads="1" noChangeShapeType="1"/>
            </p:cNvSpPr>
            <p:nvPr/>
          </p:nvSpPr>
          <p:spPr bwMode="auto">
            <a:xfrm>
              <a:off x="9026727" y="492147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41" name="Rectangle 963">
              <a:extLst>
                <a:ext uri="{FF2B5EF4-FFF2-40B4-BE49-F238E27FC236}">
                  <a16:creationId xmlns:a16="http://schemas.microsoft.com/office/drawing/2014/main" id="{7D0B7A2C-F326-4185-809D-91D416C431A9}"/>
                </a:ext>
              </a:extLst>
            </p:cNvPr>
            <p:cNvSpPr>
              <a:spLocks noGrp="1" noRot="1" noMove="1" noResize="1" noEditPoints="1" noAdjustHandles="1" noChangeArrowheads="1" noChangeShapeType="1"/>
            </p:cNvSpPr>
            <p:nvPr/>
          </p:nvSpPr>
          <p:spPr bwMode="auto">
            <a:xfrm>
              <a:off x="9026727" y="4992075"/>
              <a:ext cx="151707" cy="82368"/>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42" name="Line 964">
              <a:extLst>
                <a:ext uri="{FF2B5EF4-FFF2-40B4-BE49-F238E27FC236}">
                  <a16:creationId xmlns:a16="http://schemas.microsoft.com/office/drawing/2014/main" id="{34A4A42F-72B0-A171-6537-636D57BD7286}"/>
                </a:ext>
              </a:extLst>
            </p:cNvPr>
            <p:cNvSpPr>
              <a:spLocks noGrp="1" noRot="1" noMove="1" noResize="1" noEditPoints="1" noAdjustHandles="1" noChangeArrowheads="1" noChangeShapeType="1"/>
            </p:cNvSpPr>
            <p:nvPr/>
          </p:nvSpPr>
          <p:spPr bwMode="auto">
            <a:xfrm>
              <a:off x="9026727" y="4992075"/>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43" name="Line 965">
              <a:extLst>
                <a:ext uri="{FF2B5EF4-FFF2-40B4-BE49-F238E27FC236}">
                  <a16:creationId xmlns:a16="http://schemas.microsoft.com/office/drawing/2014/main" id="{2E958CFA-9931-096A-D174-FCF33FB0CA64}"/>
                </a:ext>
              </a:extLst>
            </p:cNvPr>
            <p:cNvSpPr>
              <a:spLocks noGrp="1" noRot="1" noMove="1" noResize="1" noEditPoints="1" noAdjustHandles="1" noChangeArrowheads="1" noChangeShapeType="1"/>
            </p:cNvSpPr>
            <p:nvPr/>
          </p:nvSpPr>
          <p:spPr bwMode="auto">
            <a:xfrm>
              <a:off x="9178434" y="499207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44" name="Line 966">
              <a:extLst>
                <a:ext uri="{FF2B5EF4-FFF2-40B4-BE49-F238E27FC236}">
                  <a16:creationId xmlns:a16="http://schemas.microsoft.com/office/drawing/2014/main" id="{1B709B5C-098E-A104-444E-F76E0879D6B4}"/>
                </a:ext>
              </a:extLst>
            </p:cNvPr>
            <p:cNvSpPr>
              <a:spLocks noGrp="1" noRot="1" noMove="1" noResize="1" noEditPoints="1" noAdjustHandles="1" noChangeArrowheads="1" noChangeShapeType="1"/>
            </p:cNvSpPr>
            <p:nvPr/>
          </p:nvSpPr>
          <p:spPr bwMode="auto">
            <a:xfrm>
              <a:off x="9178434" y="4992075"/>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45" name="Line 967">
              <a:extLst>
                <a:ext uri="{FF2B5EF4-FFF2-40B4-BE49-F238E27FC236}">
                  <a16:creationId xmlns:a16="http://schemas.microsoft.com/office/drawing/2014/main" id="{18F9654F-A0DB-B7C9-F17E-C4631522FC8F}"/>
                </a:ext>
              </a:extLst>
            </p:cNvPr>
            <p:cNvSpPr>
              <a:spLocks noGrp="1" noRot="1" noMove="1" noResize="1" noEditPoints="1" noAdjustHandles="1" noChangeArrowheads="1" noChangeShapeType="1"/>
            </p:cNvSpPr>
            <p:nvPr/>
          </p:nvSpPr>
          <p:spPr bwMode="auto">
            <a:xfrm>
              <a:off x="9178434" y="507444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46" name="Line 968">
              <a:extLst>
                <a:ext uri="{FF2B5EF4-FFF2-40B4-BE49-F238E27FC236}">
                  <a16:creationId xmlns:a16="http://schemas.microsoft.com/office/drawing/2014/main" id="{4E4A5E4C-0A74-5DC1-0C52-5556194A1313}"/>
                </a:ext>
              </a:extLst>
            </p:cNvPr>
            <p:cNvSpPr>
              <a:spLocks noGrp="1" noRot="1" noMove="1" noResize="1" noEditPoints="1" noAdjustHandles="1" noChangeArrowheads="1" noChangeShapeType="1"/>
            </p:cNvSpPr>
            <p:nvPr/>
          </p:nvSpPr>
          <p:spPr bwMode="auto">
            <a:xfrm flipH="1">
              <a:off x="9026727" y="5074443"/>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47" name="Line 969">
              <a:extLst>
                <a:ext uri="{FF2B5EF4-FFF2-40B4-BE49-F238E27FC236}">
                  <a16:creationId xmlns:a16="http://schemas.microsoft.com/office/drawing/2014/main" id="{F3738CE9-AE4D-55C6-1B0C-3EC7EFCAC299}"/>
                </a:ext>
              </a:extLst>
            </p:cNvPr>
            <p:cNvSpPr>
              <a:spLocks noGrp="1" noRot="1" noMove="1" noResize="1" noEditPoints="1" noAdjustHandles="1" noChangeArrowheads="1" noChangeShapeType="1"/>
            </p:cNvSpPr>
            <p:nvPr/>
          </p:nvSpPr>
          <p:spPr bwMode="auto">
            <a:xfrm>
              <a:off x="9026727" y="507444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48" name="Line 970">
              <a:extLst>
                <a:ext uri="{FF2B5EF4-FFF2-40B4-BE49-F238E27FC236}">
                  <a16:creationId xmlns:a16="http://schemas.microsoft.com/office/drawing/2014/main" id="{215B3B1D-E9D2-95D0-6516-5EF071E32D5C}"/>
                </a:ext>
              </a:extLst>
            </p:cNvPr>
            <p:cNvSpPr>
              <a:spLocks noGrp="1" noRot="1" noMove="1" noResize="1" noEditPoints="1" noAdjustHandles="1" noChangeArrowheads="1" noChangeShapeType="1"/>
            </p:cNvSpPr>
            <p:nvPr/>
          </p:nvSpPr>
          <p:spPr bwMode="auto">
            <a:xfrm flipV="1">
              <a:off x="9026727" y="4992075"/>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49" name="Line 971">
              <a:extLst>
                <a:ext uri="{FF2B5EF4-FFF2-40B4-BE49-F238E27FC236}">
                  <a16:creationId xmlns:a16="http://schemas.microsoft.com/office/drawing/2014/main" id="{A6A055D9-A014-D27C-D58F-EC1901102C7A}"/>
                </a:ext>
              </a:extLst>
            </p:cNvPr>
            <p:cNvSpPr>
              <a:spLocks noGrp="1" noRot="1" noMove="1" noResize="1" noEditPoints="1" noAdjustHandles="1" noChangeArrowheads="1" noChangeShapeType="1"/>
            </p:cNvSpPr>
            <p:nvPr/>
          </p:nvSpPr>
          <p:spPr bwMode="auto">
            <a:xfrm>
              <a:off x="9026727" y="499207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50" name="Rectangle 972">
              <a:extLst>
                <a:ext uri="{FF2B5EF4-FFF2-40B4-BE49-F238E27FC236}">
                  <a16:creationId xmlns:a16="http://schemas.microsoft.com/office/drawing/2014/main" id="{2DAE8062-C75F-65B3-1A98-91CE25BE59B3}"/>
                </a:ext>
              </a:extLst>
            </p:cNvPr>
            <p:cNvSpPr>
              <a:spLocks noGrp="1" noRot="1" noMove="1" noResize="1" noEditPoints="1" noAdjustHandles="1" noChangeArrowheads="1" noChangeShapeType="1"/>
            </p:cNvSpPr>
            <p:nvPr/>
          </p:nvSpPr>
          <p:spPr bwMode="auto">
            <a:xfrm>
              <a:off x="9026727" y="5074443"/>
              <a:ext cx="151707" cy="82368"/>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51" name="Line 973">
              <a:extLst>
                <a:ext uri="{FF2B5EF4-FFF2-40B4-BE49-F238E27FC236}">
                  <a16:creationId xmlns:a16="http://schemas.microsoft.com/office/drawing/2014/main" id="{298F7625-0963-38C3-C924-AEE6C8E8C48F}"/>
                </a:ext>
              </a:extLst>
            </p:cNvPr>
            <p:cNvSpPr>
              <a:spLocks noGrp="1" noRot="1" noMove="1" noResize="1" noEditPoints="1" noAdjustHandles="1" noChangeArrowheads="1" noChangeShapeType="1"/>
            </p:cNvSpPr>
            <p:nvPr/>
          </p:nvSpPr>
          <p:spPr bwMode="auto">
            <a:xfrm>
              <a:off x="9026727" y="5074443"/>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52" name="Line 974">
              <a:extLst>
                <a:ext uri="{FF2B5EF4-FFF2-40B4-BE49-F238E27FC236}">
                  <a16:creationId xmlns:a16="http://schemas.microsoft.com/office/drawing/2014/main" id="{8EC51D1A-5DF9-E71D-C289-704E8DBACC41}"/>
                </a:ext>
              </a:extLst>
            </p:cNvPr>
            <p:cNvSpPr>
              <a:spLocks noGrp="1" noRot="1" noMove="1" noResize="1" noEditPoints="1" noAdjustHandles="1" noChangeArrowheads="1" noChangeShapeType="1"/>
            </p:cNvSpPr>
            <p:nvPr/>
          </p:nvSpPr>
          <p:spPr bwMode="auto">
            <a:xfrm>
              <a:off x="9178434" y="507444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53" name="Line 975">
              <a:extLst>
                <a:ext uri="{FF2B5EF4-FFF2-40B4-BE49-F238E27FC236}">
                  <a16:creationId xmlns:a16="http://schemas.microsoft.com/office/drawing/2014/main" id="{F9DB8B2F-40EF-75AC-7B56-B61EF18A6456}"/>
                </a:ext>
              </a:extLst>
            </p:cNvPr>
            <p:cNvSpPr>
              <a:spLocks noGrp="1" noRot="1" noMove="1" noResize="1" noEditPoints="1" noAdjustHandles="1" noChangeArrowheads="1" noChangeShapeType="1"/>
            </p:cNvSpPr>
            <p:nvPr/>
          </p:nvSpPr>
          <p:spPr bwMode="auto">
            <a:xfrm>
              <a:off x="9178434" y="5074443"/>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54" name="Line 976">
              <a:extLst>
                <a:ext uri="{FF2B5EF4-FFF2-40B4-BE49-F238E27FC236}">
                  <a16:creationId xmlns:a16="http://schemas.microsoft.com/office/drawing/2014/main" id="{02D3BBF5-CA9E-30D0-1103-83C6A1F70BE6}"/>
                </a:ext>
              </a:extLst>
            </p:cNvPr>
            <p:cNvSpPr>
              <a:spLocks noGrp="1" noRot="1" noMove="1" noResize="1" noEditPoints="1" noAdjustHandles="1" noChangeArrowheads="1" noChangeShapeType="1"/>
            </p:cNvSpPr>
            <p:nvPr/>
          </p:nvSpPr>
          <p:spPr bwMode="auto">
            <a:xfrm>
              <a:off x="9178434" y="515681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55" name="Line 977">
              <a:extLst>
                <a:ext uri="{FF2B5EF4-FFF2-40B4-BE49-F238E27FC236}">
                  <a16:creationId xmlns:a16="http://schemas.microsoft.com/office/drawing/2014/main" id="{E13F00B9-F92D-77BF-7094-3DE1BBF224AC}"/>
                </a:ext>
              </a:extLst>
            </p:cNvPr>
            <p:cNvSpPr>
              <a:spLocks noGrp="1" noRot="1" noMove="1" noResize="1" noEditPoints="1" noAdjustHandles="1" noChangeArrowheads="1" noChangeShapeType="1"/>
            </p:cNvSpPr>
            <p:nvPr/>
          </p:nvSpPr>
          <p:spPr bwMode="auto">
            <a:xfrm flipH="1">
              <a:off x="9026727" y="5156811"/>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56" name="Line 978">
              <a:extLst>
                <a:ext uri="{FF2B5EF4-FFF2-40B4-BE49-F238E27FC236}">
                  <a16:creationId xmlns:a16="http://schemas.microsoft.com/office/drawing/2014/main" id="{8DFFE654-4F05-964C-3BBC-A1D6E1566FAD}"/>
                </a:ext>
              </a:extLst>
            </p:cNvPr>
            <p:cNvSpPr>
              <a:spLocks noGrp="1" noRot="1" noMove="1" noResize="1" noEditPoints="1" noAdjustHandles="1" noChangeArrowheads="1" noChangeShapeType="1"/>
            </p:cNvSpPr>
            <p:nvPr/>
          </p:nvSpPr>
          <p:spPr bwMode="auto">
            <a:xfrm>
              <a:off x="9026727" y="515681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57" name="Line 979">
              <a:extLst>
                <a:ext uri="{FF2B5EF4-FFF2-40B4-BE49-F238E27FC236}">
                  <a16:creationId xmlns:a16="http://schemas.microsoft.com/office/drawing/2014/main" id="{2459B45F-B617-366C-5A47-7BBBF32E96A3}"/>
                </a:ext>
              </a:extLst>
            </p:cNvPr>
            <p:cNvSpPr>
              <a:spLocks noGrp="1" noRot="1" noMove="1" noResize="1" noEditPoints="1" noAdjustHandles="1" noChangeArrowheads="1" noChangeShapeType="1"/>
            </p:cNvSpPr>
            <p:nvPr/>
          </p:nvSpPr>
          <p:spPr bwMode="auto">
            <a:xfrm flipV="1">
              <a:off x="9026727" y="5074443"/>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58" name="Line 980">
              <a:extLst>
                <a:ext uri="{FF2B5EF4-FFF2-40B4-BE49-F238E27FC236}">
                  <a16:creationId xmlns:a16="http://schemas.microsoft.com/office/drawing/2014/main" id="{85ED2C01-6330-65AD-F33E-736208FFFD60}"/>
                </a:ext>
              </a:extLst>
            </p:cNvPr>
            <p:cNvSpPr>
              <a:spLocks noGrp="1" noRot="1" noMove="1" noResize="1" noEditPoints="1" noAdjustHandles="1" noChangeArrowheads="1" noChangeShapeType="1"/>
            </p:cNvSpPr>
            <p:nvPr/>
          </p:nvSpPr>
          <p:spPr bwMode="auto">
            <a:xfrm>
              <a:off x="9026727" y="507444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59" name="Rectangle 981">
              <a:extLst>
                <a:ext uri="{FF2B5EF4-FFF2-40B4-BE49-F238E27FC236}">
                  <a16:creationId xmlns:a16="http://schemas.microsoft.com/office/drawing/2014/main" id="{6E229B81-7ADF-6E40-B1BC-C314B702299E}"/>
                </a:ext>
              </a:extLst>
            </p:cNvPr>
            <p:cNvSpPr>
              <a:spLocks noGrp="1" noRot="1" noMove="1" noResize="1" noEditPoints="1" noAdjustHandles="1" noChangeArrowheads="1" noChangeShapeType="1"/>
            </p:cNvSpPr>
            <p:nvPr/>
          </p:nvSpPr>
          <p:spPr bwMode="auto">
            <a:xfrm>
              <a:off x="9026727" y="5156811"/>
              <a:ext cx="151707" cy="70601"/>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60" name="Line 982">
              <a:extLst>
                <a:ext uri="{FF2B5EF4-FFF2-40B4-BE49-F238E27FC236}">
                  <a16:creationId xmlns:a16="http://schemas.microsoft.com/office/drawing/2014/main" id="{45A5AA32-FF71-A48A-68EB-10AD4151F9AC}"/>
                </a:ext>
              </a:extLst>
            </p:cNvPr>
            <p:cNvSpPr>
              <a:spLocks noGrp="1" noRot="1" noMove="1" noResize="1" noEditPoints="1" noAdjustHandles="1" noChangeArrowheads="1" noChangeShapeType="1"/>
            </p:cNvSpPr>
            <p:nvPr/>
          </p:nvSpPr>
          <p:spPr bwMode="auto">
            <a:xfrm>
              <a:off x="9026727" y="5156811"/>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61" name="Line 983">
              <a:extLst>
                <a:ext uri="{FF2B5EF4-FFF2-40B4-BE49-F238E27FC236}">
                  <a16:creationId xmlns:a16="http://schemas.microsoft.com/office/drawing/2014/main" id="{B8EF8F4E-E521-F8E5-49CE-85C7EAAB66EA}"/>
                </a:ext>
              </a:extLst>
            </p:cNvPr>
            <p:cNvSpPr>
              <a:spLocks noGrp="1" noRot="1" noMove="1" noResize="1" noEditPoints="1" noAdjustHandles="1" noChangeArrowheads="1" noChangeShapeType="1"/>
            </p:cNvSpPr>
            <p:nvPr/>
          </p:nvSpPr>
          <p:spPr bwMode="auto">
            <a:xfrm>
              <a:off x="9178434" y="515681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62" name="Line 984">
              <a:extLst>
                <a:ext uri="{FF2B5EF4-FFF2-40B4-BE49-F238E27FC236}">
                  <a16:creationId xmlns:a16="http://schemas.microsoft.com/office/drawing/2014/main" id="{215C6F9F-E51B-67A5-9425-4D0357D9CB90}"/>
                </a:ext>
              </a:extLst>
            </p:cNvPr>
            <p:cNvSpPr>
              <a:spLocks noGrp="1" noRot="1" noMove="1" noResize="1" noEditPoints="1" noAdjustHandles="1" noChangeArrowheads="1" noChangeShapeType="1"/>
            </p:cNvSpPr>
            <p:nvPr/>
          </p:nvSpPr>
          <p:spPr bwMode="auto">
            <a:xfrm>
              <a:off x="9178434" y="5156811"/>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63" name="Line 985">
              <a:extLst>
                <a:ext uri="{FF2B5EF4-FFF2-40B4-BE49-F238E27FC236}">
                  <a16:creationId xmlns:a16="http://schemas.microsoft.com/office/drawing/2014/main" id="{CBD39C51-C00D-7CF2-DC96-37BD815F5D31}"/>
                </a:ext>
              </a:extLst>
            </p:cNvPr>
            <p:cNvSpPr>
              <a:spLocks noGrp="1" noRot="1" noMove="1" noResize="1" noEditPoints="1" noAdjustHandles="1" noChangeArrowheads="1" noChangeShapeType="1"/>
            </p:cNvSpPr>
            <p:nvPr/>
          </p:nvSpPr>
          <p:spPr bwMode="auto">
            <a:xfrm>
              <a:off x="9178434" y="522741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64" name="Line 986">
              <a:extLst>
                <a:ext uri="{FF2B5EF4-FFF2-40B4-BE49-F238E27FC236}">
                  <a16:creationId xmlns:a16="http://schemas.microsoft.com/office/drawing/2014/main" id="{B39DA5D6-172B-8165-46A0-DBC180689031}"/>
                </a:ext>
              </a:extLst>
            </p:cNvPr>
            <p:cNvSpPr>
              <a:spLocks noGrp="1" noRot="1" noMove="1" noResize="1" noEditPoints="1" noAdjustHandles="1" noChangeArrowheads="1" noChangeShapeType="1"/>
            </p:cNvSpPr>
            <p:nvPr/>
          </p:nvSpPr>
          <p:spPr bwMode="auto">
            <a:xfrm flipH="1">
              <a:off x="9026727" y="5227411"/>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65" name="Line 987">
              <a:extLst>
                <a:ext uri="{FF2B5EF4-FFF2-40B4-BE49-F238E27FC236}">
                  <a16:creationId xmlns:a16="http://schemas.microsoft.com/office/drawing/2014/main" id="{55B33989-0708-5724-395C-BA86A2DC13CE}"/>
                </a:ext>
              </a:extLst>
            </p:cNvPr>
            <p:cNvSpPr>
              <a:spLocks noGrp="1" noRot="1" noMove="1" noResize="1" noEditPoints="1" noAdjustHandles="1" noChangeArrowheads="1" noChangeShapeType="1"/>
            </p:cNvSpPr>
            <p:nvPr/>
          </p:nvSpPr>
          <p:spPr bwMode="auto">
            <a:xfrm>
              <a:off x="9026727" y="522741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66" name="Line 988">
              <a:extLst>
                <a:ext uri="{FF2B5EF4-FFF2-40B4-BE49-F238E27FC236}">
                  <a16:creationId xmlns:a16="http://schemas.microsoft.com/office/drawing/2014/main" id="{C31F58E9-AE37-9D13-AEA2-27A9E90AB43B}"/>
                </a:ext>
              </a:extLst>
            </p:cNvPr>
            <p:cNvSpPr>
              <a:spLocks noGrp="1" noRot="1" noMove="1" noResize="1" noEditPoints="1" noAdjustHandles="1" noChangeArrowheads="1" noChangeShapeType="1"/>
            </p:cNvSpPr>
            <p:nvPr/>
          </p:nvSpPr>
          <p:spPr bwMode="auto">
            <a:xfrm flipV="1">
              <a:off x="9026727" y="5156811"/>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67" name="Line 989">
              <a:extLst>
                <a:ext uri="{FF2B5EF4-FFF2-40B4-BE49-F238E27FC236}">
                  <a16:creationId xmlns:a16="http://schemas.microsoft.com/office/drawing/2014/main" id="{810D7CC9-16FD-2680-61D2-9D70C168BE2D}"/>
                </a:ext>
              </a:extLst>
            </p:cNvPr>
            <p:cNvSpPr>
              <a:spLocks noGrp="1" noRot="1" noMove="1" noResize="1" noEditPoints="1" noAdjustHandles="1" noChangeArrowheads="1" noChangeShapeType="1"/>
            </p:cNvSpPr>
            <p:nvPr/>
          </p:nvSpPr>
          <p:spPr bwMode="auto">
            <a:xfrm>
              <a:off x="9026727" y="515681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68" name="Rectangle 990">
              <a:extLst>
                <a:ext uri="{FF2B5EF4-FFF2-40B4-BE49-F238E27FC236}">
                  <a16:creationId xmlns:a16="http://schemas.microsoft.com/office/drawing/2014/main" id="{3F4BDDF8-F1A6-248F-C274-B9B8F0DAD5CE}"/>
                </a:ext>
              </a:extLst>
            </p:cNvPr>
            <p:cNvSpPr>
              <a:spLocks noGrp="1" noRot="1" noMove="1" noResize="1" noEditPoints="1" noAdjustHandles="1" noChangeArrowheads="1" noChangeShapeType="1"/>
            </p:cNvSpPr>
            <p:nvPr/>
          </p:nvSpPr>
          <p:spPr bwMode="auto">
            <a:xfrm>
              <a:off x="9026727" y="5239178"/>
              <a:ext cx="151707" cy="82368"/>
            </a:xfrm>
            <a:prstGeom prst="rect">
              <a:avLst/>
            </a:prstGeom>
            <a:solidFill>
              <a:srgbClr val="99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69" name="Line 991">
              <a:extLst>
                <a:ext uri="{FF2B5EF4-FFF2-40B4-BE49-F238E27FC236}">
                  <a16:creationId xmlns:a16="http://schemas.microsoft.com/office/drawing/2014/main" id="{19F48498-4E01-A077-3B92-3AC6AC97A08D}"/>
                </a:ext>
              </a:extLst>
            </p:cNvPr>
            <p:cNvSpPr>
              <a:spLocks noGrp="1" noRot="1" noMove="1" noResize="1" noEditPoints="1" noAdjustHandles="1" noChangeArrowheads="1" noChangeShapeType="1"/>
            </p:cNvSpPr>
            <p:nvPr/>
          </p:nvSpPr>
          <p:spPr bwMode="auto">
            <a:xfrm>
              <a:off x="9026727" y="5239178"/>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70" name="Line 992">
              <a:extLst>
                <a:ext uri="{FF2B5EF4-FFF2-40B4-BE49-F238E27FC236}">
                  <a16:creationId xmlns:a16="http://schemas.microsoft.com/office/drawing/2014/main" id="{66FAA764-9F1A-84C0-51A8-CBE6AF3FF5BD}"/>
                </a:ext>
              </a:extLst>
            </p:cNvPr>
            <p:cNvSpPr>
              <a:spLocks noGrp="1" noRot="1" noMove="1" noResize="1" noEditPoints="1" noAdjustHandles="1" noChangeArrowheads="1" noChangeShapeType="1"/>
            </p:cNvSpPr>
            <p:nvPr/>
          </p:nvSpPr>
          <p:spPr bwMode="auto">
            <a:xfrm>
              <a:off x="9178434" y="523917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71" name="Line 993">
              <a:extLst>
                <a:ext uri="{FF2B5EF4-FFF2-40B4-BE49-F238E27FC236}">
                  <a16:creationId xmlns:a16="http://schemas.microsoft.com/office/drawing/2014/main" id="{D4B07923-A0BC-FC6E-6B5B-4BDB9A8700D5}"/>
                </a:ext>
              </a:extLst>
            </p:cNvPr>
            <p:cNvSpPr>
              <a:spLocks noGrp="1" noRot="1" noMove="1" noResize="1" noEditPoints="1" noAdjustHandles="1" noChangeArrowheads="1" noChangeShapeType="1"/>
            </p:cNvSpPr>
            <p:nvPr/>
          </p:nvSpPr>
          <p:spPr bwMode="auto">
            <a:xfrm>
              <a:off x="9178434" y="5239178"/>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72" name="Line 994">
              <a:extLst>
                <a:ext uri="{FF2B5EF4-FFF2-40B4-BE49-F238E27FC236}">
                  <a16:creationId xmlns:a16="http://schemas.microsoft.com/office/drawing/2014/main" id="{BECBA804-819B-1AB9-32F5-4E3EF79FB6BC}"/>
                </a:ext>
              </a:extLst>
            </p:cNvPr>
            <p:cNvSpPr>
              <a:spLocks noGrp="1" noRot="1" noMove="1" noResize="1" noEditPoints="1" noAdjustHandles="1" noChangeArrowheads="1" noChangeShapeType="1"/>
            </p:cNvSpPr>
            <p:nvPr/>
          </p:nvSpPr>
          <p:spPr bwMode="auto">
            <a:xfrm>
              <a:off x="9178434" y="532154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73" name="Line 995">
              <a:extLst>
                <a:ext uri="{FF2B5EF4-FFF2-40B4-BE49-F238E27FC236}">
                  <a16:creationId xmlns:a16="http://schemas.microsoft.com/office/drawing/2014/main" id="{52B92261-4217-F4D7-0B06-5C71111257A3}"/>
                </a:ext>
              </a:extLst>
            </p:cNvPr>
            <p:cNvSpPr>
              <a:spLocks noGrp="1" noRot="1" noMove="1" noResize="1" noEditPoints="1" noAdjustHandles="1" noChangeArrowheads="1" noChangeShapeType="1"/>
            </p:cNvSpPr>
            <p:nvPr/>
          </p:nvSpPr>
          <p:spPr bwMode="auto">
            <a:xfrm flipH="1">
              <a:off x="9026727" y="5321546"/>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74" name="Line 996">
              <a:extLst>
                <a:ext uri="{FF2B5EF4-FFF2-40B4-BE49-F238E27FC236}">
                  <a16:creationId xmlns:a16="http://schemas.microsoft.com/office/drawing/2014/main" id="{81D6889D-9B2F-A09F-3490-C04FB284FAC7}"/>
                </a:ext>
              </a:extLst>
            </p:cNvPr>
            <p:cNvSpPr>
              <a:spLocks noGrp="1" noRot="1" noMove="1" noResize="1" noEditPoints="1" noAdjustHandles="1" noChangeArrowheads="1" noChangeShapeType="1"/>
            </p:cNvSpPr>
            <p:nvPr/>
          </p:nvSpPr>
          <p:spPr bwMode="auto">
            <a:xfrm>
              <a:off x="9026727" y="5321546"/>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75" name="Line 997">
              <a:extLst>
                <a:ext uri="{FF2B5EF4-FFF2-40B4-BE49-F238E27FC236}">
                  <a16:creationId xmlns:a16="http://schemas.microsoft.com/office/drawing/2014/main" id="{A595924E-5AC3-0119-1C59-423469ABA9CD}"/>
                </a:ext>
              </a:extLst>
            </p:cNvPr>
            <p:cNvSpPr>
              <a:spLocks noGrp="1" noRot="1" noMove="1" noResize="1" noEditPoints="1" noAdjustHandles="1" noChangeArrowheads="1" noChangeShapeType="1"/>
            </p:cNvSpPr>
            <p:nvPr/>
          </p:nvSpPr>
          <p:spPr bwMode="auto">
            <a:xfrm flipV="1">
              <a:off x="9026727" y="5239178"/>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76" name="Line 998">
              <a:extLst>
                <a:ext uri="{FF2B5EF4-FFF2-40B4-BE49-F238E27FC236}">
                  <a16:creationId xmlns:a16="http://schemas.microsoft.com/office/drawing/2014/main" id="{87816520-5023-AE4A-457C-C649B5638E90}"/>
                </a:ext>
              </a:extLst>
            </p:cNvPr>
            <p:cNvSpPr>
              <a:spLocks noGrp="1" noRot="1" noMove="1" noResize="1" noEditPoints="1" noAdjustHandles="1" noChangeArrowheads="1" noChangeShapeType="1"/>
            </p:cNvSpPr>
            <p:nvPr/>
          </p:nvSpPr>
          <p:spPr bwMode="auto">
            <a:xfrm>
              <a:off x="9026727" y="5239178"/>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77" name="Rectangle 999">
              <a:extLst>
                <a:ext uri="{FF2B5EF4-FFF2-40B4-BE49-F238E27FC236}">
                  <a16:creationId xmlns:a16="http://schemas.microsoft.com/office/drawing/2014/main" id="{42AEB058-A4D7-F3D5-66E3-015099D5D799}"/>
                </a:ext>
              </a:extLst>
            </p:cNvPr>
            <p:cNvSpPr>
              <a:spLocks noGrp="1" noRot="1" noMove="1" noResize="1" noEditPoints="1" noAdjustHandles="1" noChangeArrowheads="1" noChangeShapeType="1"/>
            </p:cNvSpPr>
            <p:nvPr/>
          </p:nvSpPr>
          <p:spPr bwMode="auto">
            <a:xfrm>
              <a:off x="9026727" y="5309779"/>
              <a:ext cx="151707" cy="82368"/>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78" name="Line 1000">
              <a:extLst>
                <a:ext uri="{FF2B5EF4-FFF2-40B4-BE49-F238E27FC236}">
                  <a16:creationId xmlns:a16="http://schemas.microsoft.com/office/drawing/2014/main" id="{3EB1752C-46AA-851F-10F7-958207DDAB19}"/>
                </a:ext>
              </a:extLst>
            </p:cNvPr>
            <p:cNvSpPr>
              <a:spLocks noGrp="1" noRot="1" noMove="1" noResize="1" noEditPoints="1" noAdjustHandles="1" noChangeArrowheads="1" noChangeShapeType="1"/>
            </p:cNvSpPr>
            <p:nvPr/>
          </p:nvSpPr>
          <p:spPr bwMode="auto">
            <a:xfrm>
              <a:off x="9026727" y="5309779"/>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79" name="Line 1001">
              <a:extLst>
                <a:ext uri="{FF2B5EF4-FFF2-40B4-BE49-F238E27FC236}">
                  <a16:creationId xmlns:a16="http://schemas.microsoft.com/office/drawing/2014/main" id="{94F4BF29-2615-B392-8829-8B72BE961B8F}"/>
                </a:ext>
              </a:extLst>
            </p:cNvPr>
            <p:cNvSpPr>
              <a:spLocks noGrp="1" noRot="1" noMove="1" noResize="1" noEditPoints="1" noAdjustHandles="1" noChangeArrowheads="1" noChangeShapeType="1"/>
            </p:cNvSpPr>
            <p:nvPr/>
          </p:nvSpPr>
          <p:spPr bwMode="auto">
            <a:xfrm>
              <a:off x="9178434" y="530977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80" name="Line 1002">
              <a:extLst>
                <a:ext uri="{FF2B5EF4-FFF2-40B4-BE49-F238E27FC236}">
                  <a16:creationId xmlns:a16="http://schemas.microsoft.com/office/drawing/2014/main" id="{3098F233-2F2E-DCBE-F5F5-4A5CF401FF45}"/>
                </a:ext>
              </a:extLst>
            </p:cNvPr>
            <p:cNvSpPr>
              <a:spLocks noGrp="1" noRot="1" noMove="1" noResize="1" noEditPoints="1" noAdjustHandles="1" noChangeArrowheads="1" noChangeShapeType="1"/>
            </p:cNvSpPr>
            <p:nvPr/>
          </p:nvSpPr>
          <p:spPr bwMode="auto">
            <a:xfrm>
              <a:off x="9178434" y="530977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81" name="Line 1003">
              <a:extLst>
                <a:ext uri="{FF2B5EF4-FFF2-40B4-BE49-F238E27FC236}">
                  <a16:creationId xmlns:a16="http://schemas.microsoft.com/office/drawing/2014/main" id="{06A02BF9-CA06-6623-193D-7D091C0378BC}"/>
                </a:ext>
              </a:extLst>
            </p:cNvPr>
            <p:cNvSpPr>
              <a:spLocks noGrp="1" noRot="1" noMove="1" noResize="1" noEditPoints="1" noAdjustHandles="1" noChangeArrowheads="1" noChangeShapeType="1"/>
            </p:cNvSpPr>
            <p:nvPr/>
          </p:nvSpPr>
          <p:spPr bwMode="auto">
            <a:xfrm>
              <a:off x="9178434" y="539214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82" name="Line 1004">
              <a:extLst>
                <a:ext uri="{FF2B5EF4-FFF2-40B4-BE49-F238E27FC236}">
                  <a16:creationId xmlns:a16="http://schemas.microsoft.com/office/drawing/2014/main" id="{97984B7E-5004-15C3-E434-EA236C03F251}"/>
                </a:ext>
              </a:extLst>
            </p:cNvPr>
            <p:cNvSpPr>
              <a:spLocks noGrp="1" noRot="1" noMove="1" noResize="1" noEditPoints="1" noAdjustHandles="1" noChangeArrowheads="1" noChangeShapeType="1"/>
            </p:cNvSpPr>
            <p:nvPr/>
          </p:nvSpPr>
          <p:spPr bwMode="auto">
            <a:xfrm flipH="1">
              <a:off x="9026727" y="5392147"/>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83" name="Line 1005">
              <a:extLst>
                <a:ext uri="{FF2B5EF4-FFF2-40B4-BE49-F238E27FC236}">
                  <a16:creationId xmlns:a16="http://schemas.microsoft.com/office/drawing/2014/main" id="{EFC96BB8-D2A0-54AB-4695-24B37F15BB4A}"/>
                </a:ext>
              </a:extLst>
            </p:cNvPr>
            <p:cNvSpPr>
              <a:spLocks noGrp="1" noRot="1" noMove="1" noResize="1" noEditPoints="1" noAdjustHandles="1" noChangeArrowheads="1" noChangeShapeType="1"/>
            </p:cNvSpPr>
            <p:nvPr/>
          </p:nvSpPr>
          <p:spPr bwMode="auto">
            <a:xfrm>
              <a:off x="9026727" y="539214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84" name="Line 1006">
              <a:extLst>
                <a:ext uri="{FF2B5EF4-FFF2-40B4-BE49-F238E27FC236}">
                  <a16:creationId xmlns:a16="http://schemas.microsoft.com/office/drawing/2014/main" id="{374E85D3-0C54-D92C-12DF-0D52B7B5FDE3}"/>
                </a:ext>
              </a:extLst>
            </p:cNvPr>
            <p:cNvSpPr>
              <a:spLocks noGrp="1" noRot="1" noMove="1" noResize="1" noEditPoints="1" noAdjustHandles="1" noChangeArrowheads="1" noChangeShapeType="1"/>
            </p:cNvSpPr>
            <p:nvPr/>
          </p:nvSpPr>
          <p:spPr bwMode="auto">
            <a:xfrm flipV="1">
              <a:off x="9026727" y="530977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85" name="Line 1007">
              <a:extLst>
                <a:ext uri="{FF2B5EF4-FFF2-40B4-BE49-F238E27FC236}">
                  <a16:creationId xmlns:a16="http://schemas.microsoft.com/office/drawing/2014/main" id="{D1E0771C-96D9-23A6-3FDC-15C9E7465ED1}"/>
                </a:ext>
              </a:extLst>
            </p:cNvPr>
            <p:cNvSpPr>
              <a:spLocks noGrp="1" noRot="1" noMove="1" noResize="1" noEditPoints="1" noAdjustHandles="1" noChangeArrowheads="1" noChangeShapeType="1"/>
            </p:cNvSpPr>
            <p:nvPr/>
          </p:nvSpPr>
          <p:spPr bwMode="auto">
            <a:xfrm>
              <a:off x="9026727" y="530977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86" name="Rectangle 1008">
              <a:extLst>
                <a:ext uri="{FF2B5EF4-FFF2-40B4-BE49-F238E27FC236}">
                  <a16:creationId xmlns:a16="http://schemas.microsoft.com/office/drawing/2014/main" id="{B10CABF3-E3DC-630D-A00C-E0733D87BB8B}"/>
                </a:ext>
              </a:extLst>
            </p:cNvPr>
            <p:cNvSpPr>
              <a:spLocks noGrp="1" noRot="1" noMove="1" noResize="1" noEditPoints="1" noAdjustHandles="1" noChangeArrowheads="1" noChangeShapeType="1"/>
            </p:cNvSpPr>
            <p:nvPr/>
          </p:nvSpPr>
          <p:spPr bwMode="auto">
            <a:xfrm>
              <a:off x="9026727" y="5392147"/>
              <a:ext cx="151707" cy="82368"/>
            </a:xfrm>
            <a:prstGeom prst="rect">
              <a:avLst/>
            </a:prstGeom>
            <a:solidFill>
              <a:srgbClr val="4C4C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87" name="Line 1009">
              <a:extLst>
                <a:ext uri="{FF2B5EF4-FFF2-40B4-BE49-F238E27FC236}">
                  <a16:creationId xmlns:a16="http://schemas.microsoft.com/office/drawing/2014/main" id="{D754267C-A47A-E9FF-B0CD-AE865336099C}"/>
                </a:ext>
              </a:extLst>
            </p:cNvPr>
            <p:cNvSpPr>
              <a:spLocks noGrp="1" noRot="1" noMove="1" noResize="1" noEditPoints="1" noAdjustHandles="1" noChangeArrowheads="1" noChangeShapeType="1"/>
            </p:cNvSpPr>
            <p:nvPr/>
          </p:nvSpPr>
          <p:spPr bwMode="auto">
            <a:xfrm>
              <a:off x="9026727" y="5392147"/>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88" name="Line 1010">
              <a:extLst>
                <a:ext uri="{FF2B5EF4-FFF2-40B4-BE49-F238E27FC236}">
                  <a16:creationId xmlns:a16="http://schemas.microsoft.com/office/drawing/2014/main" id="{CE268F82-6A4C-097C-2ED9-5CC3D4F34660}"/>
                </a:ext>
              </a:extLst>
            </p:cNvPr>
            <p:cNvSpPr>
              <a:spLocks noGrp="1" noRot="1" noMove="1" noResize="1" noEditPoints="1" noAdjustHandles="1" noChangeArrowheads="1" noChangeShapeType="1"/>
            </p:cNvSpPr>
            <p:nvPr/>
          </p:nvSpPr>
          <p:spPr bwMode="auto">
            <a:xfrm>
              <a:off x="9178434" y="539214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89" name="Line 1011">
              <a:extLst>
                <a:ext uri="{FF2B5EF4-FFF2-40B4-BE49-F238E27FC236}">
                  <a16:creationId xmlns:a16="http://schemas.microsoft.com/office/drawing/2014/main" id="{AD3062CE-943D-508A-188D-482A27ADFBE1}"/>
                </a:ext>
              </a:extLst>
            </p:cNvPr>
            <p:cNvSpPr>
              <a:spLocks noGrp="1" noRot="1" noMove="1" noResize="1" noEditPoints="1" noAdjustHandles="1" noChangeArrowheads="1" noChangeShapeType="1"/>
            </p:cNvSpPr>
            <p:nvPr/>
          </p:nvSpPr>
          <p:spPr bwMode="auto">
            <a:xfrm>
              <a:off x="9178434" y="5392147"/>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90" name="Line 1012">
              <a:extLst>
                <a:ext uri="{FF2B5EF4-FFF2-40B4-BE49-F238E27FC236}">
                  <a16:creationId xmlns:a16="http://schemas.microsoft.com/office/drawing/2014/main" id="{EF5A280C-D4F6-5821-7584-7052C0A407CA}"/>
                </a:ext>
              </a:extLst>
            </p:cNvPr>
            <p:cNvSpPr>
              <a:spLocks noGrp="1" noRot="1" noMove="1" noResize="1" noEditPoints="1" noAdjustHandles="1" noChangeArrowheads="1" noChangeShapeType="1"/>
            </p:cNvSpPr>
            <p:nvPr/>
          </p:nvSpPr>
          <p:spPr bwMode="auto">
            <a:xfrm>
              <a:off x="9178434" y="547451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91" name="Line 1013">
              <a:extLst>
                <a:ext uri="{FF2B5EF4-FFF2-40B4-BE49-F238E27FC236}">
                  <a16:creationId xmlns:a16="http://schemas.microsoft.com/office/drawing/2014/main" id="{61954005-AEA2-554D-8D47-7C14DA16E284}"/>
                </a:ext>
              </a:extLst>
            </p:cNvPr>
            <p:cNvSpPr>
              <a:spLocks noGrp="1" noRot="1" noMove="1" noResize="1" noEditPoints="1" noAdjustHandles="1" noChangeArrowheads="1" noChangeShapeType="1"/>
            </p:cNvSpPr>
            <p:nvPr/>
          </p:nvSpPr>
          <p:spPr bwMode="auto">
            <a:xfrm flipH="1">
              <a:off x="9026727" y="5474514"/>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92" name="Line 1014">
              <a:extLst>
                <a:ext uri="{FF2B5EF4-FFF2-40B4-BE49-F238E27FC236}">
                  <a16:creationId xmlns:a16="http://schemas.microsoft.com/office/drawing/2014/main" id="{B54EE7AF-391B-5450-2875-57EFEDD70191}"/>
                </a:ext>
              </a:extLst>
            </p:cNvPr>
            <p:cNvSpPr>
              <a:spLocks noGrp="1" noRot="1" noMove="1" noResize="1" noEditPoints="1" noAdjustHandles="1" noChangeArrowheads="1" noChangeShapeType="1"/>
            </p:cNvSpPr>
            <p:nvPr/>
          </p:nvSpPr>
          <p:spPr bwMode="auto">
            <a:xfrm>
              <a:off x="9026727" y="547451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93" name="Line 1015">
              <a:extLst>
                <a:ext uri="{FF2B5EF4-FFF2-40B4-BE49-F238E27FC236}">
                  <a16:creationId xmlns:a16="http://schemas.microsoft.com/office/drawing/2014/main" id="{6D950DB7-DE6E-BB5B-8533-511A345539CB}"/>
                </a:ext>
              </a:extLst>
            </p:cNvPr>
            <p:cNvSpPr>
              <a:spLocks noGrp="1" noRot="1" noMove="1" noResize="1" noEditPoints="1" noAdjustHandles="1" noChangeArrowheads="1" noChangeShapeType="1"/>
            </p:cNvSpPr>
            <p:nvPr/>
          </p:nvSpPr>
          <p:spPr bwMode="auto">
            <a:xfrm flipV="1">
              <a:off x="9026727" y="5392147"/>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94" name="Line 1016">
              <a:extLst>
                <a:ext uri="{FF2B5EF4-FFF2-40B4-BE49-F238E27FC236}">
                  <a16:creationId xmlns:a16="http://schemas.microsoft.com/office/drawing/2014/main" id="{F80A931C-08F8-E176-63A0-F2754CF6DF9B}"/>
                </a:ext>
              </a:extLst>
            </p:cNvPr>
            <p:cNvSpPr>
              <a:spLocks noGrp="1" noRot="1" noMove="1" noResize="1" noEditPoints="1" noAdjustHandles="1" noChangeArrowheads="1" noChangeShapeType="1"/>
            </p:cNvSpPr>
            <p:nvPr/>
          </p:nvSpPr>
          <p:spPr bwMode="auto">
            <a:xfrm>
              <a:off x="9026727" y="539214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95" name="Rectangle 1017">
              <a:extLst>
                <a:ext uri="{FF2B5EF4-FFF2-40B4-BE49-F238E27FC236}">
                  <a16:creationId xmlns:a16="http://schemas.microsoft.com/office/drawing/2014/main" id="{92A7F53A-B9A9-651F-CBCF-1CFD4029E620}"/>
                </a:ext>
              </a:extLst>
            </p:cNvPr>
            <p:cNvSpPr>
              <a:spLocks noGrp="1" noRot="1" noMove="1" noResize="1" noEditPoints="1" noAdjustHandles="1" noChangeArrowheads="1" noChangeShapeType="1"/>
            </p:cNvSpPr>
            <p:nvPr/>
          </p:nvSpPr>
          <p:spPr bwMode="auto">
            <a:xfrm>
              <a:off x="9026727" y="5474514"/>
              <a:ext cx="151707" cy="82368"/>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96" name="Line 1018">
              <a:extLst>
                <a:ext uri="{FF2B5EF4-FFF2-40B4-BE49-F238E27FC236}">
                  <a16:creationId xmlns:a16="http://schemas.microsoft.com/office/drawing/2014/main" id="{8ABF338F-0178-852A-5773-F1793739E465}"/>
                </a:ext>
              </a:extLst>
            </p:cNvPr>
            <p:cNvSpPr>
              <a:spLocks noGrp="1" noRot="1" noMove="1" noResize="1" noEditPoints="1" noAdjustHandles="1" noChangeArrowheads="1" noChangeShapeType="1"/>
            </p:cNvSpPr>
            <p:nvPr/>
          </p:nvSpPr>
          <p:spPr bwMode="auto">
            <a:xfrm>
              <a:off x="9026727" y="5474514"/>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97" name="Line 1019">
              <a:extLst>
                <a:ext uri="{FF2B5EF4-FFF2-40B4-BE49-F238E27FC236}">
                  <a16:creationId xmlns:a16="http://schemas.microsoft.com/office/drawing/2014/main" id="{CF917141-9934-E1AB-1F54-211AA0D00785}"/>
                </a:ext>
              </a:extLst>
            </p:cNvPr>
            <p:cNvSpPr>
              <a:spLocks noGrp="1" noRot="1" noMove="1" noResize="1" noEditPoints="1" noAdjustHandles="1" noChangeArrowheads="1" noChangeShapeType="1"/>
            </p:cNvSpPr>
            <p:nvPr/>
          </p:nvSpPr>
          <p:spPr bwMode="auto">
            <a:xfrm>
              <a:off x="9178434" y="5474514"/>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98" name="Line 1021">
              <a:extLst>
                <a:ext uri="{FF2B5EF4-FFF2-40B4-BE49-F238E27FC236}">
                  <a16:creationId xmlns:a16="http://schemas.microsoft.com/office/drawing/2014/main" id="{9286D2CC-9A36-A8AB-73AF-E36CDBA5C023}"/>
                </a:ext>
              </a:extLst>
            </p:cNvPr>
            <p:cNvSpPr>
              <a:spLocks noGrp="1" noRot="1" noMove="1" noResize="1" noEditPoints="1" noAdjustHandles="1" noChangeArrowheads="1" noChangeShapeType="1"/>
            </p:cNvSpPr>
            <p:nvPr/>
          </p:nvSpPr>
          <p:spPr bwMode="auto">
            <a:xfrm>
              <a:off x="9178434" y="5474515"/>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999" name="Line 1022">
              <a:extLst>
                <a:ext uri="{FF2B5EF4-FFF2-40B4-BE49-F238E27FC236}">
                  <a16:creationId xmlns:a16="http://schemas.microsoft.com/office/drawing/2014/main" id="{5296CD28-7647-3FAB-9C4D-E5EAD073F072}"/>
                </a:ext>
              </a:extLst>
            </p:cNvPr>
            <p:cNvSpPr>
              <a:spLocks noGrp="1" noRot="1" noMove="1" noResize="1" noEditPoints="1" noAdjustHandles="1" noChangeArrowheads="1" noChangeShapeType="1"/>
            </p:cNvSpPr>
            <p:nvPr/>
          </p:nvSpPr>
          <p:spPr bwMode="auto">
            <a:xfrm>
              <a:off x="9178434" y="555688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00" name="Line 1023">
              <a:extLst>
                <a:ext uri="{FF2B5EF4-FFF2-40B4-BE49-F238E27FC236}">
                  <a16:creationId xmlns:a16="http://schemas.microsoft.com/office/drawing/2014/main" id="{43B2BBD3-90E9-CAA8-19F7-3F0AF2B75158}"/>
                </a:ext>
              </a:extLst>
            </p:cNvPr>
            <p:cNvSpPr>
              <a:spLocks noGrp="1" noRot="1" noMove="1" noResize="1" noEditPoints="1" noAdjustHandles="1" noChangeArrowheads="1" noChangeShapeType="1"/>
            </p:cNvSpPr>
            <p:nvPr/>
          </p:nvSpPr>
          <p:spPr bwMode="auto">
            <a:xfrm flipH="1">
              <a:off x="9026727" y="5556883"/>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01" name="Line 1024">
              <a:extLst>
                <a:ext uri="{FF2B5EF4-FFF2-40B4-BE49-F238E27FC236}">
                  <a16:creationId xmlns:a16="http://schemas.microsoft.com/office/drawing/2014/main" id="{D67315EF-DAE9-C877-24DE-2256F5B09D72}"/>
                </a:ext>
              </a:extLst>
            </p:cNvPr>
            <p:cNvSpPr>
              <a:spLocks noGrp="1" noRot="1" noMove="1" noResize="1" noEditPoints="1" noAdjustHandles="1" noChangeArrowheads="1" noChangeShapeType="1"/>
            </p:cNvSpPr>
            <p:nvPr/>
          </p:nvSpPr>
          <p:spPr bwMode="auto">
            <a:xfrm>
              <a:off x="9026727" y="555688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02" name="Line 1025">
              <a:extLst>
                <a:ext uri="{FF2B5EF4-FFF2-40B4-BE49-F238E27FC236}">
                  <a16:creationId xmlns:a16="http://schemas.microsoft.com/office/drawing/2014/main" id="{0CE3772C-57E9-EAB5-FAAA-F7914B2DAA7B}"/>
                </a:ext>
              </a:extLst>
            </p:cNvPr>
            <p:cNvSpPr>
              <a:spLocks noGrp="1" noRot="1" noMove="1" noResize="1" noEditPoints="1" noAdjustHandles="1" noChangeArrowheads="1" noChangeShapeType="1"/>
            </p:cNvSpPr>
            <p:nvPr/>
          </p:nvSpPr>
          <p:spPr bwMode="auto">
            <a:xfrm flipV="1">
              <a:off x="9026727" y="5474515"/>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03" name="Line 1026">
              <a:extLst>
                <a:ext uri="{FF2B5EF4-FFF2-40B4-BE49-F238E27FC236}">
                  <a16:creationId xmlns:a16="http://schemas.microsoft.com/office/drawing/2014/main" id="{7C8AF441-C81D-63F9-E14C-D77FEA49CD1B}"/>
                </a:ext>
              </a:extLst>
            </p:cNvPr>
            <p:cNvSpPr>
              <a:spLocks noGrp="1" noRot="1" noMove="1" noResize="1" noEditPoints="1" noAdjustHandles="1" noChangeArrowheads="1" noChangeShapeType="1"/>
            </p:cNvSpPr>
            <p:nvPr/>
          </p:nvSpPr>
          <p:spPr bwMode="auto">
            <a:xfrm>
              <a:off x="9026727" y="5474515"/>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04" name="Rectangle 1027">
              <a:extLst>
                <a:ext uri="{FF2B5EF4-FFF2-40B4-BE49-F238E27FC236}">
                  <a16:creationId xmlns:a16="http://schemas.microsoft.com/office/drawing/2014/main" id="{2464C8A9-364D-664A-76E2-BDE57289EFA6}"/>
                </a:ext>
              </a:extLst>
            </p:cNvPr>
            <p:cNvSpPr>
              <a:spLocks noGrp="1" noRot="1" noMove="1" noResize="1" noEditPoints="1" noAdjustHandles="1" noChangeArrowheads="1" noChangeShapeType="1"/>
            </p:cNvSpPr>
            <p:nvPr/>
          </p:nvSpPr>
          <p:spPr bwMode="auto">
            <a:xfrm>
              <a:off x="9026727" y="5556883"/>
              <a:ext cx="151707" cy="82368"/>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05" name="Line 1028">
              <a:extLst>
                <a:ext uri="{FF2B5EF4-FFF2-40B4-BE49-F238E27FC236}">
                  <a16:creationId xmlns:a16="http://schemas.microsoft.com/office/drawing/2014/main" id="{AD59C598-5D2C-D1EB-1A6B-E667A94E11CE}"/>
                </a:ext>
              </a:extLst>
            </p:cNvPr>
            <p:cNvSpPr>
              <a:spLocks noGrp="1" noRot="1" noMove="1" noResize="1" noEditPoints="1" noAdjustHandles="1" noChangeArrowheads="1" noChangeShapeType="1"/>
            </p:cNvSpPr>
            <p:nvPr/>
          </p:nvSpPr>
          <p:spPr bwMode="auto">
            <a:xfrm>
              <a:off x="9026727" y="5556883"/>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06" name="Line 1029">
              <a:extLst>
                <a:ext uri="{FF2B5EF4-FFF2-40B4-BE49-F238E27FC236}">
                  <a16:creationId xmlns:a16="http://schemas.microsoft.com/office/drawing/2014/main" id="{23FD7625-8ACF-0D7A-9446-735B91294BD4}"/>
                </a:ext>
              </a:extLst>
            </p:cNvPr>
            <p:cNvSpPr>
              <a:spLocks noGrp="1" noRot="1" noMove="1" noResize="1" noEditPoints="1" noAdjustHandles="1" noChangeArrowheads="1" noChangeShapeType="1"/>
            </p:cNvSpPr>
            <p:nvPr/>
          </p:nvSpPr>
          <p:spPr bwMode="auto">
            <a:xfrm>
              <a:off x="9178434" y="555688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07" name="Line 1030">
              <a:extLst>
                <a:ext uri="{FF2B5EF4-FFF2-40B4-BE49-F238E27FC236}">
                  <a16:creationId xmlns:a16="http://schemas.microsoft.com/office/drawing/2014/main" id="{6415110F-22B9-BF4E-6FDA-7BFD0C1F48A5}"/>
                </a:ext>
              </a:extLst>
            </p:cNvPr>
            <p:cNvSpPr>
              <a:spLocks noGrp="1" noRot="1" noMove="1" noResize="1" noEditPoints="1" noAdjustHandles="1" noChangeArrowheads="1" noChangeShapeType="1"/>
            </p:cNvSpPr>
            <p:nvPr/>
          </p:nvSpPr>
          <p:spPr bwMode="auto">
            <a:xfrm>
              <a:off x="9178434" y="5556883"/>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08" name="Line 1031">
              <a:extLst>
                <a:ext uri="{FF2B5EF4-FFF2-40B4-BE49-F238E27FC236}">
                  <a16:creationId xmlns:a16="http://schemas.microsoft.com/office/drawing/2014/main" id="{D17C75AF-0B8D-5D56-55CE-A70706FE2C29}"/>
                </a:ext>
              </a:extLst>
            </p:cNvPr>
            <p:cNvSpPr>
              <a:spLocks noGrp="1" noRot="1" noMove="1" noResize="1" noEditPoints="1" noAdjustHandles="1" noChangeArrowheads="1" noChangeShapeType="1"/>
            </p:cNvSpPr>
            <p:nvPr/>
          </p:nvSpPr>
          <p:spPr bwMode="auto">
            <a:xfrm>
              <a:off x="9178434" y="563925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09" name="Line 1032">
              <a:extLst>
                <a:ext uri="{FF2B5EF4-FFF2-40B4-BE49-F238E27FC236}">
                  <a16:creationId xmlns:a16="http://schemas.microsoft.com/office/drawing/2014/main" id="{2A639D3E-0CC5-CE5E-19A9-6703DBAA2BE7}"/>
                </a:ext>
              </a:extLst>
            </p:cNvPr>
            <p:cNvSpPr>
              <a:spLocks noGrp="1" noRot="1" noMove="1" noResize="1" noEditPoints="1" noAdjustHandles="1" noChangeArrowheads="1" noChangeShapeType="1"/>
            </p:cNvSpPr>
            <p:nvPr/>
          </p:nvSpPr>
          <p:spPr bwMode="auto">
            <a:xfrm flipH="1">
              <a:off x="9026727" y="5639251"/>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10" name="Line 1033">
              <a:extLst>
                <a:ext uri="{FF2B5EF4-FFF2-40B4-BE49-F238E27FC236}">
                  <a16:creationId xmlns:a16="http://schemas.microsoft.com/office/drawing/2014/main" id="{AE3F27F1-4934-1FA8-CC6E-FA66668195D5}"/>
                </a:ext>
              </a:extLst>
            </p:cNvPr>
            <p:cNvSpPr>
              <a:spLocks noGrp="1" noRot="1" noMove="1" noResize="1" noEditPoints="1" noAdjustHandles="1" noChangeArrowheads="1" noChangeShapeType="1"/>
            </p:cNvSpPr>
            <p:nvPr/>
          </p:nvSpPr>
          <p:spPr bwMode="auto">
            <a:xfrm>
              <a:off x="9026727" y="563925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11" name="Line 1034">
              <a:extLst>
                <a:ext uri="{FF2B5EF4-FFF2-40B4-BE49-F238E27FC236}">
                  <a16:creationId xmlns:a16="http://schemas.microsoft.com/office/drawing/2014/main" id="{A1E7382D-C490-01D9-B274-9E12BF724677}"/>
                </a:ext>
              </a:extLst>
            </p:cNvPr>
            <p:cNvSpPr>
              <a:spLocks noGrp="1" noRot="1" noMove="1" noResize="1" noEditPoints="1" noAdjustHandles="1" noChangeArrowheads="1" noChangeShapeType="1"/>
            </p:cNvSpPr>
            <p:nvPr/>
          </p:nvSpPr>
          <p:spPr bwMode="auto">
            <a:xfrm flipV="1">
              <a:off x="9026727" y="5556883"/>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12" name="Line 1035">
              <a:extLst>
                <a:ext uri="{FF2B5EF4-FFF2-40B4-BE49-F238E27FC236}">
                  <a16:creationId xmlns:a16="http://schemas.microsoft.com/office/drawing/2014/main" id="{F1A84A74-DE89-ADB0-DEA3-3B64A1B38EDE}"/>
                </a:ext>
              </a:extLst>
            </p:cNvPr>
            <p:cNvSpPr>
              <a:spLocks noGrp="1" noRot="1" noMove="1" noResize="1" noEditPoints="1" noAdjustHandles="1" noChangeArrowheads="1" noChangeShapeType="1"/>
            </p:cNvSpPr>
            <p:nvPr/>
          </p:nvSpPr>
          <p:spPr bwMode="auto">
            <a:xfrm>
              <a:off x="9026727" y="5556883"/>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13" name="Rectangle 1036">
              <a:extLst>
                <a:ext uri="{FF2B5EF4-FFF2-40B4-BE49-F238E27FC236}">
                  <a16:creationId xmlns:a16="http://schemas.microsoft.com/office/drawing/2014/main" id="{39874F6E-81E4-86F4-FA1E-FBECA9F6202A}"/>
                </a:ext>
              </a:extLst>
            </p:cNvPr>
            <p:cNvSpPr>
              <a:spLocks noGrp="1" noRot="1" noMove="1" noResize="1" noEditPoints="1" noAdjustHandles="1" noChangeArrowheads="1" noChangeShapeType="1"/>
            </p:cNvSpPr>
            <p:nvPr/>
          </p:nvSpPr>
          <p:spPr bwMode="auto">
            <a:xfrm>
              <a:off x="9026727" y="5639251"/>
              <a:ext cx="151707" cy="70601"/>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14" name="Line 1037">
              <a:extLst>
                <a:ext uri="{FF2B5EF4-FFF2-40B4-BE49-F238E27FC236}">
                  <a16:creationId xmlns:a16="http://schemas.microsoft.com/office/drawing/2014/main" id="{C715E310-E8F1-5D4D-7CA4-7DCBA1D4A14E}"/>
                </a:ext>
              </a:extLst>
            </p:cNvPr>
            <p:cNvSpPr>
              <a:spLocks noGrp="1" noRot="1" noMove="1" noResize="1" noEditPoints="1" noAdjustHandles="1" noChangeArrowheads="1" noChangeShapeType="1"/>
            </p:cNvSpPr>
            <p:nvPr/>
          </p:nvSpPr>
          <p:spPr bwMode="auto">
            <a:xfrm>
              <a:off x="9026727" y="5639251"/>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15" name="Line 1038">
              <a:extLst>
                <a:ext uri="{FF2B5EF4-FFF2-40B4-BE49-F238E27FC236}">
                  <a16:creationId xmlns:a16="http://schemas.microsoft.com/office/drawing/2014/main" id="{FAD6EF9B-28C9-3B12-4ABC-3401EB82762A}"/>
                </a:ext>
              </a:extLst>
            </p:cNvPr>
            <p:cNvSpPr>
              <a:spLocks noGrp="1" noRot="1" noMove="1" noResize="1" noEditPoints="1" noAdjustHandles="1" noChangeArrowheads="1" noChangeShapeType="1"/>
            </p:cNvSpPr>
            <p:nvPr/>
          </p:nvSpPr>
          <p:spPr bwMode="auto">
            <a:xfrm>
              <a:off x="9178434" y="563925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16" name="Line 1039">
              <a:extLst>
                <a:ext uri="{FF2B5EF4-FFF2-40B4-BE49-F238E27FC236}">
                  <a16:creationId xmlns:a16="http://schemas.microsoft.com/office/drawing/2014/main" id="{C224A478-D359-348F-055E-3939F5A01A94}"/>
                </a:ext>
              </a:extLst>
            </p:cNvPr>
            <p:cNvSpPr>
              <a:spLocks noGrp="1" noRot="1" noMove="1" noResize="1" noEditPoints="1" noAdjustHandles="1" noChangeArrowheads="1" noChangeShapeType="1"/>
            </p:cNvSpPr>
            <p:nvPr/>
          </p:nvSpPr>
          <p:spPr bwMode="auto">
            <a:xfrm>
              <a:off x="9178434" y="5639251"/>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17" name="Line 1040">
              <a:extLst>
                <a:ext uri="{FF2B5EF4-FFF2-40B4-BE49-F238E27FC236}">
                  <a16:creationId xmlns:a16="http://schemas.microsoft.com/office/drawing/2014/main" id="{CD9FD83D-8168-78CD-6D2D-0B86D41F380D}"/>
                </a:ext>
              </a:extLst>
            </p:cNvPr>
            <p:cNvSpPr>
              <a:spLocks noGrp="1" noRot="1" noMove="1" noResize="1" noEditPoints="1" noAdjustHandles="1" noChangeArrowheads="1" noChangeShapeType="1"/>
            </p:cNvSpPr>
            <p:nvPr/>
          </p:nvSpPr>
          <p:spPr bwMode="auto">
            <a:xfrm>
              <a:off x="9178434" y="570985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18" name="Line 1041">
              <a:extLst>
                <a:ext uri="{FF2B5EF4-FFF2-40B4-BE49-F238E27FC236}">
                  <a16:creationId xmlns:a16="http://schemas.microsoft.com/office/drawing/2014/main" id="{197344F5-C3B9-5ECE-AC6C-E2F46428FCAD}"/>
                </a:ext>
              </a:extLst>
            </p:cNvPr>
            <p:cNvSpPr>
              <a:spLocks noGrp="1" noRot="1" noMove="1" noResize="1" noEditPoints="1" noAdjustHandles="1" noChangeArrowheads="1" noChangeShapeType="1"/>
            </p:cNvSpPr>
            <p:nvPr/>
          </p:nvSpPr>
          <p:spPr bwMode="auto">
            <a:xfrm flipH="1">
              <a:off x="9026727" y="5709851"/>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19" name="Line 1042">
              <a:extLst>
                <a:ext uri="{FF2B5EF4-FFF2-40B4-BE49-F238E27FC236}">
                  <a16:creationId xmlns:a16="http://schemas.microsoft.com/office/drawing/2014/main" id="{9EEB2DF5-7765-BC14-C7F6-DDA2BCBDFC3E}"/>
                </a:ext>
              </a:extLst>
            </p:cNvPr>
            <p:cNvSpPr>
              <a:spLocks noGrp="1" noRot="1" noMove="1" noResize="1" noEditPoints="1" noAdjustHandles="1" noChangeArrowheads="1" noChangeShapeType="1"/>
            </p:cNvSpPr>
            <p:nvPr/>
          </p:nvSpPr>
          <p:spPr bwMode="auto">
            <a:xfrm>
              <a:off x="9026727" y="570985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20" name="Line 1043">
              <a:extLst>
                <a:ext uri="{FF2B5EF4-FFF2-40B4-BE49-F238E27FC236}">
                  <a16:creationId xmlns:a16="http://schemas.microsoft.com/office/drawing/2014/main" id="{CFDD513E-43A0-6836-777D-D8035145225A}"/>
                </a:ext>
              </a:extLst>
            </p:cNvPr>
            <p:cNvSpPr>
              <a:spLocks noGrp="1" noRot="1" noMove="1" noResize="1" noEditPoints="1" noAdjustHandles="1" noChangeArrowheads="1" noChangeShapeType="1"/>
            </p:cNvSpPr>
            <p:nvPr/>
          </p:nvSpPr>
          <p:spPr bwMode="auto">
            <a:xfrm flipV="1">
              <a:off x="9026727" y="5639251"/>
              <a:ext cx="1405" cy="7060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21" name="Line 1044">
              <a:extLst>
                <a:ext uri="{FF2B5EF4-FFF2-40B4-BE49-F238E27FC236}">
                  <a16:creationId xmlns:a16="http://schemas.microsoft.com/office/drawing/2014/main" id="{DB06C8EF-DFD4-4486-22A9-918F9F740613}"/>
                </a:ext>
              </a:extLst>
            </p:cNvPr>
            <p:cNvSpPr>
              <a:spLocks noGrp="1" noRot="1" noMove="1" noResize="1" noEditPoints="1" noAdjustHandles="1" noChangeArrowheads="1" noChangeShapeType="1"/>
            </p:cNvSpPr>
            <p:nvPr/>
          </p:nvSpPr>
          <p:spPr bwMode="auto">
            <a:xfrm>
              <a:off x="9026727" y="563925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22" name="Rectangle 1045">
              <a:extLst>
                <a:ext uri="{FF2B5EF4-FFF2-40B4-BE49-F238E27FC236}">
                  <a16:creationId xmlns:a16="http://schemas.microsoft.com/office/drawing/2014/main" id="{10019507-9F07-03FF-8A36-04A5E7B53A1E}"/>
                </a:ext>
              </a:extLst>
            </p:cNvPr>
            <p:cNvSpPr>
              <a:spLocks noGrp="1" noRot="1" noMove="1" noResize="1" noEditPoints="1" noAdjustHandles="1" noChangeArrowheads="1" noChangeShapeType="1"/>
            </p:cNvSpPr>
            <p:nvPr/>
          </p:nvSpPr>
          <p:spPr bwMode="auto">
            <a:xfrm>
              <a:off x="9026727" y="5709851"/>
              <a:ext cx="151707" cy="82368"/>
            </a:xfrm>
            <a:prstGeom prst="rect">
              <a:avLst/>
            </a:prstGeom>
            <a:solidFill>
              <a:srgbClr val="19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23" name="Line 1046">
              <a:extLst>
                <a:ext uri="{FF2B5EF4-FFF2-40B4-BE49-F238E27FC236}">
                  <a16:creationId xmlns:a16="http://schemas.microsoft.com/office/drawing/2014/main" id="{8F073A38-2459-2A87-F8EE-703355A70FA0}"/>
                </a:ext>
              </a:extLst>
            </p:cNvPr>
            <p:cNvSpPr>
              <a:spLocks noGrp="1" noRot="1" noMove="1" noResize="1" noEditPoints="1" noAdjustHandles="1" noChangeArrowheads="1" noChangeShapeType="1"/>
            </p:cNvSpPr>
            <p:nvPr/>
          </p:nvSpPr>
          <p:spPr bwMode="auto">
            <a:xfrm>
              <a:off x="9026727" y="5709851"/>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24" name="Line 1047">
              <a:extLst>
                <a:ext uri="{FF2B5EF4-FFF2-40B4-BE49-F238E27FC236}">
                  <a16:creationId xmlns:a16="http://schemas.microsoft.com/office/drawing/2014/main" id="{26AA1ADB-0ECD-DBDB-655E-1D91374E8492}"/>
                </a:ext>
              </a:extLst>
            </p:cNvPr>
            <p:cNvSpPr>
              <a:spLocks noGrp="1" noRot="1" noMove="1" noResize="1" noEditPoints="1" noAdjustHandles="1" noChangeArrowheads="1" noChangeShapeType="1"/>
            </p:cNvSpPr>
            <p:nvPr/>
          </p:nvSpPr>
          <p:spPr bwMode="auto">
            <a:xfrm>
              <a:off x="9178434" y="570985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25" name="Line 1048">
              <a:extLst>
                <a:ext uri="{FF2B5EF4-FFF2-40B4-BE49-F238E27FC236}">
                  <a16:creationId xmlns:a16="http://schemas.microsoft.com/office/drawing/2014/main" id="{85785539-3240-476E-2A00-EF224AB75486}"/>
                </a:ext>
              </a:extLst>
            </p:cNvPr>
            <p:cNvSpPr>
              <a:spLocks noGrp="1" noRot="1" noMove="1" noResize="1" noEditPoints="1" noAdjustHandles="1" noChangeArrowheads="1" noChangeShapeType="1"/>
            </p:cNvSpPr>
            <p:nvPr/>
          </p:nvSpPr>
          <p:spPr bwMode="auto">
            <a:xfrm>
              <a:off x="9178434" y="5709851"/>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26" name="Line 1049">
              <a:extLst>
                <a:ext uri="{FF2B5EF4-FFF2-40B4-BE49-F238E27FC236}">
                  <a16:creationId xmlns:a16="http://schemas.microsoft.com/office/drawing/2014/main" id="{AB5C9429-E0D6-804A-1688-636A2E927E56}"/>
                </a:ext>
              </a:extLst>
            </p:cNvPr>
            <p:cNvSpPr>
              <a:spLocks noGrp="1" noRot="1" noMove="1" noResize="1" noEditPoints="1" noAdjustHandles="1" noChangeArrowheads="1" noChangeShapeType="1"/>
            </p:cNvSpPr>
            <p:nvPr/>
          </p:nvSpPr>
          <p:spPr bwMode="auto">
            <a:xfrm>
              <a:off x="9178434" y="579221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27" name="Line 1050">
              <a:extLst>
                <a:ext uri="{FF2B5EF4-FFF2-40B4-BE49-F238E27FC236}">
                  <a16:creationId xmlns:a16="http://schemas.microsoft.com/office/drawing/2014/main" id="{9958B3B4-7973-985C-9F81-FA3BDAF73929}"/>
                </a:ext>
              </a:extLst>
            </p:cNvPr>
            <p:cNvSpPr>
              <a:spLocks noGrp="1" noRot="1" noMove="1" noResize="1" noEditPoints="1" noAdjustHandles="1" noChangeArrowheads="1" noChangeShapeType="1"/>
            </p:cNvSpPr>
            <p:nvPr/>
          </p:nvSpPr>
          <p:spPr bwMode="auto">
            <a:xfrm flipH="1">
              <a:off x="9026727" y="5792219"/>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28" name="Line 1051">
              <a:extLst>
                <a:ext uri="{FF2B5EF4-FFF2-40B4-BE49-F238E27FC236}">
                  <a16:creationId xmlns:a16="http://schemas.microsoft.com/office/drawing/2014/main" id="{A45E606C-7E87-4635-0BDD-88C143991A7B}"/>
                </a:ext>
              </a:extLst>
            </p:cNvPr>
            <p:cNvSpPr>
              <a:spLocks noGrp="1" noRot="1" noMove="1" noResize="1" noEditPoints="1" noAdjustHandles="1" noChangeArrowheads="1" noChangeShapeType="1"/>
            </p:cNvSpPr>
            <p:nvPr/>
          </p:nvSpPr>
          <p:spPr bwMode="auto">
            <a:xfrm>
              <a:off x="9026727" y="579221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29" name="Line 1052">
              <a:extLst>
                <a:ext uri="{FF2B5EF4-FFF2-40B4-BE49-F238E27FC236}">
                  <a16:creationId xmlns:a16="http://schemas.microsoft.com/office/drawing/2014/main" id="{78EC5F16-D7DC-55E2-8B84-0AF842817C74}"/>
                </a:ext>
              </a:extLst>
            </p:cNvPr>
            <p:cNvSpPr>
              <a:spLocks noGrp="1" noRot="1" noMove="1" noResize="1" noEditPoints="1" noAdjustHandles="1" noChangeArrowheads="1" noChangeShapeType="1"/>
            </p:cNvSpPr>
            <p:nvPr/>
          </p:nvSpPr>
          <p:spPr bwMode="auto">
            <a:xfrm flipV="1">
              <a:off x="9026727" y="5709851"/>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30" name="Line 1053">
              <a:extLst>
                <a:ext uri="{FF2B5EF4-FFF2-40B4-BE49-F238E27FC236}">
                  <a16:creationId xmlns:a16="http://schemas.microsoft.com/office/drawing/2014/main" id="{7B9C1A4A-0947-8D82-6999-A985E41F2830}"/>
                </a:ext>
              </a:extLst>
            </p:cNvPr>
            <p:cNvSpPr>
              <a:spLocks noGrp="1" noRot="1" noMove="1" noResize="1" noEditPoints="1" noAdjustHandles="1" noChangeArrowheads="1" noChangeShapeType="1"/>
            </p:cNvSpPr>
            <p:nvPr/>
          </p:nvSpPr>
          <p:spPr bwMode="auto">
            <a:xfrm>
              <a:off x="9026727" y="5709851"/>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31" name="Rectangle 1054">
              <a:extLst>
                <a:ext uri="{FF2B5EF4-FFF2-40B4-BE49-F238E27FC236}">
                  <a16:creationId xmlns:a16="http://schemas.microsoft.com/office/drawing/2014/main" id="{2BF6810B-5661-70A3-6FD4-612B71C57C9F}"/>
                </a:ext>
              </a:extLst>
            </p:cNvPr>
            <p:cNvSpPr>
              <a:spLocks noGrp="1" noRot="1" noMove="1" noResize="1" noEditPoints="1" noAdjustHandles="1" noChangeArrowheads="1" noChangeShapeType="1"/>
            </p:cNvSpPr>
            <p:nvPr/>
          </p:nvSpPr>
          <p:spPr bwMode="auto">
            <a:xfrm>
              <a:off x="9026727" y="5792219"/>
              <a:ext cx="151707" cy="82368"/>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32" name="Line 1055">
              <a:extLst>
                <a:ext uri="{FF2B5EF4-FFF2-40B4-BE49-F238E27FC236}">
                  <a16:creationId xmlns:a16="http://schemas.microsoft.com/office/drawing/2014/main" id="{2730863C-4182-881E-569E-53FDA6AE5326}"/>
                </a:ext>
              </a:extLst>
            </p:cNvPr>
            <p:cNvSpPr>
              <a:spLocks noGrp="1" noRot="1" noMove="1" noResize="1" noEditPoints="1" noAdjustHandles="1" noChangeArrowheads="1" noChangeShapeType="1"/>
            </p:cNvSpPr>
            <p:nvPr/>
          </p:nvSpPr>
          <p:spPr bwMode="auto">
            <a:xfrm>
              <a:off x="9026727" y="5792219"/>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33" name="Line 1056">
              <a:extLst>
                <a:ext uri="{FF2B5EF4-FFF2-40B4-BE49-F238E27FC236}">
                  <a16:creationId xmlns:a16="http://schemas.microsoft.com/office/drawing/2014/main" id="{3A218E67-E210-EDF7-521F-9EA6A38CF738}"/>
                </a:ext>
              </a:extLst>
            </p:cNvPr>
            <p:cNvSpPr>
              <a:spLocks noGrp="1" noRot="1" noMove="1" noResize="1" noEditPoints="1" noAdjustHandles="1" noChangeArrowheads="1" noChangeShapeType="1"/>
            </p:cNvSpPr>
            <p:nvPr/>
          </p:nvSpPr>
          <p:spPr bwMode="auto">
            <a:xfrm>
              <a:off x="9178434" y="579221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34" name="Line 1057">
              <a:extLst>
                <a:ext uri="{FF2B5EF4-FFF2-40B4-BE49-F238E27FC236}">
                  <a16:creationId xmlns:a16="http://schemas.microsoft.com/office/drawing/2014/main" id="{0699F629-D869-F2B0-5A85-F7BFBA9BE559}"/>
                </a:ext>
              </a:extLst>
            </p:cNvPr>
            <p:cNvSpPr>
              <a:spLocks noGrp="1" noRot="1" noMove="1" noResize="1" noEditPoints="1" noAdjustHandles="1" noChangeArrowheads="1" noChangeShapeType="1"/>
            </p:cNvSpPr>
            <p:nvPr/>
          </p:nvSpPr>
          <p:spPr bwMode="auto">
            <a:xfrm>
              <a:off x="9178434" y="579221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35" name="Line 1058">
              <a:extLst>
                <a:ext uri="{FF2B5EF4-FFF2-40B4-BE49-F238E27FC236}">
                  <a16:creationId xmlns:a16="http://schemas.microsoft.com/office/drawing/2014/main" id="{829C16AC-6CD1-6782-0B71-F8E31C9C7E22}"/>
                </a:ext>
              </a:extLst>
            </p:cNvPr>
            <p:cNvSpPr>
              <a:spLocks noGrp="1" noRot="1" noMove="1" noResize="1" noEditPoints="1" noAdjustHandles="1" noChangeArrowheads="1" noChangeShapeType="1"/>
            </p:cNvSpPr>
            <p:nvPr/>
          </p:nvSpPr>
          <p:spPr bwMode="auto">
            <a:xfrm>
              <a:off x="9178434" y="587458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36" name="Line 1059">
              <a:extLst>
                <a:ext uri="{FF2B5EF4-FFF2-40B4-BE49-F238E27FC236}">
                  <a16:creationId xmlns:a16="http://schemas.microsoft.com/office/drawing/2014/main" id="{D33614EE-25F2-B0B3-51CB-5BFC5FB76CF0}"/>
                </a:ext>
              </a:extLst>
            </p:cNvPr>
            <p:cNvSpPr>
              <a:spLocks noGrp="1" noRot="1" noMove="1" noResize="1" noEditPoints="1" noAdjustHandles="1" noChangeArrowheads="1" noChangeShapeType="1"/>
            </p:cNvSpPr>
            <p:nvPr/>
          </p:nvSpPr>
          <p:spPr bwMode="auto">
            <a:xfrm flipH="1">
              <a:off x="9026727" y="5874587"/>
              <a:ext cx="151707"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37" name="Line 1060">
              <a:extLst>
                <a:ext uri="{FF2B5EF4-FFF2-40B4-BE49-F238E27FC236}">
                  <a16:creationId xmlns:a16="http://schemas.microsoft.com/office/drawing/2014/main" id="{0DF88B8F-CFD3-FB38-0F68-2CE1B046E59E}"/>
                </a:ext>
              </a:extLst>
            </p:cNvPr>
            <p:cNvSpPr>
              <a:spLocks noGrp="1" noRot="1" noMove="1" noResize="1" noEditPoints="1" noAdjustHandles="1" noChangeArrowheads="1" noChangeShapeType="1"/>
            </p:cNvSpPr>
            <p:nvPr/>
          </p:nvSpPr>
          <p:spPr bwMode="auto">
            <a:xfrm>
              <a:off x="9026727" y="5874587"/>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38" name="Line 1061">
              <a:extLst>
                <a:ext uri="{FF2B5EF4-FFF2-40B4-BE49-F238E27FC236}">
                  <a16:creationId xmlns:a16="http://schemas.microsoft.com/office/drawing/2014/main" id="{321CF832-9937-FB35-1845-8DDA4C80066C}"/>
                </a:ext>
              </a:extLst>
            </p:cNvPr>
            <p:cNvSpPr>
              <a:spLocks noGrp="1" noRot="1" noMove="1" noResize="1" noEditPoints="1" noAdjustHandles="1" noChangeArrowheads="1" noChangeShapeType="1"/>
            </p:cNvSpPr>
            <p:nvPr/>
          </p:nvSpPr>
          <p:spPr bwMode="auto">
            <a:xfrm flipV="1">
              <a:off x="9026727" y="5792219"/>
              <a:ext cx="1405" cy="82368"/>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1039" name="Line 1062">
              <a:extLst>
                <a:ext uri="{FF2B5EF4-FFF2-40B4-BE49-F238E27FC236}">
                  <a16:creationId xmlns:a16="http://schemas.microsoft.com/office/drawing/2014/main" id="{1C11C0E9-41F9-BF10-B0D5-DE11F6F9E98A}"/>
                </a:ext>
              </a:extLst>
            </p:cNvPr>
            <p:cNvSpPr>
              <a:spLocks noGrp="1" noRot="1" noMove="1" noResize="1" noEditPoints="1" noAdjustHandles="1" noChangeArrowheads="1" noChangeShapeType="1"/>
            </p:cNvSpPr>
            <p:nvPr/>
          </p:nvSpPr>
          <p:spPr bwMode="auto">
            <a:xfrm>
              <a:off x="9026727" y="5792219"/>
              <a:ext cx="1405" cy="1471"/>
            </a:xfrm>
            <a:prstGeom prst="line">
              <a:avLst/>
            </a:prstGeom>
            <a:noFill/>
            <a:ln w="12700">
              <a:solidFill>
                <a:srgbClr val="1F1A17"/>
              </a:solidFill>
              <a:round/>
              <a:headEnd/>
              <a:tailEnd/>
            </a:ln>
            <a:extLst>
              <a:ext uri="{909E8E84-426E-40DD-AFC4-6F175D3DCCD1}">
                <a14:hiddenFill xmlns:a14="http://schemas.microsoft.com/office/drawing/2010/main">
                  <a:noFill/>
                </a14:hiddenFill>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grpSp>
      <p:sp>
        <p:nvSpPr>
          <p:cNvPr id="1040" name="Rectangle 1088">
            <a:extLst>
              <a:ext uri="{FF2B5EF4-FFF2-40B4-BE49-F238E27FC236}">
                <a16:creationId xmlns:a16="http://schemas.microsoft.com/office/drawing/2014/main" id="{ED2E2032-FF4B-0FF1-ABC8-FBA9EBFA3DB2}"/>
              </a:ext>
            </a:extLst>
          </p:cNvPr>
          <p:cNvSpPr>
            <a:spLocks noGrp="1" noRot="1" noMove="1" noResize="1" noEditPoints="1" noAdjustHandles="1" noChangeArrowheads="1" noChangeShapeType="1"/>
          </p:cNvSpPr>
          <p:nvPr/>
        </p:nvSpPr>
        <p:spPr bwMode="auto">
          <a:xfrm>
            <a:off x="9337677" y="2644195"/>
            <a:ext cx="174887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1371417" fontAlgn="base">
              <a:spcBef>
                <a:spcPct val="0"/>
              </a:spcBef>
              <a:spcAft>
                <a:spcPct val="0"/>
              </a:spcAft>
            </a:pPr>
            <a:r>
              <a:rPr lang="en-US" altLang="ja-JP" sz="3200" spc="300" dirty="0">
                <a:solidFill>
                  <a:srgbClr val="36515B"/>
                </a:solidFill>
                <a:latin typeface="Noto Sans" panose="020B0502040504020204" pitchFamily="34" charset="0"/>
                <a:ea typeface="Noto Sans" panose="020B0502040504020204" pitchFamily="34" charset="0"/>
                <a:cs typeface="Noto Sans" panose="020B0502040504020204" pitchFamily="34" charset="0"/>
              </a:rPr>
              <a:t>A-mode</a:t>
            </a:r>
            <a:endParaRPr lang="ja-JP" altLang="en-US" sz="3200" spc="300" dirty="0">
              <a:solidFill>
                <a:srgbClr val="36515B"/>
              </a:solidFill>
              <a:latin typeface="Noto Sans" panose="020B0502040504020204" pitchFamily="34" charset="0"/>
              <a:ea typeface="MS PGothic" panose="020B0600070205080204" pitchFamily="34" charset="-128"/>
              <a:cs typeface="Noto Sans" panose="020B0502040504020204" pitchFamily="34" charset="0"/>
            </a:endParaRPr>
          </a:p>
        </p:txBody>
      </p:sp>
      <p:sp>
        <p:nvSpPr>
          <p:cNvPr id="1041" name="Rectangle 1089">
            <a:extLst>
              <a:ext uri="{FF2B5EF4-FFF2-40B4-BE49-F238E27FC236}">
                <a16:creationId xmlns:a16="http://schemas.microsoft.com/office/drawing/2014/main" id="{B3D36161-A8E9-264E-8F6B-5814A5995EB3}"/>
              </a:ext>
            </a:extLst>
          </p:cNvPr>
          <p:cNvSpPr>
            <a:spLocks noGrp="1" noRot="1" noMove="1" noResize="1" noEditPoints="1" noAdjustHandles="1" noChangeArrowheads="1" noChangeShapeType="1"/>
          </p:cNvSpPr>
          <p:nvPr/>
        </p:nvSpPr>
        <p:spPr bwMode="auto">
          <a:xfrm>
            <a:off x="12724797" y="2644195"/>
            <a:ext cx="175208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1371417" fontAlgn="base">
              <a:spcBef>
                <a:spcPct val="0"/>
              </a:spcBef>
              <a:spcAft>
                <a:spcPct val="0"/>
              </a:spcAft>
            </a:pPr>
            <a:r>
              <a:rPr lang="en-US" altLang="ja-JP" sz="3200" spc="300" dirty="0">
                <a:solidFill>
                  <a:srgbClr val="36515B"/>
                </a:solidFill>
                <a:latin typeface="Noto Sans" panose="020B0502040504020204" pitchFamily="34" charset="0"/>
                <a:ea typeface="Noto Sans" panose="020B0502040504020204" pitchFamily="34" charset="0"/>
                <a:cs typeface="Noto Sans" panose="020B0502040504020204" pitchFamily="34" charset="0"/>
              </a:rPr>
              <a:t>B-mode</a:t>
            </a:r>
            <a:endParaRPr lang="ja-JP" altLang="en-US" sz="3200" spc="300" dirty="0">
              <a:solidFill>
                <a:srgbClr val="36515B"/>
              </a:solidFill>
              <a:latin typeface="Noto Sans" panose="020B0502040504020204" pitchFamily="34" charset="0"/>
              <a:ea typeface="MS PGothic" panose="020B0600070205080204" pitchFamily="34" charset="-128"/>
              <a:cs typeface="Noto Sans" panose="020B0502040504020204" pitchFamily="34" charset="0"/>
            </a:endParaRPr>
          </a:p>
        </p:txBody>
      </p:sp>
      <p:sp>
        <p:nvSpPr>
          <p:cNvPr id="1042" name="Text Box 1090">
            <a:extLst>
              <a:ext uri="{FF2B5EF4-FFF2-40B4-BE49-F238E27FC236}">
                <a16:creationId xmlns:a16="http://schemas.microsoft.com/office/drawing/2014/main" id="{5922203A-A8DD-89DA-2FC8-69F0DE493050}"/>
              </a:ext>
            </a:extLst>
          </p:cNvPr>
          <p:cNvSpPr txBox="1">
            <a:spLocks noGrp="1" noRot="1" noMove="1" noResize="1" noEditPoints="1" noAdjustHandles="1" noChangeArrowheads="1" noChangeShapeType="1"/>
          </p:cNvSpPr>
          <p:nvPr/>
        </p:nvSpPr>
        <p:spPr bwMode="auto">
          <a:xfrm>
            <a:off x="8820548" y="3089424"/>
            <a:ext cx="278313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algn="ctr" defTabSz="1371417" eaLnBrk="1" fontAlgn="base" hangingPunct="1">
              <a:spcBef>
                <a:spcPct val="0"/>
              </a:spcBef>
              <a:spcAft>
                <a:spcPct val="0"/>
              </a:spcAft>
            </a:pPr>
            <a:r>
              <a:rPr lang="ja-JP" altLang="en-US" sz="3200" b="1" spc="300">
                <a:solidFill>
                  <a:srgbClr val="36515B"/>
                </a:solidFill>
                <a:latin typeface="MS PGothic" panose="020B0600070205080204" pitchFamily="34" charset="-128"/>
                <a:ea typeface="MS PGothic" panose="020B0600070205080204" pitchFamily="34" charset="-128"/>
              </a:rPr>
              <a:t>エコーの振幅</a:t>
            </a:r>
            <a:endParaRPr lang="ja-JP" altLang="en-US" sz="3200" b="1" spc="300" dirty="0">
              <a:solidFill>
                <a:srgbClr val="36515B"/>
              </a:solidFill>
              <a:latin typeface="MS PGothic" panose="020B0600070205080204" pitchFamily="34" charset="-128"/>
              <a:ea typeface="MS PGothic" panose="020B0600070205080204" pitchFamily="34" charset="-128"/>
            </a:endParaRPr>
          </a:p>
        </p:txBody>
      </p:sp>
      <p:sp>
        <p:nvSpPr>
          <p:cNvPr id="1043" name="Text Box 1091">
            <a:extLst>
              <a:ext uri="{FF2B5EF4-FFF2-40B4-BE49-F238E27FC236}">
                <a16:creationId xmlns:a16="http://schemas.microsoft.com/office/drawing/2014/main" id="{A8CECDB6-14E4-600D-1D9C-56BC927EFECA}"/>
              </a:ext>
            </a:extLst>
          </p:cNvPr>
          <p:cNvSpPr txBox="1">
            <a:spLocks noGrp="1" noRot="1" noMove="1" noResize="1" noEditPoints="1" noAdjustHandles="1" noChangeArrowheads="1" noChangeShapeType="1"/>
          </p:cNvSpPr>
          <p:nvPr/>
        </p:nvSpPr>
        <p:spPr bwMode="auto">
          <a:xfrm>
            <a:off x="6705333" y="3076628"/>
            <a:ext cx="168387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algn="ctr" defTabSz="1371417" eaLnBrk="1" fontAlgn="base" hangingPunct="1">
              <a:spcBef>
                <a:spcPct val="0"/>
              </a:spcBef>
              <a:spcAft>
                <a:spcPct val="0"/>
              </a:spcAft>
            </a:pPr>
            <a:r>
              <a:rPr lang="ja-JP" altLang="en-US" sz="3200" b="1" spc="300">
                <a:solidFill>
                  <a:srgbClr val="36515B"/>
                </a:solidFill>
                <a:latin typeface="MS PGothic" panose="020B0600070205080204" pitchFamily="34" charset="-128"/>
                <a:ea typeface="MS PGothic" panose="020B0600070205080204" pitchFamily="34" charset="-128"/>
              </a:rPr>
              <a:t>エコー</a:t>
            </a:r>
            <a:endParaRPr lang="ja-JP" altLang="en-US" sz="3200" b="1" spc="300" dirty="0">
              <a:solidFill>
                <a:srgbClr val="36515B"/>
              </a:solidFill>
              <a:latin typeface="MS PGothic" panose="020B0600070205080204" pitchFamily="34" charset="-128"/>
              <a:ea typeface="MS PGothic" panose="020B0600070205080204" pitchFamily="34" charset="-128"/>
            </a:endParaRPr>
          </a:p>
        </p:txBody>
      </p:sp>
      <p:sp>
        <p:nvSpPr>
          <p:cNvPr id="1044" name="Text Box 1093">
            <a:extLst>
              <a:ext uri="{FF2B5EF4-FFF2-40B4-BE49-F238E27FC236}">
                <a16:creationId xmlns:a16="http://schemas.microsoft.com/office/drawing/2014/main" id="{5A2A1491-624E-CF12-D386-A8726D996F84}"/>
              </a:ext>
            </a:extLst>
          </p:cNvPr>
          <p:cNvSpPr txBox="1">
            <a:spLocks noGrp="1" noRot="1" noMove="1" noResize="1" noEditPoints="1" noAdjustHandles="1" noChangeArrowheads="1" noChangeShapeType="1"/>
          </p:cNvSpPr>
          <p:nvPr/>
        </p:nvSpPr>
        <p:spPr bwMode="auto">
          <a:xfrm>
            <a:off x="12594793" y="3091587"/>
            <a:ext cx="201208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algn="ctr" defTabSz="1371417" eaLnBrk="1" fontAlgn="base" hangingPunct="1">
              <a:spcBef>
                <a:spcPct val="0"/>
              </a:spcBef>
              <a:spcAft>
                <a:spcPct val="0"/>
              </a:spcAft>
            </a:pPr>
            <a:r>
              <a:rPr lang="ja-JP" altLang="en-US" sz="3200" b="1" spc="300" dirty="0">
                <a:solidFill>
                  <a:srgbClr val="36515B"/>
                </a:solidFill>
                <a:latin typeface="MS PGothic" panose="020B0600070205080204" pitchFamily="34" charset="-128"/>
                <a:ea typeface="MS PGothic" panose="020B0600070205080204" pitchFamily="34" charset="-128"/>
              </a:rPr>
              <a:t>輝度変換</a:t>
            </a:r>
          </a:p>
        </p:txBody>
      </p:sp>
      <p:sp>
        <p:nvSpPr>
          <p:cNvPr id="1045" name="Text Box 1094">
            <a:extLst>
              <a:ext uri="{FF2B5EF4-FFF2-40B4-BE49-F238E27FC236}">
                <a16:creationId xmlns:a16="http://schemas.microsoft.com/office/drawing/2014/main" id="{0C9FE2B3-2433-5D6B-012E-DEAC1984A797}"/>
              </a:ext>
            </a:extLst>
          </p:cNvPr>
          <p:cNvSpPr txBox="1">
            <a:spLocks noGrp="1" noRot="1" noMove="1" noResize="1" noEditPoints="1" noAdjustHandles="1" noChangeArrowheads="1" noChangeShapeType="1"/>
          </p:cNvSpPr>
          <p:nvPr/>
        </p:nvSpPr>
        <p:spPr bwMode="auto">
          <a:xfrm>
            <a:off x="3141883" y="7839248"/>
            <a:ext cx="144142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aramond" pitchFamily="18" charset="0"/>
                <a:ea typeface="ＭＳ Ｐゴシック" pitchFamily="50" charset="-128"/>
              </a:defRPr>
            </a:lvl1pPr>
            <a:lvl2pPr marL="742950" indent="-285750" eaLnBrk="0" hangingPunct="0">
              <a:defRPr kumimoji="1">
                <a:solidFill>
                  <a:schemeClr val="tx1"/>
                </a:solidFill>
                <a:latin typeface="Garamond" pitchFamily="18" charset="0"/>
                <a:ea typeface="ＭＳ Ｐゴシック" pitchFamily="50" charset="-128"/>
              </a:defRPr>
            </a:lvl2pPr>
            <a:lvl3pPr marL="1143000" indent="-228600" eaLnBrk="0" hangingPunct="0">
              <a:defRPr kumimoji="1">
                <a:solidFill>
                  <a:schemeClr val="tx1"/>
                </a:solidFill>
                <a:latin typeface="Garamond" pitchFamily="18" charset="0"/>
                <a:ea typeface="ＭＳ Ｐゴシック" pitchFamily="50" charset="-128"/>
              </a:defRPr>
            </a:lvl3pPr>
            <a:lvl4pPr marL="1600200" indent="-228600" eaLnBrk="0" hangingPunct="0">
              <a:defRPr kumimoji="1">
                <a:solidFill>
                  <a:schemeClr val="tx1"/>
                </a:solidFill>
                <a:latin typeface="Garamond" pitchFamily="18" charset="0"/>
                <a:ea typeface="ＭＳ Ｐゴシック" pitchFamily="50" charset="-128"/>
              </a:defRPr>
            </a:lvl4pPr>
            <a:lvl5pPr marL="2057400" indent="-228600" eaLnBrk="0" hangingPunct="0">
              <a:defRPr kumimoji="1">
                <a:solidFill>
                  <a:schemeClr val="tx1"/>
                </a:solidFill>
                <a:latin typeface="Garamond" pitchFamily="18"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Garamond" pitchFamily="18" charset="0"/>
                <a:ea typeface="ＭＳ Ｐゴシック" pitchFamily="50" charset="-128"/>
              </a:defRPr>
            </a:lvl9pPr>
          </a:lstStyle>
          <a:p>
            <a:pPr algn="ctr" defTabSz="1371417" eaLnBrk="1" fontAlgn="base" hangingPunct="1">
              <a:spcBef>
                <a:spcPct val="0"/>
              </a:spcBef>
              <a:spcAft>
                <a:spcPct val="0"/>
              </a:spcAft>
            </a:pPr>
            <a:r>
              <a:rPr lang="ja-JP" altLang="en-US" sz="3200" b="1" spc="300">
                <a:solidFill>
                  <a:srgbClr val="36515B"/>
                </a:solidFill>
                <a:latin typeface="MS PGothic" panose="020B0600070205080204" pitchFamily="34" charset="-128"/>
                <a:ea typeface="MS PGothic" panose="020B0600070205080204" pitchFamily="34" charset="-128"/>
              </a:rPr>
              <a:t>時間</a:t>
            </a:r>
            <a:endParaRPr lang="en-US" altLang="ja-JP" sz="3200" b="1" spc="300" dirty="0">
              <a:solidFill>
                <a:srgbClr val="36515B"/>
              </a:solidFill>
              <a:latin typeface="MS PGothic" panose="020B0600070205080204" pitchFamily="34" charset="-128"/>
              <a:ea typeface="MS PGothic" panose="020B0600070205080204" pitchFamily="34" charset="-128"/>
            </a:endParaRPr>
          </a:p>
          <a:p>
            <a:pPr algn="ctr" defTabSz="1371417" eaLnBrk="1" fontAlgn="base" hangingPunct="1">
              <a:spcBef>
                <a:spcPct val="0"/>
              </a:spcBef>
              <a:spcAft>
                <a:spcPct val="0"/>
              </a:spcAft>
            </a:pPr>
            <a:r>
              <a:rPr lang="ja-JP" altLang="en-US" sz="2800" b="1" spc="300">
                <a:solidFill>
                  <a:srgbClr val="36515B"/>
                </a:solidFill>
                <a:latin typeface="MS PGothic" panose="020B0600070205080204" pitchFamily="34" charset="-128"/>
                <a:ea typeface="MS PGothic" panose="020B0600070205080204" pitchFamily="34" charset="-128"/>
              </a:rPr>
              <a:t>（距離）</a:t>
            </a:r>
          </a:p>
        </p:txBody>
      </p:sp>
      <p:sp>
        <p:nvSpPr>
          <p:cNvPr id="1050" name="Line 70">
            <a:extLst>
              <a:ext uri="{FF2B5EF4-FFF2-40B4-BE49-F238E27FC236}">
                <a16:creationId xmlns:a16="http://schemas.microsoft.com/office/drawing/2014/main" id="{21B0CDC3-BE8C-B96E-0C08-8EBDADCEF759}"/>
              </a:ext>
            </a:extLst>
          </p:cNvPr>
          <p:cNvSpPr>
            <a:spLocks noGrp="1" noRot="1" noMove="1" noResize="1" noEditPoints="1" noAdjustHandles="1" noChangeArrowheads="1" noChangeShapeType="1"/>
          </p:cNvSpPr>
          <p:nvPr/>
        </p:nvSpPr>
        <p:spPr bwMode="auto">
          <a:xfrm rot="16200000">
            <a:off x="3058335" y="6157032"/>
            <a:ext cx="4943636" cy="0"/>
          </a:xfrm>
          <a:prstGeom prst="line">
            <a:avLst/>
          </a:prstGeom>
          <a:noFill/>
          <a:ln w="25400">
            <a:solidFill>
              <a:srgbClr val="000000">
                <a:alpha val="32000"/>
              </a:srgbClr>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cxnSp>
        <p:nvCxnSpPr>
          <p:cNvPr id="1052" name="直線矢印コネクタ 1051">
            <a:extLst>
              <a:ext uri="{FF2B5EF4-FFF2-40B4-BE49-F238E27FC236}">
                <a16:creationId xmlns:a16="http://schemas.microsoft.com/office/drawing/2014/main" id="{7D21A20F-5736-091B-E83B-A30D5E0B131D}"/>
              </a:ext>
            </a:extLst>
          </p:cNvPr>
          <p:cNvCxnSpPr>
            <a:cxnSpLocks noGrp="1" noRot="1" noMove="1" noResize="1" noEditPoints="1" noAdjustHandles="1" noChangeArrowheads="1" noChangeShapeType="1"/>
          </p:cNvCxnSpPr>
          <p:nvPr/>
        </p:nvCxnSpPr>
        <p:spPr>
          <a:xfrm>
            <a:off x="3853999" y="3685213"/>
            <a:ext cx="0" cy="4112140"/>
          </a:xfrm>
          <a:prstGeom prst="straightConnector1">
            <a:avLst/>
          </a:prstGeom>
          <a:ln w="381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grpSp>
        <p:nvGrpSpPr>
          <p:cNvPr id="25" name="グループ化 24">
            <a:extLst>
              <a:ext uri="{FF2B5EF4-FFF2-40B4-BE49-F238E27FC236}">
                <a16:creationId xmlns:a16="http://schemas.microsoft.com/office/drawing/2014/main" id="{BEB75174-C382-56A8-BB9B-81373C34EAC6}"/>
              </a:ext>
            </a:extLst>
          </p:cNvPr>
          <p:cNvGrpSpPr>
            <a:grpSpLocks noGrp="1" noUngrp="1" noRot="1" noMove="1" noResize="1"/>
          </p:cNvGrpSpPr>
          <p:nvPr/>
        </p:nvGrpSpPr>
        <p:grpSpPr>
          <a:xfrm>
            <a:off x="5278467" y="3510520"/>
            <a:ext cx="488130" cy="166311"/>
            <a:chOff x="2100812" y="3785844"/>
            <a:chExt cx="488130" cy="166311"/>
          </a:xfrm>
        </p:grpSpPr>
        <p:sp>
          <p:nvSpPr>
            <p:cNvPr id="26" name="Freeform 58">
              <a:extLst>
                <a:ext uri="{FF2B5EF4-FFF2-40B4-BE49-F238E27FC236}">
                  <a16:creationId xmlns:a16="http://schemas.microsoft.com/office/drawing/2014/main" id="{261DD685-F0AF-C12C-CC12-1FB8601CCB09}"/>
                </a:ext>
              </a:extLst>
            </p:cNvPr>
            <p:cNvSpPr>
              <a:spLocks noGrp="1" noRot="1" noMove="1" noResize="1" noEditPoints="1" noAdjustHandles="1" noChangeArrowheads="1" noChangeShapeType="1"/>
            </p:cNvSpPr>
            <p:nvPr/>
          </p:nvSpPr>
          <p:spPr bwMode="auto">
            <a:xfrm rot="16200000">
              <a:off x="2318335" y="3624789"/>
              <a:ext cx="53085" cy="488128"/>
            </a:xfrm>
            <a:custGeom>
              <a:avLst/>
              <a:gdLst>
                <a:gd name="T0" fmla="*/ 0 w 914"/>
                <a:gd name="T1" fmla="*/ 499 h 963"/>
                <a:gd name="T2" fmla="*/ 34 w 914"/>
                <a:gd name="T3" fmla="*/ 386 h 963"/>
                <a:gd name="T4" fmla="*/ 84 w 914"/>
                <a:gd name="T5" fmla="*/ 230 h 963"/>
                <a:gd name="T6" fmla="*/ 134 w 914"/>
                <a:gd name="T7" fmla="*/ 100 h 963"/>
                <a:gd name="T8" fmla="*/ 186 w 914"/>
                <a:gd name="T9" fmla="*/ 24 h 963"/>
                <a:gd name="T10" fmla="*/ 230 w 914"/>
                <a:gd name="T11" fmla="*/ 0 h 963"/>
                <a:gd name="T12" fmla="*/ 282 w 914"/>
                <a:gd name="T13" fmla="*/ 26 h 963"/>
                <a:gd name="T14" fmla="*/ 324 w 914"/>
                <a:gd name="T15" fmla="*/ 96 h 963"/>
                <a:gd name="T16" fmla="*/ 388 w 914"/>
                <a:gd name="T17" fmla="*/ 256 h 963"/>
                <a:gd name="T18" fmla="*/ 462 w 914"/>
                <a:gd name="T19" fmla="*/ 488 h 963"/>
                <a:gd name="T20" fmla="*/ 506 w 914"/>
                <a:gd name="T21" fmla="*/ 634 h 963"/>
                <a:gd name="T22" fmla="*/ 542 w 914"/>
                <a:gd name="T23" fmla="*/ 738 h 963"/>
                <a:gd name="T24" fmla="*/ 594 w 914"/>
                <a:gd name="T25" fmla="*/ 862 h 963"/>
                <a:gd name="T26" fmla="*/ 634 w 914"/>
                <a:gd name="T27" fmla="*/ 934 h 963"/>
                <a:gd name="T28" fmla="*/ 668 w 914"/>
                <a:gd name="T29" fmla="*/ 956 h 963"/>
                <a:gd name="T30" fmla="*/ 688 w 914"/>
                <a:gd name="T31" fmla="*/ 962 h 963"/>
                <a:gd name="T32" fmla="*/ 726 w 914"/>
                <a:gd name="T33" fmla="*/ 948 h 963"/>
                <a:gd name="T34" fmla="*/ 756 w 914"/>
                <a:gd name="T35" fmla="*/ 912 h 963"/>
                <a:gd name="T36" fmla="*/ 782 w 914"/>
                <a:gd name="T37" fmla="*/ 870 h 963"/>
                <a:gd name="T38" fmla="*/ 836 w 914"/>
                <a:gd name="T39" fmla="*/ 734 h 963"/>
                <a:gd name="T40" fmla="*/ 914 w 914"/>
                <a:gd name="T41" fmla="*/ 488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4" h="963">
                  <a:moveTo>
                    <a:pt x="0" y="499"/>
                  </a:moveTo>
                  <a:cubicBezTo>
                    <a:pt x="10" y="465"/>
                    <a:pt x="20" y="431"/>
                    <a:pt x="34" y="386"/>
                  </a:cubicBezTo>
                  <a:cubicBezTo>
                    <a:pt x="48" y="341"/>
                    <a:pt x="67" y="278"/>
                    <a:pt x="84" y="230"/>
                  </a:cubicBezTo>
                  <a:cubicBezTo>
                    <a:pt x="101" y="182"/>
                    <a:pt x="117" y="134"/>
                    <a:pt x="134" y="100"/>
                  </a:cubicBezTo>
                  <a:cubicBezTo>
                    <a:pt x="151" y="66"/>
                    <a:pt x="170" y="41"/>
                    <a:pt x="186" y="24"/>
                  </a:cubicBezTo>
                  <a:cubicBezTo>
                    <a:pt x="202" y="7"/>
                    <a:pt x="214" y="0"/>
                    <a:pt x="230" y="0"/>
                  </a:cubicBezTo>
                  <a:cubicBezTo>
                    <a:pt x="246" y="0"/>
                    <a:pt x="266" y="10"/>
                    <a:pt x="282" y="26"/>
                  </a:cubicBezTo>
                  <a:cubicBezTo>
                    <a:pt x="298" y="42"/>
                    <a:pt x="306" y="58"/>
                    <a:pt x="324" y="96"/>
                  </a:cubicBezTo>
                  <a:cubicBezTo>
                    <a:pt x="342" y="134"/>
                    <a:pt x="365" y="191"/>
                    <a:pt x="388" y="256"/>
                  </a:cubicBezTo>
                  <a:cubicBezTo>
                    <a:pt x="411" y="321"/>
                    <a:pt x="442" y="425"/>
                    <a:pt x="462" y="488"/>
                  </a:cubicBezTo>
                  <a:cubicBezTo>
                    <a:pt x="482" y="551"/>
                    <a:pt x="493" y="592"/>
                    <a:pt x="506" y="634"/>
                  </a:cubicBezTo>
                  <a:cubicBezTo>
                    <a:pt x="519" y="676"/>
                    <a:pt x="527" y="700"/>
                    <a:pt x="542" y="738"/>
                  </a:cubicBezTo>
                  <a:cubicBezTo>
                    <a:pt x="557" y="776"/>
                    <a:pt x="579" y="829"/>
                    <a:pt x="594" y="862"/>
                  </a:cubicBezTo>
                  <a:cubicBezTo>
                    <a:pt x="609" y="895"/>
                    <a:pt x="622" y="918"/>
                    <a:pt x="634" y="934"/>
                  </a:cubicBezTo>
                  <a:cubicBezTo>
                    <a:pt x="646" y="950"/>
                    <a:pt x="659" y="951"/>
                    <a:pt x="668" y="956"/>
                  </a:cubicBezTo>
                  <a:cubicBezTo>
                    <a:pt x="677" y="961"/>
                    <a:pt x="678" y="963"/>
                    <a:pt x="688" y="962"/>
                  </a:cubicBezTo>
                  <a:cubicBezTo>
                    <a:pt x="698" y="961"/>
                    <a:pt x="715" y="956"/>
                    <a:pt x="726" y="948"/>
                  </a:cubicBezTo>
                  <a:cubicBezTo>
                    <a:pt x="737" y="940"/>
                    <a:pt x="747" y="925"/>
                    <a:pt x="756" y="912"/>
                  </a:cubicBezTo>
                  <a:cubicBezTo>
                    <a:pt x="765" y="899"/>
                    <a:pt x="769" y="900"/>
                    <a:pt x="782" y="870"/>
                  </a:cubicBezTo>
                  <a:cubicBezTo>
                    <a:pt x="795" y="840"/>
                    <a:pt x="814" y="798"/>
                    <a:pt x="836" y="734"/>
                  </a:cubicBezTo>
                  <a:cubicBezTo>
                    <a:pt x="858" y="670"/>
                    <a:pt x="886" y="579"/>
                    <a:pt x="914" y="488"/>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kern="0">
                <a:solidFill>
                  <a:srgbClr val="000000"/>
                </a:solidFill>
                <a:latin typeface="Arial" pitchFamily="34" charset="0"/>
                <a:ea typeface="ＭＳ Ｐゴシック" pitchFamily="50" charset="-128"/>
              </a:endParaRPr>
            </a:p>
          </p:txBody>
        </p:sp>
        <p:sp>
          <p:nvSpPr>
            <p:cNvPr id="27" name="Freeform 59">
              <a:extLst>
                <a:ext uri="{FF2B5EF4-FFF2-40B4-BE49-F238E27FC236}">
                  <a16:creationId xmlns:a16="http://schemas.microsoft.com/office/drawing/2014/main" id="{AFFA72A9-05AF-2788-27C2-BC6817727A9E}"/>
                </a:ext>
              </a:extLst>
            </p:cNvPr>
            <p:cNvSpPr>
              <a:spLocks noGrp="1" noRot="1" noMove="1" noResize="1" noEditPoints="1" noAdjustHandles="1" noChangeArrowheads="1" noChangeShapeType="1"/>
            </p:cNvSpPr>
            <p:nvPr/>
          </p:nvSpPr>
          <p:spPr bwMode="auto">
            <a:xfrm rot="16200000">
              <a:off x="2318335" y="3681549"/>
              <a:ext cx="53085" cy="488128"/>
            </a:xfrm>
            <a:custGeom>
              <a:avLst/>
              <a:gdLst>
                <a:gd name="T0" fmla="*/ 0 w 914"/>
                <a:gd name="T1" fmla="*/ 499 h 963"/>
                <a:gd name="T2" fmla="*/ 34 w 914"/>
                <a:gd name="T3" fmla="*/ 386 h 963"/>
                <a:gd name="T4" fmla="*/ 84 w 914"/>
                <a:gd name="T5" fmla="*/ 230 h 963"/>
                <a:gd name="T6" fmla="*/ 134 w 914"/>
                <a:gd name="T7" fmla="*/ 100 h 963"/>
                <a:gd name="T8" fmla="*/ 186 w 914"/>
                <a:gd name="T9" fmla="*/ 24 h 963"/>
                <a:gd name="T10" fmla="*/ 230 w 914"/>
                <a:gd name="T11" fmla="*/ 0 h 963"/>
                <a:gd name="T12" fmla="*/ 282 w 914"/>
                <a:gd name="T13" fmla="*/ 26 h 963"/>
                <a:gd name="T14" fmla="*/ 324 w 914"/>
                <a:gd name="T15" fmla="*/ 96 h 963"/>
                <a:gd name="T16" fmla="*/ 388 w 914"/>
                <a:gd name="T17" fmla="*/ 256 h 963"/>
                <a:gd name="T18" fmla="*/ 462 w 914"/>
                <a:gd name="T19" fmla="*/ 488 h 963"/>
                <a:gd name="T20" fmla="*/ 506 w 914"/>
                <a:gd name="T21" fmla="*/ 634 h 963"/>
                <a:gd name="T22" fmla="*/ 542 w 914"/>
                <a:gd name="T23" fmla="*/ 738 h 963"/>
                <a:gd name="T24" fmla="*/ 594 w 914"/>
                <a:gd name="T25" fmla="*/ 862 h 963"/>
                <a:gd name="T26" fmla="*/ 634 w 914"/>
                <a:gd name="T27" fmla="*/ 934 h 963"/>
                <a:gd name="T28" fmla="*/ 668 w 914"/>
                <a:gd name="T29" fmla="*/ 956 h 963"/>
                <a:gd name="T30" fmla="*/ 688 w 914"/>
                <a:gd name="T31" fmla="*/ 962 h 963"/>
                <a:gd name="T32" fmla="*/ 726 w 914"/>
                <a:gd name="T33" fmla="*/ 948 h 963"/>
                <a:gd name="T34" fmla="*/ 756 w 914"/>
                <a:gd name="T35" fmla="*/ 912 h 963"/>
                <a:gd name="T36" fmla="*/ 782 w 914"/>
                <a:gd name="T37" fmla="*/ 870 h 963"/>
                <a:gd name="T38" fmla="*/ 836 w 914"/>
                <a:gd name="T39" fmla="*/ 734 h 963"/>
                <a:gd name="T40" fmla="*/ 914 w 914"/>
                <a:gd name="T41" fmla="*/ 488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4" h="963">
                  <a:moveTo>
                    <a:pt x="0" y="499"/>
                  </a:moveTo>
                  <a:cubicBezTo>
                    <a:pt x="10" y="465"/>
                    <a:pt x="20" y="431"/>
                    <a:pt x="34" y="386"/>
                  </a:cubicBezTo>
                  <a:cubicBezTo>
                    <a:pt x="48" y="341"/>
                    <a:pt x="67" y="278"/>
                    <a:pt x="84" y="230"/>
                  </a:cubicBezTo>
                  <a:cubicBezTo>
                    <a:pt x="101" y="182"/>
                    <a:pt x="117" y="134"/>
                    <a:pt x="134" y="100"/>
                  </a:cubicBezTo>
                  <a:cubicBezTo>
                    <a:pt x="151" y="66"/>
                    <a:pt x="170" y="41"/>
                    <a:pt x="186" y="24"/>
                  </a:cubicBezTo>
                  <a:cubicBezTo>
                    <a:pt x="202" y="7"/>
                    <a:pt x="214" y="0"/>
                    <a:pt x="230" y="0"/>
                  </a:cubicBezTo>
                  <a:cubicBezTo>
                    <a:pt x="246" y="0"/>
                    <a:pt x="266" y="10"/>
                    <a:pt x="282" y="26"/>
                  </a:cubicBezTo>
                  <a:cubicBezTo>
                    <a:pt x="298" y="42"/>
                    <a:pt x="306" y="58"/>
                    <a:pt x="324" y="96"/>
                  </a:cubicBezTo>
                  <a:cubicBezTo>
                    <a:pt x="342" y="134"/>
                    <a:pt x="365" y="191"/>
                    <a:pt x="388" y="256"/>
                  </a:cubicBezTo>
                  <a:cubicBezTo>
                    <a:pt x="411" y="321"/>
                    <a:pt x="442" y="425"/>
                    <a:pt x="462" y="488"/>
                  </a:cubicBezTo>
                  <a:cubicBezTo>
                    <a:pt x="482" y="551"/>
                    <a:pt x="493" y="592"/>
                    <a:pt x="506" y="634"/>
                  </a:cubicBezTo>
                  <a:cubicBezTo>
                    <a:pt x="519" y="676"/>
                    <a:pt x="527" y="700"/>
                    <a:pt x="542" y="738"/>
                  </a:cubicBezTo>
                  <a:cubicBezTo>
                    <a:pt x="557" y="776"/>
                    <a:pt x="579" y="829"/>
                    <a:pt x="594" y="862"/>
                  </a:cubicBezTo>
                  <a:cubicBezTo>
                    <a:pt x="609" y="895"/>
                    <a:pt x="622" y="918"/>
                    <a:pt x="634" y="934"/>
                  </a:cubicBezTo>
                  <a:cubicBezTo>
                    <a:pt x="646" y="950"/>
                    <a:pt x="659" y="951"/>
                    <a:pt x="668" y="956"/>
                  </a:cubicBezTo>
                  <a:cubicBezTo>
                    <a:pt x="677" y="961"/>
                    <a:pt x="678" y="963"/>
                    <a:pt x="688" y="962"/>
                  </a:cubicBezTo>
                  <a:cubicBezTo>
                    <a:pt x="698" y="961"/>
                    <a:pt x="715" y="956"/>
                    <a:pt x="726" y="948"/>
                  </a:cubicBezTo>
                  <a:cubicBezTo>
                    <a:pt x="737" y="940"/>
                    <a:pt x="747" y="925"/>
                    <a:pt x="756" y="912"/>
                  </a:cubicBezTo>
                  <a:cubicBezTo>
                    <a:pt x="765" y="899"/>
                    <a:pt x="769" y="900"/>
                    <a:pt x="782" y="870"/>
                  </a:cubicBezTo>
                  <a:cubicBezTo>
                    <a:pt x="795" y="840"/>
                    <a:pt x="814" y="798"/>
                    <a:pt x="836" y="734"/>
                  </a:cubicBezTo>
                  <a:cubicBezTo>
                    <a:pt x="858" y="670"/>
                    <a:pt x="886" y="579"/>
                    <a:pt x="914" y="488"/>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kern="0">
                <a:solidFill>
                  <a:srgbClr val="000000"/>
                </a:solidFill>
                <a:latin typeface="Arial" pitchFamily="34" charset="0"/>
                <a:ea typeface="ＭＳ Ｐゴシック" pitchFamily="50" charset="-128"/>
              </a:endParaRPr>
            </a:p>
          </p:txBody>
        </p:sp>
        <p:sp>
          <p:nvSpPr>
            <p:cNvPr id="34" name="Freeform 61">
              <a:extLst>
                <a:ext uri="{FF2B5EF4-FFF2-40B4-BE49-F238E27FC236}">
                  <a16:creationId xmlns:a16="http://schemas.microsoft.com/office/drawing/2014/main" id="{1D16AFA9-0060-F82E-E346-400823792575}"/>
                </a:ext>
              </a:extLst>
            </p:cNvPr>
            <p:cNvSpPr>
              <a:spLocks noGrp="1" noRot="1" noMove="1" noResize="1" noEditPoints="1" noAdjustHandles="1" noChangeArrowheads="1" noChangeShapeType="1"/>
            </p:cNvSpPr>
            <p:nvPr/>
          </p:nvSpPr>
          <p:spPr bwMode="auto">
            <a:xfrm rot="16200000">
              <a:off x="2318334" y="3568322"/>
              <a:ext cx="53085" cy="488129"/>
            </a:xfrm>
            <a:custGeom>
              <a:avLst/>
              <a:gdLst>
                <a:gd name="T0" fmla="*/ 0 w 914"/>
                <a:gd name="T1" fmla="*/ 499 h 963"/>
                <a:gd name="T2" fmla="*/ 34 w 914"/>
                <a:gd name="T3" fmla="*/ 386 h 963"/>
                <a:gd name="T4" fmla="*/ 84 w 914"/>
                <a:gd name="T5" fmla="*/ 230 h 963"/>
                <a:gd name="T6" fmla="*/ 134 w 914"/>
                <a:gd name="T7" fmla="*/ 100 h 963"/>
                <a:gd name="T8" fmla="*/ 186 w 914"/>
                <a:gd name="T9" fmla="*/ 24 h 963"/>
                <a:gd name="T10" fmla="*/ 230 w 914"/>
                <a:gd name="T11" fmla="*/ 0 h 963"/>
                <a:gd name="T12" fmla="*/ 282 w 914"/>
                <a:gd name="T13" fmla="*/ 26 h 963"/>
                <a:gd name="T14" fmla="*/ 324 w 914"/>
                <a:gd name="T15" fmla="*/ 96 h 963"/>
                <a:gd name="T16" fmla="*/ 388 w 914"/>
                <a:gd name="T17" fmla="*/ 256 h 963"/>
                <a:gd name="T18" fmla="*/ 462 w 914"/>
                <a:gd name="T19" fmla="*/ 488 h 963"/>
                <a:gd name="T20" fmla="*/ 506 w 914"/>
                <a:gd name="T21" fmla="*/ 634 h 963"/>
                <a:gd name="T22" fmla="*/ 542 w 914"/>
                <a:gd name="T23" fmla="*/ 738 h 963"/>
                <a:gd name="T24" fmla="*/ 594 w 914"/>
                <a:gd name="T25" fmla="*/ 862 h 963"/>
                <a:gd name="T26" fmla="*/ 634 w 914"/>
                <a:gd name="T27" fmla="*/ 934 h 963"/>
                <a:gd name="T28" fmla="*/ 668 w 914"/>
                <a:gd name="T29" fmla="*/ 956 h 963"/>
                <a:gd name="T30" fmla="*/ 688 w 914"/>
                <a:gd name="T31" fmla="*/ 962 h 963"/>
                <a:gd name="T32" fmla="*/ 726 w 914"/>
                <a:gd name="T33" fmla="*/ 948 h 963"/>
                <a:gd name="T34" fmla="*/ 756 w 914"/>
                <a:gd name="T35" fmla="*/ 912 h 963"/>
                <a:gd name="T36" fmla="*/ 782 w 914"/>
                <a:gd name="T37" fmla="*/ 870 h 963"/>
                <a:gd name="T38" fmla="*/ 836 w 914"/>
                <a:gd name="T39" fmla="*/ 734 h 963"/>
                <a:gd name="T40" fmla="*/ 914 w 914"/>
                <a:gd name="T41" fmla="*/ 488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4" h="963">
                  <a:moveTo>
                    <a:pt x="0" y="499"/>
                  </a:moveTo>
                  <a:cubicBezTo>
                    <a:pt x="10" y="465"/>
                    <a:pt x="20" y="431"/>
                    <a:pt x="34" y="386"/>
                  </a:cubicBezTo>
                  <a:cubicBezTo>
                    <a:pt x="48" y="341"/>
                    <a:pt x="67" y="278"/>
                    <a:pt x="84" y="230"/>
                  </a:cubicBezTo>
                  <a:cubicBezTo>
                    <a:pt x="101" y="182"/>
                    <a:pt x="117" y="134"/>
                    <a:pt x="134" y="100"/>
                  </a:cubicBezTo>
                  <a:cubicBezTo>
                    <a:pt x="151" y="66"/>
                    <a:pt x="170" y="41"/>
                    <a:pt x="186" y="24"/>
                  </a:cubicBezTo>
                  <a:cubicBezTo>
                    <a:pt x="202" y="7"/>
                    <a:pt x="214" y="0"/>
                    <a:pt x="230" y="0"/>
                  </a:cubicBezTo>
                  <a:cubicBezTo>
                    <a:pt x="246" y="0"/>
                    <a:pt x="266" y="10"/>
                    <a:pt x="282" y="26"/>
                  </a:cubicBezTo>
                  <a:cubicBezTo>
                    <a:pt x="298" y="42"/>
                    <a:pt x="306" y="58"/>
                    <a:pt x="324" y="96"/>
                  </a:cubicBezTo>
                  <a:cubicBezTo>
                    <a:pt x="342" y="134"/>
                    <a:pt x="365" y="191"/>
                    <a:pt x="388" y="256"/>
                  </a:cubicBezTo>
                  <a:cubicBezTo>
                    <a:pt x="411" y="321"/>
                    <a:pt x="442" y="425"/>
                    <a:pt x="462" y="488"/>
                  </a:cubicBezTo>
                  <a:cubicBezTo>
                    <a:pt x="482" y="551"/>
                    <a:pt x="493" y="592"/>
                    <a:pt x="506" y="634"/>
                  </a:cubicBezTo>
                  <a:cubicBezTo>
                    <a:pt x="519" y="676"/>
                    <a:pt x="527" y="700"/>
                    <a:pt x="542" y="738"/>
                  </a:cubicBezTo>
                  <a:cubicBezTo>
                    <a:pt x="557" y="776"/>
                    <a:pt x="579" y="829"/>
                    <a:pt x="594" y="862"/>
                  </a:cubicBezTo>
                  <a:cubicBezTo>
                    <a:pt x="609" y="895"/>
                    <a:pt x="622" y="918"/>
                    <a:pt x="634" y="934"/>
                  </a:cubicBezTo>
                  <a:cubicBezTo>
                    <a:pt x="646" y="950"/>
                    <a:pt x="659" y="951"/>
                    <a:pt x="668" y="956"/>
                  </a:cubicBezTo>
                  <a:cubicBezTo>
                    <a:pt x="677" y="961"/>
                    <a:pt x="678" y="963"/>
                    <a:pt x="688" y="962"/>
                  </a:cubicBezTo>
                  <a:cubicBezTo>
                    <a:pt x="698" y="961"/>
                    <a:pt x="715" y="956"/>
                    <a:pt x="726" y="948"/>
                  </a:cubicBezTo>
                  <a:cubicBezTo>
                    <a:pt x="737" y="940"/>
                    <a:pt x="747" y="925"/>
                    <a:pt x="756" y="912"/>
                  </a:cubicBezTo>
                  <a:cubicBezTo>
                    <a:pt x="765" y="899"/>
                    <a:pt x="769" y="900"/>
                    <a:pt x="782" y="870"/>
                  </a:cubicBezTo>
                  <a:cubicBezTo>
                    <a:pt x="795" y="840"/>
                    <a:pt x="814" y="798"/>
                    <a:pt x="836" y="734"/>
                  </a:cubicBezTo>
                  <a:cubicBezTo>
                    <a:pt x="858" y="670"/>
                    <a:pt x="886" y="579"/>
                    <a:pt x="914" y="488"/>
                  </a:cubicBezTo>
                </a:path>
              </a:pathLst>
            </a:cu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ja-JP" altLang="en-US" kern="0">
                <a:solidFill>
                  <a:srgbClr val="000000"/>
                </a:solidFill>
                <a:latin typeface="Arial" pitchFamily="34" charset="0"/>
                <a:ea typeface="ＭＳ Ｐゴシック" pitchFamily="50" charset="-128"/>
              </a:endParaRPr>
            </a:p>
          </p:txBody>
        </p:sp>
      </p:grpSp>
      <p:pic>
        <p:nvPicPr>
          <p:cNvPr id="1051" name="図 1050" descr="花瓶の白黒写真&#10;&#10;自動的に生成された説明">
            <a:extLst>
              <a:ext uri="{FF2B5EF4-FFF2-40B4-BE49-F238E27FC236}">
                <a16:creationId xmlns:a16="http://schemas.microsoft.com/office/drawing/2014/main" id="{8D92BF46-24DA-FA7D-F564-BED27A07919B}"/>
              </a:ext>
            </a:extLst>
          </p:cNvPr>
          <p:cNvPicPr>
            <a:picLocks noGrp="1" noRot="1" noChangeAspect="1" noMove="1" noResize="1" noEditPoints="1" noAdjustHandles="1" noChangeArrowheads="1" noChangeShapeType="1" noCrop="1"/>
          </p:cNvPicPr>
          <p:nvPr/>
        </p:nvPicPr>
        <p:blipFill>
          <a:blip r:embed="rId3"/>
          <a:stretch>
            <a:fillRect/>
          </a:stretch>
        </p:blipFill>
        <p:spPr>
          <a:xfrm>
            <a:off x="4632798" y="1876070"/>
            <a:ext cx="1692953" cy="2190880"/>
          </a:xfrm>
          <a:prstGeom prst="rect">
            <a:avLst/>
          </a:prstGeom>
        </p:spPr>
      </p:pic>
    </p:spTree>
    <p:extLst>
      <p:ext uri="{BB962C8B-B14F-4D97-AF65-F5344CB8AC3E}">
        <p14:creationId xmlns:p14="http://schemas.microsoft.com/office/powerpoint/2010/main" val="1155560923"/>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repeatCount="3000" accel="50000" decel="50000" fill="hold" nodeType="clickEffect">
                                  <p:stCondLst>
                                    <p:cond delay="0"/>
                                  </p:stCondLst>
                                  <p:childTnLst>
                                    <p:animMotion origin="layout" path="M 0.00147 0.0034 L 0.00147 0.48295 " pathEditMode="relative" rAng="0" ptsTypes="AA">
                                      <p:cBhvr>
                                        <p:cTn id="6" dur="2000" fill="hold"/>
                                        <p:tgtEl>
                                          <p:spTgt spid="25"/>
                                        </p:tgtEl>
                                        <p:attrNameLst>
                                          <p:attrName>ppt_x</p:attrName>
                                          <p:attrName>ppt_y</p:attrName>
                                        </p:attrNameLst>
                                      </p:cBhvr>
                                      <p:rCtr x="0" y="23970"/>
                                    </p:animMotion>
                                  </p:childTnLst>
                                </p:cTn>
                              </p:par>
                              <p:par>
                                <p:cTn id="7" presetID="22" presetClass="entr" presetSubtype="1" repeatCount="3000" fill="hold"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wipe(up)">
                                      <p:cBhvr>
                                        <p:cTn id="9" dur="2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442"/>
                                        </p:tgtEl>
                                        <p:attrNameLst>
                                          <p:attrName>style.visibility</p:attrName>
                                        </p:attrNameLst>
                                      </p:cBhvr>
                                      <p:to>
                                        <p:strVal val="visible"/>
                                      </p:to>
                                    </p:set>
                                    <p:animEffect transition="in" filter="wipe(up)">
                                      <p:cBhvr>
                                        <p:cTn id="14" dur="2000"/>
                                        <p:tgtEl>
                                          <p:spTgt spid="44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616"/>
                                        </p:tgtEl>
                                        <p:attrNameLst>
                                          <p:attrName>style.visibility</p:attrName>
                                        </p:attrNameLst>
                                      </p:cBhvr>
                                      <p:to>
                                        <p:strVal val="visible"/>
                                      </p:to>
                                    </p:set>
                                    <p:animEffect transition="in" filter="wipe(up)">
                                      <p:cBhvr>
                                        <p:cTn id="19" dur="2000"/>
                                        <p:tgtEl>
                                          <p:spTgt spid="6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26AC14-49FD-2D90-5557-3ED31CE3EF92}"/>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2D358057-2836-1271-D9B5-920C44493845}"/>
              </a:ext>
            </a:extLst>
          </p:cNvPr>
          <p:cNvSpPr>
            <a:spLocks noGrp="1" noRot="1" noMove="1" noResize="1" noEditPoints="1" noAdjustHandles="1" noChangeArrowheads="1" noChangeShapeType="1"/>
          </p:cNvSpPr>
          <p:nvPr/>
        </p:nvSpPr>
        <p:spPr>
          <a:xfrm>
            <a:off x="1050612" y="1518834"/>
            <a:ext cx="16199697" cy="8012623"/>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8" name="テキスト ボックス 7">
            <a:extLst>
              <a:ext uri="{FF2B5EF4-FFF2-40B4-BE49-F238E27FC236}">
                <a16:creationId xmlns:a16="http://schemas.microsoft.com/office/drawing/2014/main" id="{B44EF5D1-383C-F196-1DC4-7B9B2D52846F}"/>
              </a:ext>
            </a:extLst>
          </p:cNvPr>
          <p:cNvSpPr txBox="1">
            <a:spLocks noGrp="1" noRot="1" noMove="1" noResize="1" noEditPoints="1" noAdjustHandles="1" noChangeArrowheads="1" noChangeShapeType="1"/>
          </p:cNvSpPr>
          <p:nvPr/>
        </p:nvSpPr>
        <p:spPr>
          <a:xfrm>
            <a:off x="1050613" y="550800"/>
            <a:ext cx="7939275"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en-US" altLang="ja-JP" dirty="0"/>
              <a:t>B-mode</a:t>
            </a:r>
            <a:endParaRPr lang="ja-JP" altLang="en-US" dirty="0"/>
          </a:p>
        </p:txBody>
      </p:sp>
      <p:sp>
        <p:nvSpPr>
          <p:cNvPr id="108" name="コンテンツ プレースホルダー 2">
            <a:extLst>
              <a:ext uri="{FF2B5EF4-FFF2-40B4-BE49-F238E27FC236}">
                <a16:creationId xmlns:a16="http://schemas.microsoft.com/office/drawing/2014/main" id="{B8C04CB4-C583-6966-C32A-C844AB1918DE}"/>
              </a:ext>
            </a:extLst>
          </p:cNvPr>
          <p:cNvSpPr txBox="1">
            <a:spLocks noGrp="1" noRot="1" noMove="1" noResize="1" noEditPoints="1" noAdjustHandles="1" noChangeArrowheads="1" noChangeShapeType="1"/>
          </p:cNvSpPr>
          <p:nvPr/>
        </p:nvSpPr>
        <p:spPr>
          <a:xfrm>
            <a:off x="2209524" y="8490061"/>
            <a:ext cx="13907385" cy="576504"/>
          </a:xfrm>
          <a:prstGeom prst="rect">
            <a:avLst/>
          </a:prstGeom>
        </p:spPr>
        <p:txBody>
          <a:bodyPr wrap="square" lIns="0" tIns="0" rIns="0" bIns="0" anchor="t" anchorCtr="0">
            <a:spAutoFit/>
          </a:bodyPr>
          <a:lstStyle>
            <a:lvl1pPr marL="350992" indent="-350992" algn="l" defTabSz="1403970" rtl="0" eaLnBrk="1" latinLnBrk="0" hangingPunct="1">
              <a:lnSpc>
                <a:spcPct val="90000"/>
              </a:lnSpc>
              <a:spcBef>
                <a:spcPts val="1535"/>
              </a:spcBef>
              <a:buFont typeface="Arial" panose="020B0604020202020204" pitchFamily="34" charset="0"/>
              <a:buChar char="•"/>
              <a:defRPr kumimoji="1" sz="4299" kern="1200">
                <a:solidFill>
                  <a:schemeClr val="tx1"/>
                </a:solidFill>
                <a:latin typeface="+mn-lt"/>
                <a:ea typeface="+mn-ea"/>
                <a:cs typeface="+mn-cs"/>
              </a:defRPr>
            </a:lvl1pPr>
            <a:lvl2pPr marL="1052977" indent="-350992" algn="l" defTabSz="1403970" rtl="0" eaLnBrk="1" latinLnBrk="0" hangingPunct="1">
              <a:lnSpc>
                <a:spcPct val="90000"/>
              </a:lnSpc>
              <a:spcBef>
                <a:spcPts val="768"/>
              </a:spcBef>
              <a:buFont typeface="Arial" panose="020B0604020202020204" pitchFamily="34" charset="0"/>
              <a:buChar char="•"/>
              <a:defRPr kumimoji="1" sz="3685" kern="1200">
                <a:solidFill>
                  <a:schemeClr val="tx1"/>
                </a:solidFill>
                <a:latin typeface="+mn-lt"/>
                <a:ea typeface="+mn-ea"/>
                <a:cs typeface="+mn-cs"/>
              </a:defRPr>
            </a:lvl2pPr>
            <a:lvl3pPr marL="1754962" indent="-350992" algn="l" defTabSz="1403970" rtl="0" eaLnBrk="1" latinLnBrk="0" hangingPunct="1">
              <a:lnSpc>
                <a:spcPct val="90000"/>
              </a:lnSpc>
              <a:spcBef>
                <a:spcPts val="768"/>
              </a:spcBef>
              <a:buFont typeface="Arial" panose="020B0604020202020204" pitchFamily="34" charset="0"/>
              <a:buChar char="•"/>
              <a:defRPr kumimoji="1" sz="3071" kern="1200">
                <a:solidFill>
                  <a:schemeClr val="tx1"/>
                </a:solidFill>
                <a:latin typeface="+mn-lt"/>
                <a:ea typeface="+mn-ea"/>
                <a:cs typeface="+mn-cs"/>
              </a:defRPr>
            </a:lvl3pPr>
            <a:lvl4pPr marL="245694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4pPr>
            <a:lvl5pPr marL="315893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5pPr>
            <a:lvl6pPr marL="386091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6pPr>
            <a:lvl7pPr marL="456290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7pPr>
            <a:lvl8pPr marL="526488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8pPr>
            <a:lvl9pPr marL="5966871"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9pPr>
          </a:lstStyle>
          <a:p>
            <a:pPr marL="0" indent="0" algn="ctr">
              <a:lnSpc>
                <a:spcPct val="120000"/>
              </a:lnSpc>
              <a:spcBef>
                <a:spcPts val="0"/>
              </a:spcBef>
              <a:buNone/>
            </a:pPr>
            <a:r>
              <a:rPr lang="ja-JP" altLang="en-US" sz="3600" spc="300" dirty="0">
                <a:solidFill>
                  <a:srgbClr val="00B15F"/>
                </a:solidFill>
                <a:latin typeface="MS PGothic" panose="020B0600070205080204" pitchFamily="34" charset="-128"/>
                <a:ea typeface="MS PGothic" panose="020B0600070205080204" pitchFamily="34" charset="-128"/>
              </a:rPr>
              <a:t>走査を絶え間なく繰り返せばリアルタイムの動画像が得られる</a:t>
            </a:r>
          </a:p>
        </p:txBody>
      </p:sp>
      <p:sp>
        <p:nvSpPr>
          <p:cNvPr id="272" name="正方形/長方形 271">
            <a:extLst>
              <a:ext uri="{FF2B5EF4-FFF2-40B4-BE49-F238E27FC236}">
                <a16:creationId xmlns:a16="http://schemas.microsoft.com/office/drawing/2014/main" id="{4BEBD0EC-B9D0-D7BF-0D7C-30C283E146F9}"/>
              </a:ext>
            </a:extLst>
          </p:cNvPr>
          <p:cNvSpPr>
            <a:spLocks noGrp="1" noRot="1" noMove="1" noResize="1" noEditPoints="1" noAdjustHandles="1" noChangeArrowheads="1" noChangeShapeType="1"/>
          </p:cNvSpPr>
          <p:nvPr/>
        </p:nvSpPr>
        <p:spPr>
          <a:xfrm>
            <a:off x="3680638" y="4088475"/>
            <a:ext cx="4315780" cy="40379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5230"/>
          </a:p>
        </p:txBody>
      </p:sp>
      <p:sp>
        <p:nvSpPr>
          <p:cNvPr id="273" name="Oval 4">
            <a:extLst>
              <a:ext uri="{FF2B5EF4-FFF2-40B4-BE49-F238E27FC236}">
                <a16:creationId xmlns:a16="http://schemas.microsoft.com/office/drawing/2014/main" id="{8F23CD1C-8764-6BEA-26EE-06005E410060}"/>
              </a:ext>
            </a:extLst>
          </p:cNvPr>
          <p:cNvSpPr>
            <a:spLocks noGrp="1" noRot="1" noMove="1" noResize="1" noEditPoints="1" noAdjustHandles="1" noChangeArrowheads="1" noChangeShapeType="1"/>
          </p:cNvSpPr>
          <p:nvPr/>
        </p:nvSpPr>
        <p:spPr bwMode="auto">
          <a:xfrm>
            <a:off x="4462427" y="4839150"/>
            <a:ext cx="2658016" cy="2658016"/>
          </a:xfrm>
          <a:prstGeom prst="ellipse">
            <a:avLst/>
          </a:prstGeom>
          <a:solidFill>
            <a:schemeClr val="bg1">
              <a:lumMod val="75000"/>
            </a:schemeClr>
          </a:solidFill>
          <a:ln w="38100">
            <a:solidFill>
              <a:schemeClr val="bg1">
                <a:lumMod val="50000"/>
              </a:schemeClr>
            </a:solidFill>
            <a:round/>
            <a:headEnd/>
            <a:tailEnd/>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74" name="Line 6">
            <a:extLst>
              <a:ext uri="{FF2B5EF4-FFF2-40B4-BE49-F238E27FC236}">
                <a16:creationId xmlns:a16="http://schemas.microsoft.com/office/drawing/2014/main" id="{6A449887-4D8F-9FF4-3BB9-9FF6DE9D90B7}"/>
              </a:ext>
            </a:extLst>
          </p:cNvPr>
          <p:cNvSpPr>
            <a:spLocks noGrp="1" noRot="1" noMove="1" noResize="1" noEditPoints="1" noAdjustHandles="1" noChangeArrowheads="1" noChangeShapeType="1"/>
          </p:cNvSpPr>
          <p:nvPr/>
        </p:nvSpPr>
        <p:spPr bwMode="auto">
          <a:xfrm>
            <a:off x="3895245"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75" name="Line 7">
            <a:extLst>
              <a:ext uri="{FF2B5EF4-FFF2-40B4-BE49-F238E27FC236}">
                <a16:creationId xmlns:a16="http://schemas.microsoft.com/office/drawing/2014/main" id="{71C236BA-9392-D7A2-FA96-CF3A9FC30B36}"/>
              </a:ext>
            </a:extLst>
          </p:cNvPr>
          <p:cNvSpPr>
            <a:spLocks noGrp="1" noRot="1" noMove="1" noResize="1" noEditPoints="1" noAdjustHandles="1" noChangeArrowheads="1" noChangeShapeType="1"/>
          </p:cNvSpPr>
          <p:nvPr/>
        </p:nvSpPr>
        <p:spPr bwMode="auto">
          <a:xfrm>
            <a:off x="4083608"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76" name="Line 8">
            <a:extLst>
              <a:ext uri="{FF2B5EF4-FFF2-40B4-BE49-F238E27FC236}">
                <a16:creationId xmlns:a16="http://schemas.microsoft.com/office/drawing/2014/main" id="{3A1D64B8-AFF1-434A-6186-2B00F305B3E6}"/>
              </a:ext>
            </a:extLst>
          </p:cNvPr>
          <p:cNvSpPr>
            <a:spLocks noGrp="1" noRot="1" noMove="1" noResize="1" noEditPoints="1" noAdjustHandles="1" noChangeArrowheads="1" noChangeShapeType="1"/>
          </p:cNvSpPr>
          <p:nvPr/>
        </p:nvSpPr>
        <p:spPr bwMode="auto">
          <a:xfrm>
            <a:off x="4274064"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77" name="Line 9">
            <a:extLst>
              <a:ext uri="{FF2B5EF4-FFF2-40B4-BE49-F238E27FC236}">
                <a16:creationId xmlns:a16="http://schemas.microsoft.com/office/drawing/2014/main" id="{CDA8D61A-49DF-CE04-6C05-1195CFC950C5}"/>
              </a:ext>
            </a:extLst>
          </p:cNvPr>
          <p:cNvSpPr>
            <a:spLocks noGrp="1" noRot="1" noMove="1" noResize="1" noEditPoints="1" noAdjustHandles="1" noChangeArrowheads="1" noChangeShapeType="1"/>
          </p:cNvSpPr>
          <p:nvPr/>
        </p:nvSpPr>
        <p:spPr bwMode="auto">
          <a:xfrm>
            <a:off x="4464521"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78" name="Line 10">
            <a:extLst>
              <a:ext uri="{FF2B5EF4-FFF2-40B4-BE49-F238E27FC236}">
                <a16:creationId xmlns:a16="http://schemas.microsoft.com/office/drawing/2014/main" id="{7D3D3B05-64F0-3747-E9BB-943390385E18}"/>
              </a:ext>
            </a:extLst>
          </p:cNvPr>
          <p:cNvSpPr>
            <a:spLocks noGrp="1" noRot="1" noMove="1" noResize="1" noEditPoints="1" noAdjustHandles="1" noChangeArrowheads="1" noChangeShapeType="1"/>
          </p:cNvSpPr>
          <p:nvPr/>
        </p:nvSpPr>
        <p:spPr bwMode="auto">
          <a:xfrm>
            <a:off x="4652885"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79" name="Line 11">
            <a:extLst>
              <a:ext uri="{FF2B5EF4-FFF2-40B4-BE49-F238E27FC236}">
                <a16:creationId xmlns:a16="http://schemas.microsoft.com/office/drawing/2014/main" id="{50069426-0A86-94C3-3549-24A4B3C725E7}"/>
              </a:ext>
            </a:extLst>
          </p:cNvPr>
          <p:cNvSpPr>
            <a:spLocks noGrp="1" noRot="1" noMove="1" noResize="1" noEditPoints="1" noAdjustHandles="1" noChangeArrowheads="1" noChangeShapeType="1"/>
          </p:cNvSpPr>
          <p:nvPr/>
        </p:nvSpPr>
        <p:spPr bwMode="auto">
          <a:xfrm>
            <a:off x="4843340"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80" name="Line 12">
            <a:extLst>
              <a:ext uri="{FF2B5EF4-FFF2-40B4-BE49-F238E27FC236}">
                <a16:creationId xmlns:a16="http://schemas.microsoft.com/office/drawing/2014/main" id="{50BC6440-6093-2FC5-7313-B52DC7CC664F}"/>
              </a:ext>
            </a:extLst>
          </p:cNvPr>
          <p:cNvSpPr>
            <a:spLocks noGrp="1" noRot="1" noMove="1" noResize="1" noEditPoints="1" noAdjustHandles="1" noChangeArrowheads="1" noChangeShapeType="1"/>
          </p:cNvSpPr>
          <p:nvPr/>
        </p:nvSpPr>
        <p:spPr bwMode="auto">
          <a:xfrm>
            <a:off x="5035890"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81" name="Line 13">
            <a:extLst>
              <a:ext uri="{FF2B5EF4-FFF2-40B4-BE49-F238E27FC236}">
                <a16:creationId xmlns:a16="http://schemas.microsoft.com/office/drawing/2014/main" id="{C6D0A00E-FCB5-B7AA-EF49-522F1614EA51}"/>
              </a:ext>
            </a:extLst>
          </p:cNvPr>
          <p:cNvSpPr>
            <a:spLocks noGrp="1" noRot="1" noMove="1" noResize="1" noEditPoints="1" noAdjustHandles="1" noChangeArrowheads="1" noChangeShapeType="1"/>
          </p:cNvSpPr>
          <p:nvPr/>
        </p:nvSpPr>
        <p:spPr bwMode="auto">
          <a:xfrm>
            <a:off x="5224253"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82" name="Line 14">
            <a:extLst>
              <a:ext uri="{FF2B5EF4-FFF2-40B4-BE49-F238E27FC236}">
                <a16:creationId xmlns:a16="http://schemas.microsoft.com/office/drawing/2014/main" id="{490D8BD3-6F86-C73D-D567-3E17A1E85C67}"/>
              </a:ext>
            </a:extLst>
          </p:cNvPr>
          <p:cNvSpPr>
            <a:spLocks noGrp="1" noRot="1" noMove="1" noResize="1" noEditPoints="1" noAdjustHandles="1" noChangeArrowheads="1" noChangeShapeType="1"/>
          </p:cNvSpPr>
          <p:nvPr/>
        </p:nvSpPr>
        <p:spPr bwMode="auto">
          <a:xfrm>
            <a:off x="5414709"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83" name="Line 15">
            <a:extLst>
              <a:ext uri="{FF2B5EF4-FFF2-40B4-BE49-F238E27FC236}">
                <a16:creationId xmlns:a16="http://schemas.microsoft.com/office/drawing/2014/main" id="{07D1285B-5AE4-ED1B-3BF7-5434476BE7FB}"/>
              </a:ext>
            </a:extLst>
          </p:cNvPr>
          <p:cNvSpPr>
            <a:spLocks noGrp="1" noRot="1" noMove="1" noResize="1" noEditPoints="1" noAdjustHandles="1" noChangeArrowheads="1" noChangeShapeType="1"/>
          </p:cNvSpPr>
          <p:nvPr/>
        </p:nvSpPr>
        <p:spPr bwMode="auto">
          <a:xfrm>
            <a:off x="5605166"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84" name="Line 16">
            <a:extLst>
              <a:ext uri="{FF2B5EF4-FFF2-40B4-BE49-F238E27FC236}">
                <a16:creationId xmlns:a16="http://schemas.microsoft.com/office/drawing/2014/main" id="{58E12127-6C89-69EA-02FF-B77EA41BDD0F}"/>
              </a:ext>
            </a:extLst>
          </p:cNvPr>
          <p:cNvSpPr>
            <a:spLocks noGrp="1" noRot="1" noMove="1" noResize="1" noEditPoints="1" noAdjustHandles="1" noChangeArrowheads="1" noChangeShapeType="1"/>
          </p:cNvSpPr>
          <p:nvPr/>
        </p:nvSpPr>
        <p:spPr bwMode="auto">
          <a:xfrm>
            <a:off x="5793528"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85" name="Line 17">
            <a:extLst>
              <a:ext uri="{FF2B5EF4-FFF2-40B4-BE49-F238E27FC236}">
                <a16:creationId xmlns:a16="http://schemas.microsoft.com/office/drawing/2014/main" id="{610DDEB6-9E15-FC59-9C8C-6E97792583DA}"/>
              </a:ext>
            </a:extLst>
          </p:cNvPr>
          <p:cNvSpPr>
            <a:spLocks noGrp="1" noRot="1" noMove="1" noResize="1" noEditPoints="1" noAdjustHandles="1" noChangeArrowheads="1" noChangeShapeType="1"/>
          </p:cNvSpPr>
          <p:nvPr/>
        </p:nvSpPr>
        <p:spPr bwMode="auto">
          <a:xfrm>
            <a:off x="5983985"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86" name="Line 18">
            <a:extLst>
              <a:ext uri="{FF2B5EF4-FFF2-40B4-BE49-F238E27FC236}">
                <a16:creationId xmlns:a16="http://schemas.microsoft.com/office/drawing/2014/main" id="{92454D04-AB57-4F99-4B31-E906C328F7CA}"/>
              </a:ext>
            </a:extLst>
          </p:cNvPr>
          <p:cNvSpPr>
            <a:spLocks noGrp="1" noRot="1" noMove="1" noResize="1" noEditPoints="1" noAdjustHandles="1" noChangeArrowheads="1" noChangeShapeType="1"/>
          </p:cNvSpPr>
          <p:nvPr/>
        </p:nvSpPr>
        <p:spPr bwMode="auto">
          <a:xfrm>
            <a:off x="6174440"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87" name="Line 19">
            <a:extLst>
              <a:ext uri="{FF2B5EF4-FFF2-40B4-BE49-F238E27FC236}">
                <a16:creationId xmlns:a16="http://schemas.microsoft.com/office/drawing/2014/main" id="{833A379D-909D-7EF3-DAA5-237DC411D4E7}"/>
              </a:ext>
            </a:extLst>
          </p:cNvPr>
          <p:cNvSpPr>
            <a:spLocks noGrp="1" noRot="1" noMove="1" noResize="1" noEditPoints="1" noAdjustHandles="1" noChangeArrowheads="1" noChangeShapeType="1"/>
          </p:cNvSpPr>
          <p:nvPr/>
        </p:nvSpPr>
        <p:spPr bwMode="auto">
          <a:xfrm>
            <a:off x="6362804"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88" name="Line 20">
            <a:extLst>
              <a:ext uri="{FF2B5EF4-FFF2-40B4-BE49-F238E27FC236}">
                <a16:creationId xmlns:a16="http://schemas.microsoft.com/office/drawing/2014/main" id="{EE91D2D5-71E1-9571-BDA7-4458969AC62C}"/>
              </a:ext>
            </a:extLst>
          </p:cNvPr>
          <p:cNvSpPr>
            <a:spLocks noGrp="1" noRot="1" noMove="1" noResize="1" noEditPoints="1" noAdjustHandles="1" noChangeArrowheads="1" noChangeShapeType="1"/>
          </p:cNvSpPr>
          <p:nvPr/>
        </p:nvSpPr>
        <p:spPr bwMode="auto">
          <a:xfrm>
            <a:off x="6553261"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89" name="Line 21">
            <a:extLst>
              <a:ext uri="{FF2B5EF4-FFF2-40B4-BE49-F238E27FC236}">
                <a16:creationId xmlns:a16="http://schemas.microsoft.com/office/drawing/2014/main" id="{0FB589D6-03A2-7544-D93E-9444D2513032}"/>
              </a:ext>
            </a:extLst>
          </p:cNvPr>
          <p:cNvSpPr>
            <a:spLocks noGrp="1" noRot="1" noMove="1" noResize="1" noEditPoints="1" noAdjustHandles="1" noChangeArrowheads="1" noChangeShapeType="1"/>
          </p:cNvSpPr>
          <p:nvPr/>
        </p:nvSpPr>
        <p:spPr bwMode="auto">
          <a:xfrm>
            <a:off x="6743716"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90" name="Line 22">
            <a:extLst>
              <a:ext uri="{FF2B5EF4-FFF2-40B4-BE49-F238E27FC236}">
                <a16:creationId xmlns:a16="http://schemas.microsoft.com/office/drawing/2014/main" id="{4A8ABB79-78CE-D35A-216D-82B082735C9B}"/>
              </a:ext>
            </a:extLst>
          </p:cNvPr>
          <p:cNvSpPr>
            <a:spLocks noGrp="1" noRot="1" noMove="1" noResize="1" noEditPoints="1" noAdjustHandles="1" noChangeArrowheads="1" noChangeShapeType="1"/>
          </p:cNvSpPr>
          <p:nvPr/>
        </p:nvSpPr>
        <p:spPr bwMode="auto">
          <a:xfrm>
            <a:off x="6932080"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91" name="Line 23">
            <a:extLst>
              <a:ext uri="{FF2B5EF4-FFF2-40B4-BE49-F238E27FC236}">
                <a16:creationId xmlns:a16="http://schemas.microsoft.com/office/drawing/2014/main" id="{318AE931-49E4-A2A1-BD13-05F907CE2F1E}"/>
              </a:ext>
            </a:extLst>
          </p:cNvPr>
          <p:cNvSpPr>
            <a:spLocks noGrp="1" noRot="1" noMove="1" noResize="1" noEditPoints="1" noAdjustHandles="1" noChangeArrowheads="1" noChangeShapeType="1"/>
          </p:cNvSpPr>
          <p:nvPr/>
        </p:nvSpPr>
        <p:spPr bwMode="auto">
          <a:xfrm>
            <a:off x="7122535"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92" name="Line 24">
            <a:extLst>
              <a:ext uri="{FF2B5EF4-FFF2-40B4-BE49-F238E27FC236}">
                <a16:creationId xmlns:a16="http://schemas.microsoft.com/office/drawing/2014/main" id="{3FC2B6E1-7359-CD89-0321-B439711C16EE}"/>
              </a:ext>
            </a:extLst>
          </p:cNvPr>
          <p:cNvSpPr>
            <a:spLocks noGrp="1" noRot="1" noMove="1" noResize="1" noEditPoints="1" noAdjustHandles="1" noChangeArrowheads="1" noChangeShapeType="1"/>
          </p:cNvSpPr>
          <p:nvPr/>
        </p:nvSpPr>
        <p:spPr bwMode="auto">
          <a:xfrm>
            <a:off x="7312993"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93" name="Line 25">
            <a:extLst>
              <a:ext uri="{FF2B5EF4-FFF2-40B4-BE49-F238E27FC236}">
                <a16:creationId xmlns:a16="http://schemas.microsoft.com/office/drawing/2014/main" id="{23B2B690-FD27-FBC0-B66D-846E1E85D5A5}"/>
              </a:ext>
            </a:extLst>
          </p:cNvPr>
          <p:cNvSpPr>
            <a:spLocks noGrp="1" noRot="1" noMove="1" noResize="1" noEditPoints="1" noAdjustHandles="1" noChangeArrowheads="1" noChangeShapeType="1"/>
          </p:cNvSpPr>
          <p:nvPr/>
        </p:nvSpPr>
        <p:spPr bwMode="auto">
          <a:xfrm>
            <a:off x="7501356"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94" name="Line 26">
            <a:extLst>
              <a:ext uri="{FF2B5EF4-FFF2-40B4-BE49-F238E27FC236}">
                <a16:creationId xmlns:a16="http://schemas.microsoft.com/office/drawing/2014/main" id="{AE828E09-75D8-F5A7-C978-F8F080C29C6B}"/>
              </a:ext>
            </a:extLst>
          </p:cNvPr>
          <p:cNvSpPr>
            <a:spLocks noGrp="1" noRot="1" noMove="1" noResize="1" noEditPoints="1" noAdjustHandles="1" noChangeArrowheads="1" noChangeShapeType="1"/>
          </p:cNvSpPr>
          <p:nvPr/>
        </p:nvSpPr>
        <p:spPr bwMode="auto">
          <a:xfrm>
            <a:off x="7691812" y="4267781"/>
            <a:ext cx="0" cy="3702386"/>
          </a:xfrm>
          <a:prstGeom prst="line">
            <a:avLst/>
          </a:prstGeom>
          <a:noFill/>
          <a:ln w="952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95" name="Oval 30">
            <a:extLst>
              <a:ext uri="{FF2B5EF4-FFF2-40B4-BE49-F238E27FC236}">
                <a16:creationId xmlns:a16="http://schemas.microsoft.com/office/drawing/2014/main" id="{A730E67F-917B-ECC2-44A3-0BC867C405E7}"/>
              </a:ext>
            </a:extLst>
          </p:cNvPr>
          <p:cNvSpPr>
            <a:spLocks noGrp="1" noRot="1" noMove="1" noResize="1" noEditPoints="1" noAdjustHandles="1" noChangeArrowheads="1" noChangeShapeType="1"/>
          </p:cNvSpPr>
          <p:nvPr/>
        </p:nvSpPr>
        <p:spPr bwMode="auto">
          <a:xfrm>
            <a:off x="4422666" y="6113745"/>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96" name="Oval 31">
            <a:extLst>
              <a:ext uri="{FF2B5EF4-FFF2-40B4-BE49-F238E27FC236}">
                <a16:creationId xmlns:a16="http://schemas.microsoft.com/office/drawing/2014/main" id="{49CC896D-7CB0-4491-CBB3-2CFF3376759B}"/>
              </a:ext>
            </a:extLst>
          </p:cNvPr>
          <p:cNvSpPr>
            <a:spLocks noGrp="1" noRot="1" noMove="1" noResize="1" noEditPoints="1" noAdjustHandles="1" noChangeArrowheads="1" noChangeShapeType="1"/>
          </p:cNvSpPr>
          <p:nvPr/>
        </p:nvSpPr>
        <p:spPr bwMode="auto">
          <a:xfrm>
            <a:off x="4606844" y="5425173"/>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97" name="Oval 32">
            <a:extLst>
              <a:ext uri="{FF2B5EF4-FFF2-40B4-BE49-F238E27FC236}">
                <a16:creationId xmlns:a16="http://schemas.microsoft.com/office/drawing/2014/main" id="{0483A398-145E-505A-9B9B-CF3C5487DC0D}"/>
              </a:ext>
            </a:extLst>
          </p:cNvPr>
          <p:cNvSpPr>
            <a:spLocks noGrp="1" noRot="1" noMove="1" noResize="1" noEditPoints="1" noAdjustHandles="1" noChangeArrowheads="1" noChangeShapeType="1"/>
          </p:cNvSpPr>
          <p:nvPr/>
        </p:nvSpPr>
        <p:spPr bwMode="auto">
          <a:xfrm>
            <a:off x="4791022" y="5188672"/>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98" name="Oval 33">
            <a:extLst>
              <a:ext uri="{FF2B5EF4-FFF2-40B4-BE49-F238E27FC236}">
                <a16:creationId xmlns:a16="http://schemas.microsoft.com/office/drawing/2014/main" id="{0D5459ED-9DFB-D9BC-B2FF-885A54109188}"/>
              </a:ext>
            </a:extLst>
          </p:cNvPr>
          <p:cNvSpPr>
            <a:spLocks noGrp="1" noRot="1" noMove="1" noResize="1" noEditPoints="1" noAdjustHandles="1" noChangeArrowheads="1" noChangeShapeType="1"/>
          </p:cNvSpPr>
          <p:nvPr/>
        </p:nvSpPr>
        <p:spPr bwMode="auto">
          <a:xfrm>
            <a:off x="4989849" y="5017052"/>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299" name="Oval 34">
            <a:extLst>
              <a:ext uri="{FF2B5EF4-FFF2-40B4-BE49-F238E27FC236}">
                <a16:creationId xmlns:a16="http://schemas.microsoft.com/office/drawing/2014/main" id="{231C63DC-C304-0DD6-B9B0-0A49E67522B6}"/>
              </a:ext>
            </a:extLst>
          </p:cNvPr>
          <p:cNvSpPr>
            <a:spLocks noGrp="1" noRot="1" noMove="1" noResize="1" noEditPoints="1" noAdjustHandles="1" noChangeArrowheads="1" noChangeShapeType="1"/>
          </p:cNvSpPr>
          <p:nvPr/>
        </p:nvSpPr>
        <p:spPr bwMode="auto">
          <a:xfrm>
            <a:off x="5174026" y="4924963"/>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00" name="Oval 35">
            <a:extLst>
              <a:ext uri="{FF2B5EF4-FFF2-40B4-BE49-F238E27FC236}">
                <a16:creationId xmlns:a16="http://schemas.microsoft.com/office/drawing/2014/main" id="{38A53399-231E-6182-5348-2825B217385D}"/>
              </a:ext>
            </a:extLst>
          </p:cNvPr>
          <p:cNvSpPr>
            <a:spLocks noGrp="1" noRot="1" noMove="1" noResize="1" noEditPoints="1" noAdjustHandles="1" noChangeArrowheads="1" noChangeShapeType="1"/>
          </p:cNvSpPr>
          <p:nvPr/>
        </p:nvSpPr>
        <p:spPr bwMode="auto">
          <a:xfrm>
            <a:off x="5372854" y="4853803"/>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01" name="Oval 36">
            <a:extLst>
              <a:ext uri="{FF2B5EF4-FFF2-40B4-BE49-F238E27FC236}">
                <a16:creationId xmlns:a16="http://schemas.microsoft.com/office/drawing/2014/main" id="{60217EA0-1141-B6AD-7770-EDD29A385A07}"/>
              </a:ext>
            </a:extLst>
          </p:cNvPr>
          <p:cNvSpPr>
            <a:spLocks noGrp="1" noRot="1" noMove="1" noResize="1" noEditPoints="1" noAdjustHandles="1" noChangeArrowheads="1" noChangeShapeType="1"/>
          </p:cNvSpPr>
          <p:nvPr/>
        </p:nvSpPr>
        <p:spPr bwMode="auto">
          <a:xfrm>
            <a:off x="5554939" y="4809853"/>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02" name="Oval 40">
            <a:extLst>
              <a:ext uri="{FF2B5EF4-FFF2-40B4-BE49-F238E27FC236}">
                <a16:creationId xmlns:a16="http://schemas.microsoft.com/office/drawing/2014/main" id="{F3B2EB68-F768-E093-0C14-6BC732254C37}"/>
              </a:ext>
            </a:extLst>
          </p:cNvPr>
          <p:cNvSpPr>
            <a:spLocks noGrp="1" noRot="1" noMove="1" noResize="1" noEditPoints="1" noAdjustHandles="1" noChangeArrowheads="1" noChangeShapeType="1"/>
          </p:cNvSpPr>
          <p:nvPr/>
        </p:nvSpPr>
        <p:spPr bwMode="auto">
          <a:xfrm flipH="1">
            <a:off x="7076496" y="6109559"/>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03" name="Oval 41">
            <a:extLst>
              <a:ext uri="{FF2B5EF4-FFF2-40B4-BE49-F238E27FC236}">
                <a16:creationId xmlns:a16="http://schemas.microsoft.com/office/drawing/2014/main" id="{8F0BB37D-50E8-55E6-E84B-FC30084F9E97}"/>
              </a:ext>
            </a:extLst>
          </p:cNvPr>
          <p:cNvSpPr>
            <a:spLocks noGrp="1" noRot="1" noMove="1" noResize="1" noEditPoints="1" noAdjustHandles="1" noChangeArrowheads="1" noChangeShapeType="1"/>
          </p:cNvSpPr>
          <p:nvPr/>
        </p:nvSpPr>
        <p:spPr bwMode="auto">
          <a:xfrm flipH="1">
            <a:off x="6892319" y="5420987"/>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04" name="Oval 42">
            <a:extLst>
              <a:ext uri="{FF2B5EF4-FFF2-40B4-BE49-F238E27FC236}">
                <a16:creationId xmlns:a16="http://schemas.microsoft.com/office/drawing/2014/main" id="{1E002C95-F3AE-A233-4FAD-0119421BC981}"/>
              </a:ext>
            </a:extLst>
          </p:cNvPr>
          <p:cNvSpPr>
            <a:spLocks noGrp="1" noRot="1" noMove="1" noResize="1" noEditPoints="1" noAdjustHandles="1" noChangeArrowheads="1" noChangeShapeType="1"/>
          </p:cNvSpPr>
          <p:nvPr/>
        </p:nvSpPr>
        <p:spPr bwMode="auto">
          <a:xfrm flipH="1">
            <a:off x="6708141" y="5184486"/>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05" name="Oval 43">
            <a:extLst>
              <a:ext uri="{FF2B5EF4-FFF2-40B4-BE49-F238E27FC236}">
                <a16:creationId xmlns:a16="http://schemas.microsoft.com/office/drawing/2014/main" id="{DEAC8B3C-3A14-9130-F05B-4E5442B180AE}"/>
              </a:ext>
            </a:extLst>
          </p:cNvPr>
          <p:cNvSpPr>
            <a:spLocks noGrp="1" noRot="1" noMove="1" noResize="1" noEditPoints="1" noAdjustHandles="1" noChangeArrowheads="1" noChangeShapeType="1"/>
          </p:cNvSpPr>
          <p:nvPr/>
        </p:nvSpPr>
        <p:spPr bwMode="auto">
          <a:xfrm flipH="1">
            <a:off x="6509312" y="5012866"/>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06" name="Oval 44">
            <a:extLst>
              <a:ext uri="{FF2B5EF4-FFF2-40B4-BE49-F238E27FC236}">
                <a16:creationId xmlns:a16="http://schemas.microsoft.com/office/drawing/2014/main" id="{D466D6D4-53A1-D023-E15F-AA502286D107}"/>
              </a:ext>
            </a:extLst>
          </p:cNvPr>
          <p:cNvSpPr>
            <a:spLocks noGrp="1" noRot="1" noMove="1" noResize="1" noEditPoints="1" noAdjustHandles="1" noChangeArrowheads="1" noChangeShapeType="1"/>
          </p:cNvSpPr>
          <p:nvPr/>
        </p:nvSpPr>
        <p:spPr bwMode="auto">
          <a:xfrm flipH="1">
            <a:off x="6325135" y="4920777"/>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07" name="Oval 45">
            <a:extLst>
              <a:ext uri="{FF2B5EF4-FFF2-40B4-BE49-F238E27FC236}">
                <a16:creationId xmlns:a16="http://schemas.microsoft.com/office/drawing/2014/main" id="{832CA1CE-1BEF-0159-10F6-630E447677FD}"/>
              </a:ext>
            </a:extLst>
          </p:cNvPr>
          <p:cNvSpPr>
            <a:spLocks noGrp="1" noRot="1" noMove="1" noResize="1" noEditPoints="1" noAdjustHandles="1" noChangeArrowheads="1" noChangeShapeType="1"/>
          </p:cNvSpPr>
          <p:nvPr/>
        </p:nvSpPr>
        <p:spPr bwMode="auto">
          <a:xfrm flipH="1">
            <a:off x="6126307" y="4849617"/>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08" name="Oval 46">
            <a:extLst>
              <a:ext uri="{FF2B5EF4-FFF2-40B4-BE49-F238E27FC236}">
                <a16:creationId xmlns:a16="http://schemas.microsoft.com/office/drawing/2014/main" id="{044FBD37-A7D7-3AC2-E4EA-CDF5F7A78935}"/>
              </a:ext>
            </a:extLst>
          </p:cNvPr>
          <p:cNvSpPr>
            <a:spLocks noGrp="1" noRot="1" noMove="1" noResize="1" noEditPoints="1" noAdjustHandles="1" noChangeArrowheads="1" noChangeShapeType="1"/>
          </p:cNvSpPr>
          <p:nvPr/>
        </p:nvSpPr>
        <p:spPr bwMode="auto">
          <a:xfrm flipH="1">
            <a:off x="5944224" y="4805667"/>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09" name="Oval 47">
            <a:extLst>
              <a:ext uri="{FF2B5EF4-FFF2-40B4-BE49-F238E27FC236}">
                <a16:creationId xmlns:a16="http://schemas.microsoft.com/office/drawing/2014/main" id="{C48C5A7E-5500-E00E-DE79-2391C752E9CE}"/>
              </a:ext>
            </a:extLst>
          </p:cNvPr>
          <p:cNvSpPr>
            <a:spLocks noGrp="1" noRot="1" noMove="1" noResize="1" noEditPoints="1" noAdjustHandles="1" noChangeArrowheads="1" noChangeShapeType="1"/>
          </p:cNvSpPr>
          <p:nvPr/>
        </p:nvSpPr>
        <p:spPr bwMode="auto">
          <a:xfrm flipH="1">
            <a:off x="5744348" y="4795203"/>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10" name="Oval 52">
            <a:extLst>
              <a:ext uri="{FF2B5EF4-FFF2-40B4-BE49-F238E27FC236}">
                <a16:creationId xmlns:a16="http://schemas.microsoft.com/office/drawing/2014/main" id="{A15DD91A-3D29-B593-569F-56DE496E6926}"/>
              </a:ext>
            </a:extLst>
          </p:cNvPr>
          <p:cNvSpPr>
            <a:spLocks noGrp="1" noRot="1" noMove="1" noResize="1" noEditPoints="1" noAdjustHandles="1" noChangeArrowheads="1" noChangeShapeType="1"/>
          </p:cNvSpPr>
          <p:nvPr/>
        </p:nvSpPr>
        <p:spPr bwMode="auto">
          <a:xfrm flipV="1">
            <a:off x="4602658" y="6814875"/>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11" name="Oval 53">
            <a:extLst>
              <a:ext uri="{FF2B5EF4-FFF2-40B4-BE49-F238E27FC236}">
                <a16:creationId xmlns:a16="http://schemas.microsoft.com/office/drawing/2014/main" id="{84C7990E-3D13-DC52-04EA-EDF00101186F}"/>
              </a:ext>
            </a:extLst>
          </p:cNvPr>
          <p:cNvSpPr>
            <a:spLocks noGrp="1" noRot="1" noMove="1" noResize="1" noEditPoints="1" noAdjustHandles="1" noChangeArrowheads="1" noChangeShapeType="1"/>
          </p:cNvSpPr>
          <p:nvPr/>
        </p:nvSpPr>
        <p:spPr bwMode="auto">
          <a:xfrm flipV="1">
            <a:off x="4786836" y="7051375"/>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12" name="Oval 54">
            <a:extLst>
              <a:ext uri="{FF2B5EF4-FFF2-40B4-BE49-F238E27FC236}">
                <a16:creationId xmlns:a16="http://schemas.microsoft.com/office/drawing/2014/main" id="{E08B121F-9418-97AC-F18A-BAFF8E021994}"/>
              </a:ext>
            </a:extLst>
          </p:cNvPr>
          <p:cNvSpPr>
            <a:spLocks noGrp="1" noRot="1" noMove="1" noResize="1" noEditPoints="1" noAdjustHandles="1" noChangeArrowheads="1" noChangeShapeType="1"/>
          </p:cNvSpPr>
          <p:nvPr/>
        </p:nvSpPr>
        <p:spPr bwMode="auto">
          <a:xfrm flipV="1">
            <a:off x="4985663" y="7222995"/>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13" name="Oval 55">
            <a:extLst>
              <a:ext uri="{FF2B5EF4-FFF2-40B4-BE49-F238E27FC236}">
                <a16:creationId xmlns:a16="http://schemas.microsoft.com/office/drawing/2014/main" id="{62599C94-FC27-1125-F2CF-CEABEC04F805}"/>
              </a:ext>
            </a:extLst>
          </p:cNvPr>
          <p:cNvSpPr>
            <a:spLocks noGrp="1" noRot="1" noMove="1" noResize="1" noEditPoints="1" noAdjustHandles="1" noChangeArrowheads="1" noChangeShapeType="1"/>
          </p:cNvSpPr>
          <p:nvPr/>
        </p:nvSpPr>
        <p:spPr bwMode="auto">
          <a:xfrm flipV="1">
            <a:off x="5169841" y="7315084"/>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14" name="Oval 56">
            <a:extLst>
              <a:ext uri="{FF2B5EF4-FFF2-40B4-BE49-F238E27FC236}">
                <a16:creationId xmlns:a16="http://schemas.microsoft.com/office/drawing/2014/main" id="{A25914ED-F856-8F21-194C-72C2E1189B3D}"/>
              </a:ext>
            </a:extLst>
          </p:cNvPr>
          <p:cNvSpPr>
            <a:spLocks noGrp="1" noRot="1" noMove="1" noResize="1" noEditPoints="1" noAdjustHandles="1" noChangeArrowheads="1" noChangeShapeType="1"/>
          </p:cNvSpPr>
          <p:nvPr/>
        </p:nvSpPr>
        <p:spPr bwMode="auto">
          <a:xfrm flipV="1">
            <a:off x="5368668" y="7386243"/>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15" name="Oval 57">
            <a:extLst>
              <a:ext uri="{FF2B5EF4-FFF2-40B4-BE49-F238E27FC236}">
                <a16:creationId xmlns:a16="http://schemas.microsoft.com/office/drawing/2014/main" id="{B6A8C633-4B73-7049-72DC-1B883DB755FB}"/>
              </a:ext>
            </a:extLst>
          </p:cNvPr>
          <p:cNvSpPr>
            <a:spLocks noGrp="1" noRot="1" noMove="1" noResize="1" noEditPoints="1" noAdjustHandles="1" noChangeArrowheads="1" noChangeShapeType="1"/>
          </p:cNvSpPr>
          <p:nvPr/>
        </p:nvSpPr>
        <p:spPr bwMode="auto">
          <a:xfrm flipV="1">
            <a:off x="5550753" y="7430196"/>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16" name="Oval 61">
            <a:extLst>
              <a:ext uri="{FF2B5EF4-FFF2-40B4-BE49-F238E27FC236}">
                <a16:creationId xmlns:a16="http://schemas.microsoft.com/office/drawing/2014/main" id="{E120C31E-69C7-B507-C8A9-0D36734C8615}"/>
              </a:ext>
            </a:extLst>
          </p:cNvPr>
          <p:cNvSpPr>
            <a:spLocks noGrp="1" noRot="1" noMove="1" noResize="1" noEditPoints="1" noAdjustHandles="1" noChangeArrowheads="1" noChangeShapeType="1"/>
          </p:cNvSpPr>
          <p:nvPr/>
        </p:nvSpPr>
        <p:spPr bwMode="auto">
          <a:xfrm flipH="1" flipV="1">
            <a:off x="6888133" y="6819061"/>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17" name="Oval 62">
            <a:extLst>
              <a:ext uri="{FF2B5EF4-FFF2-40B4-BE49-F238E27FC236}">
                <a16:creationId xmlns:a16="http://schemas.microsoft.com/office/drawing/2014/main" id="{A9F8C76A-C8D3-06AA-63E8-64F4BDF1514D}"/>
              </a:ext>
            </a:extLst>
          </p:cNvPr>
          <p:cNvSpPr>
            <a:spLocks noGrp="1" noRot="1" noMove="1" noResize="1" noEditPoints="1" noAdjustHandles="1" noChangeArrowheads="1" noChangeShapeType="1"/>
          </p:cNvSpPr>
          <p:nvPr/>
        </p:nvSpPr>
        <p:spPr bwMode="auto">
          <a:xfrm flipH="1" flipV="1">
            <a:off x="6703955" y="7055561"/>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18" name="Oval 63">
            <a:extLst>
              <a:ext uri="{FF2B5EF4-FFF2-40B4-BE49-F238E27FC236}">
                <a16:creationId xmlns:a16="http://schemas.microsoft.com/office/drawing/2014/main" id="{8E7E96FA-A102-F67E-A551-ADA052BAB918}"/>
              </a:ext>
            </a:extLst>
          </p:cNvPr>
          <p:cNvSpPr>
            <a:spLocks noGrp="1" noRot="1" noMove="1" noResize="1" noEditPoints="1" noAdjustHandles="1" noChangeArrowheads="1" noChangeShapeType="1"/>
          </p:cNvSpPr>
          <p:nvPr/>
        </p:nvSpPr>
        <p:spPr bwMode="auto">
          <a:xfrm flipH="1" flipV="1">
            <a:off x="6505126" y="7227181"/>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19" name="Oval 64">
            <a:extLst>
              <a:ext uri="{FF2B5EF4-FFF2-40B4-BE49-F238E27FC236}">
                <a16:creationId xmlns:a16="http://schemas.microsoft.com/office/drawing/2014/main" id="{3D57ED96-8EE9-0F1D-DFB4-6ECE88FC8610}"/>
              </a:ext>
            </a:extLst>
          </p:cNvPr>
          <p:cNvSpPr>
            <a:spLocks noGrp="1" noRot="1" noMove="1" noResize="1" noEditPoints="1" noAdjustHandles="1" noChangeArrowheads="1" noChangeShapeType="1"/>
          </p:cNvSpPr>
          <p:nvPr/>
        </p:nvSpPr>
        <p:spPr bwMode="auto">
          <a:xfrm flipH="1" flipV="1">
            <a:off x="6320949" y="7319270"/>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20" name="Oval 65">
            <a:extLst>
              <a:ext uri="{FF2B5EF4-FFF2-40B4-BE49-F238E27FC236}">
                <a16:creationId xmlns:a16="http://schemas.microsoft.com/office/drawing/2014/main" id="{B53038E8-AB6E-F5E0-F501-C5559823391F}"/>
              </a:ext>
            </a:extLst>
          </p:cNvPr>
          <p:cNvSpPr>
            <a:spLocks noGrp="1" noRot="1" noMove="1" noResize="1" noEditPoints="1" noAdjustHandles="1" noChangeArrowheads="1" noChangeShapeType="1"/>
          </p:cNvSpPr>
          <p:nvPr/>
        </p:nvSpPr>
        <p:spPr bwMode="auto">
          <a:xfrm flipH="1" flipV="1">
            <a:off x="6122122" y="7390429"/>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21" name="Oval 66">
            <a:extLst>
              <a:ext uri="{FF2B5EF4-FFF2-40B4-BE49-F238E27FC236}">
                <a16:creationId xmlns:a16="http://schemas.microsoft.com/office/drawing/2014/main" id="{EBBE5827-EB7E-F754-7F14-89ED03BCC4BC}"/>
              </a:ext>
            </a:extLst>
          </p:cNvPr>
          <p:cNvSpPr>
            <a:spLocks noGrp="1" noRot="1" noMove="1" noResize="1" noEditPoints="1" noAdjustHandles="1" noChangeArrowheads="1" noChangeShapeType="1"/>
          </p:cNvSpPr>
          <p:nvPr/>
        </p:nvSpPr>
        <p:spPr bwMode="auto">
          <a:xfrm flipH="1" flipV="1">
            <a:off x="5940038" y="7434381"/>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22" name="Oval 67">
            <a:extLst>
              <a:ext uri="{FF2B5EF4-FFF2-40B4-BE49-F238E27FC236}">
                <a16:creationId xmlns:a16="http://schemas.microsoft.com/office/drawing/2014/main" id="{A2351D5B-A954-2CAC-D440-A4F7E1F15CDB}"/>
              </a:ext>
            </a:extLst>
          </p:cNvPr>
          <p:cNvSpPr>
            <a:spLocks noGrp="1" noRot="1" noMove="1" noResize="1" noEditPoints="1" noAdjustHandles="1" noChangeArrowheads="1" noChangeShapeType="1"/>
          </p:cNvSpPr>
          <p:nvPr/>
        </p:nvSpPr>
        <p:spPr bwMode="auto">
          <a:xfrm flipH="1" flipV="1">
            <a:off x="5746873" y="7445918"/>
            <a:ext cx="94181" cy="94181"/>
          </a:xfrm>
          <a:prstGeom prst="ellipse">
            <a:avLst/>
          </a:prstGeom>
          <a:solidFill>
            <a:srgbClr val="FFFF00"/>
          </a:solidFill>
          <a:ln>
            <a:noFill/>
          </a:ln>
          <a:effec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grpSp>
        <p:nvGrpSpPr>
          <p:cNvPr id="323" name="グループ化 322">
            <a:extLst>
              <a:ext uri="{FF2B5EF4-FFF2-40B4-BE49-F238E27FC236}">
                <a16:creationId xmlns:a16="http://schemas.microsoft.com/office/drawing/2014/main" id="{4B996783-05F3-3989-1E6B-864CFD5F26F4}"/>
              </a:ext>
            </a:extLst>
          </p:cNvPr>
          <p:cNvGrpSpPr>
            <a:grpSpLocks noGrp="1" noUngrp="1" noRot="1" noMove="1" noResize="1"/>
          </p:cNvGrpSpPr>
          <p:nvPr/>
        </p:nvGrpSpPr>
        <p:grpSpPr>
          <a:xfrm>
            <a:off x="3491388" y="1908305"/>
            <a:ext cx="4861513" cy="2359475"/>
            <a:chOff x="1547664" y="1643685"/>
            <a:chExt cx="2660581" cy="1102534"/>
          </a:xfrm>
        </p:grpSpPr>
        <p:sp>
          <p:nvSpPr>
            <p:cNvPr id="324" name="アーチ 323">
              <a:extLst>
                <a:ext uri="{FF2B5EF4-FFF2-40B4-BE49-F238E27FC236}">
                  <a16:creationId xmlns:a16="http://schemas.microsoft.com/office/drawing/2014/main" id="{4601807C-FBBC-0EDD-E35A-4F6ACACB8E62}"/>
                </a:ext>
              </a:extLst>
            </p:cNvPr>
            <p:cNvSpPr>
              <a:spLocks noGrp="1" noRot="1" noMove="1" noResize="1" noEditPoints="1" noAdjustHandles="1" noChangeArrowheads="1" noChangeShapeType="1"/>
            </p:cNvSpPr>
            <p:nvPr/>
          </p:nvSpPr>
          <p:spPr>
            <a:xfrm>
              <a:off x="2732081" y="1643685"/>
              <a:ext cx="1476164" cy="792088"/>
            </a:xfrm>
            <a:prstGeom prst="blockArc">
              <a:avLst>
                <a:gd name="adj1" fmla="val 10800000"/>
                <a:gd name="adj2" fmla="val 15336761"/>
                <a:gd name="adj3" fmla="val 15549"/>
              </a:avLst>
            </a:prstGeom>
            <a:solidFill>
              <a:srgbClr val="33CCCC"/>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417" fontAlgn="base">
                <a:spcBef>
                  <a:spcPct val="0"/>
                </a:spcBef>
                <a:spcAft>
                  <a:spcPct val="0"/>
                </a:spcAft>
              </a:pPr>
              <a:endParaRPr lang="ja-JP" altLang="en-US" sz="5230">
                <a:solidFill>
                  <a:srgbClr val="FFFFFF"/>
                </a:solidFill>
                <a:latin typeface="Calibri"/>
                <a:ea typeface="ＭＳ Ｐゴシック" panose="020B0600070205080204" pitchFamily="50" charset="-128"/>
              </a:endParaRPr>
            </a:p>
          </p:txBody>
        </p:sp>
        <p:sp>
          <p:nvSpPr>
            <p:cNvPr id="325" name="正方形/長方形 324">
              <a:extLst>
                <a:ext uri="{FF2B5EF4-FFF2-40B4-BE49-F238E27FC236}">
                  <a16:creationId xmlns:a16="http://schemas.microsoft.com/office/drawing/2014/main" id="{AA8E25FA-4E32-CD3A-792F-B6A24C84066A}"/>
                </a:ext>
              </a:extLst>
            </p:cNvPr>
            <p:cNvSpPr>
              <a:spLocks noGrp="1" noRot="1" noMove="1" noResize="1" noEditPoints="1" noAdjustHandles="1" noChangeArrowheads="1" noChangeShapeType="1"/>
            </p:cNvSpPr>
            <p:nvPr/>
          </p:nvSpPr>
          <p:spPr>
            <a:xfrm>
              <a:off x="1547664" y="2026139"/>
              <a:ext cx="2520280" cy="720080"/>
            </a:xfrm>
            <a:prstGeom prst="rect">
              <a:avLst/>
            </a:prstGeom>
            <a:solidFill>
              <a:srgbClr val="33CCCC"/>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417" fontAlgn="base">
                <a:spcBef>
                  <a:spcPct val="0"/>
                </a:spcBef>
                <a:spcAft>
                  <a:spcPct val="0"/>
                </a:spcAft>
              </a:pPr>
              <a:endParaRPr lang="ja-JP" altLang="en-US" sz="5230" dirty="0">
                <a:solidFill>
                  <a:srgbClr val="FFFFFF"/>
                </a:solidFill>
                <a:latin typeface="Calibri"/>
                <a:ea typeface="ＭＳ Ｐゴシック" panose="020B0600070205080204" pitchFamily="50" charset="-128"/>
              </a:endParaRPr>
            </a:p>
          </p:txBody>
        </p:sp>
      </p:grpSp>
      <p:sp>
        <p:nvSpPr>
          <p:cNvPr id="326" name="Rectangle 102">
            <a:extLst>
              <a:ext uri="{FF2B5EF4-FFF2-40B4-BE49-F238E27FC236}">
                <a16:creationId xmlns:a16="http://schemas.microsoft.com/office/drawing/2014/main" id="{367D025D-1FCB-B107-7F4C-6B30F7462BFB}"/>
              </a:ext>
            </a:extLst>
          </p:cNvPr>
          <p:cNvSpPr>
            <a:spLocks noGrp="1" noRot="1" noMove="1" noResize="1" noEditPoints="1" noAdjustHandles="1" noChangeArrowheads="1" noChangeShapeType="1"/>
          </p:cNvSpPr>
          <p:nvPr/>
        </p:nvSpPr>
        <p:spPr bwMode="auto">
          <a:xfrm>
            <a:off x="3491386" y="3980095"/>
            <a:ext cx="4605150" cy="28769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grpSp>
        <p:nvGrpSpPr>
          <p:cNvPr id="327" name="グループ化 326">
            <a:extLst>
              <a:ext uri="{FF2B5EF4-FFF2-40B4-BE49-F238E27FC236}">
                <a16:creationId xmlns:a16="http://schemas.microsoft.com/office/drawing/2014/main" id="{C737D6C7-92EF-072E-00AF-686A7C62EC85}"/>
              </a:ext>
            </a:extLst>
          </p:cNvPr>
          <p:cNvGrpSpPr>
            <a:grpSpLocks noGrp="1" noUngrp="1" noRot="1" noMove="1" noResize="1"/>
          </p:cNvGrpSpPr>
          <p:nvPr/>
        </p:nvGrpSpPr>
        <p:grpSpPr>
          <a:xfrm>
            <a:off x="3753668" y="3039935"/>
            <a:ext cx="4027094" cy="654875"/>
            <a:chOff x="1619673" y="2344277"/>
            <a:chExt cx="2685144" cy="436651"/>
          </a:xfrm>
        </p:grpSpPr>
        <p:sp>
          <p:nvSpPr>
            <p:cNvPr id="328" name="Line 103">
              <a:extLst>
                <a:ext uri="{FF2B5EF4-FFF2-40B4-BE49-F238E27FC236}">
                  <a16:creationId xmlns:a16="http://schemas.microsoft.com/office/drawing/2014/main" id="{4DBC06A5-DCF6-170E-8DB9-B5D5515891C2}"/>
                </a:ext>
              </a:extLst>
            </p:cNvPr>
            <p:cNvSpPr>
              <a:spLocks noGrp="1" noRot="1" noMove="1" noResize="1" noEditPoints="1" noAdjustHandles="1" noChangeArrowheads="1" noChangeShapeType="1"/>
            </p:cNvSpPr>
            <p:nvPr/>
          </p:nvSpPr>
          <p:spPr bwMode="auto">
            <a:xfrm>
              <a:off x="1619673" y="2780928"/>
              <a:ext cx="2685144" cy="0"/>
            </a:xfrm>
            <a:prstGeom prst="line">
              <a:avLst/>
            </a:prstGeom>
            <a:noFill/>
            <a:ln w="38100">
              <a:solidFill>
                <a:schemeClr val="tx1"/>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a:defRPr/>
              </a:pPr>
              <a:endParaRPr lang="ja-JP" altLang="en-US" sz="5230" kern="0">
                <a:solidFill>
                  <a:srgbClr val="000000"/>
                </a:solidFill>
                <a:latin typeface="MS PGothic" panose="020B0600070205080204" pitchFamily="34" charset="-128"/>
                <a:ea typeface="MS PGothic" panose="020B0600070205080204" pitchFamily="34" charset="-128"/>
              </a:endParaRPr>
            </a:p>
          </p:txBody>
        </p:sp>
        <p:sp>
          <p:nvSpPr>
            <p:cNvPr id="329" name="テキスト ボックス 328">
              <a:extLst>
                <a:ext uri="{FF2B5EF4-FFF2-40B4-BE49-F238E27FC236}">
                  <a16:creationId xmlns:a16="http://schemas.microsoft.com/office/drawing/2014/main" id="{A76599C7-1D22-C2A1-E932-C02E421D3DC3}"/>
                </a:ext>
              </a:extLst>
            </p:cNvPr>
            <p:cNvSpPr txBox="1">
              <a:spLocks noGrp="1" noRot="1" noMove="1" noResize="1" noEditPoints="1" noAdjustHandles="1" noChangeArrowheads="1" noChangeShapeType="1"/>
            </p:cNvSpPr>
            <p:nvPr/>
          </p:nvSpPr>
          <p:spPr>
            <a:xfrm>
              <a:off x="2016148" y="2344277"/>
              <a:ext cx="1896325" cy="389910"/>
            </a:xfrm>
            <a:prstGeom prst="rect">
              <a:avLst/>
            </a:prstGeom>
            <a:noFill/>
          </p:spPr>
          <p:txBody>
            <a:bodyPr wrap="none" rtlCol="0">
              <a:spAutoFit/>
            </a:bodyPr>
            <a:lstStyle>
              <a:defPPr>
                <a:defRPr lang="ja-JP"/>
              </a:defPPr>
              <a:lvl1pPr algn="ctr" defTabSz="1371417" fontAlgn="base">
                <a:spcBef>
                  <a:spcPct val="0"/>
                </a:spcBef>
                <a:spcAft>
                  <a:spcPct val="0"/>
                </a:spcAft>
                <a:defRPr sz="2800" b="1" spc="300">
                  <a:solidFill>
                    <a:srgbClr val="FFFFFF"/>
                  </a:solidFill>
                  <a:latin typeface="Noto Sans JP" panose="020B0200000000000000" pitchFamily="34" charset="-128"/>
                  <a:ea typeface="Noto Sans JP" panose="020B0200000000000000" pitchFamily="34" charset="-128"/>
                </a:defRPr>
              </a:lvl1pPr>
            </a:lstStyle>
            <a:p>
              <a:r>
                <a:rPr lang="ja-JP" altLang="en-US" sz="3200" dirty="0">
                  <a:latin typeface="MS PGothic" panose="020B0600070205080204" pitchFamily="34" charset="-128"/>
                  <a:ea typeface="MS PGothic" panose="020B0600070205080204" pitchFamily="34" charset="-128"/>
                </a:rPr>
                <a:t>ビームの走査</a:t>
              </a:r>
            </a:p>
          </p:txBody>
        </p:sp>
      </p:grpSp>
      <p:sp>
        <p:nvSpPr>
          <p:cNvPr id="330" name="右矢印 96">
            <a:extLst>
              <a:ext uri="{FF2B5EF4-FFF2-40B4-BE49-F238E27FC236}">
                <a16:creationId xmlns:a16="http://schemas.microsoft.com/office/drawing/2014/main" id="{751C54DD-ADBC-1B42-F05D-1F0BD8A67F5C}"/>
              </a:ext>
            </a:extLst>
          </p:cNvPr>
          <p:cNvSpPr>
            <a:spLocks noGrp="1" noRot="1" noMove="1" noResize="1" noEditPoints="1" noAdjustHandles="1" noChangeArrowheads="1" noChangeShapeType="1"/>
          </p:cNvSpPr>
          <p:nvPr/>
        </p:nvSpPr>
        <p:spPr>
          <a:xfrm>
            <a:off x="8772366" y="5566759"/>
            <a:ext cx="756188" cy="809604"/>
          </a:xfrm>
          <a:prstGeom prst="right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417" fontAlgn="base">
              <a:spcBef>
                <a:spcPct val="0"/>
              </a:spcBef>
              <a:spcAft>
                <a:spcPct val="0"/>
              </a:spcAft>
            </a:pPr>
            <a:endParaRPr lang="ja-JP" altLang="en-US" sz="5230">
              <a:solidFill>
                <a:srgbClr val="FFFFFF"/>
              </a:solidFill>
              <a:latin typeface="Calibri"/>
              <a:ea typeface="ＭＳ Ｐゴシック" panose="020B0600070205080204" pitchFamily="50" charset="-128"/>
            </a:endParaRPr>
          </a:p>
        </p:txBody>
      </p:sp>
      <p:sp>
        <p:nvSpPr>
          <p:cNvPr id="364" name="Text Box 231">
            <a:extLst>
              <a:ext uri="{FF2B5EF4-FFF2-40B4-BE49-F238E27FC236}">
                <a16:creationId xmlns:a16="http://schemas.microsoft.com/office/drawing/2014/main" id="{47807548-A1AC-B8CA-A4CF-44C9D1D08B6C}"/>
              </a:ext>
            </a:extLst>
          </p:cNvPr>
          <p:cNvSpPr txBox="1">
            <a:spLocks noGrp="1" noRot="1" noMove="1" noResize="1" noEditPoints="1" noAdjustHandles="1" noChangeArrowheads="1" noChangeShapeType="1"/>
          </p:cNvSpPr>
          <p:nvPr/>
        </p:nvSpPr>
        <p:spPr bwMode="auto">
          <a:xfrm>
            <a:off x="9927262" y="3078035"/>
            <a:ext cx="46598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ja-JP"/>
            </a:defPPr>
            <a:lvl1pPr defTabSz="1371417" fontAlgn="base">
              <a:spcBef>
                <a:spcPct val="0"/>
              </a:spcBef>
              <a:spcAft>
                <a:spcPct val="0"/>
              </a:spcAft>
              <a:defRPr sz="2800" b="1" spc="300">
                <a:solidFill>
                  <a:srgbClr val="36515B"/>
                </a:solidFill>
                <a:latin typeface="Noto Sans JP" panose="020B0200000000000000" pitchFamily="34" charset="-128"/>
                <a:ea typeface="Noto Sans JP" panose="020B0200000000000000" pitchFamily="34" charset="-128"/>
              </a:defRPr>
            </a:lvl1pPr>
          </a:lstStyle>
          <a:p>
            <a:r>
              <a:rPr lang="ja-JP" altLang="en-US" sz="3200" b="0" dirty="0">
                <a:latin typeface="MS PGothic" panose="020B0600070205080204" pitchFamily="34" charset="-128"/>
                <a:ea typeface="MS PGothic" panose="020B0600070205080204" pitchFamily="34" charset="-128"/>
              </a:rPr>
              <a:t>超音波照射位置を走査</a:t>
            </a:r>
          </a:p>
        </p:txBody>
      </p:sp>
      <p:sp>
        <p:nvSpPr>
          <p:cNvPr id="365" name="Line 230">
            <a:extLst>
              <a:ext uri="{FF2B5EF4-FFF2-40B4-BE49-F238E27FC236}">
                <a16:creationId xmlns:a16="http://schemas.microsoft.com/office/drawing/2014/main" id="{D584BE5E-2793-1FC9-1773-211B53DA3A59}"/>
              </a:ext>
            </a:extLst>
          </p:cNvPr>
          <p:cNvSpPr>
            <a:spLocks noGrp="1" noRot="1" noMove="1" noResize="1" noEditPoints="1" noAdjustHandles="1" noChangeArrowheads="1" noChangeShapeType="1"/>
          </p:cNvSpPr>
          <p:nvPr/>
        </p:nvSpPr>
        <p:spPr bwMode="auto">
          <a:xfrm flipH="1">
            <a:off x="10149116" y="3829022"/>
            <a:ext cx="4318921" cy="0"/>
          </a:xfrm>
          <a:prstGeom prst="line">
            <a:avLst/>
          </a:prstGeom>
          <a:noFill/>
          <a:ln w="38100">
            <a:solidFill>
              <a:srgbClr val="000000"/>
            </a:solidFill>
            <a:round/>
            <a:headEnd type="stealth" w="lg" len="lg"/>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sp>
        <p:nvSpPr>
          <p:cNvPr id="5" name="テキスト ボックス 4">
            <a:extLst>
              <a:ext uri="{FF2B5EF4-FFF2-40B4-BE49-F238E27FC236}">
                <a16:creationId xmlns:a16="http://schemas.microsoft.com/office/drawing/2014/main" id="{9310398F-3A62-9064-96FB-10B48D4A74E3}"/>
              </a:ext>
            </a:extLst>
          </p:cNvPr>
          <p:cNvSpPr txBox="1">
            <a:spLocks noGrp="1" noRot="1" noMove="1" noResize="1" noEditPoints="1" noAdjustHandles="1" noChangeArrowheads="1" noChangeShapeType="1"/>
          </p:cNvSpPr>
          <p:nvPr/>
        </p:nvSpPr>
        <p:spPr>
          <a:xfrm>
            <a:off x="3526814" y="2268774"/>
            <a:ext cx="1473480" cy="523220"/>
          </a:xfrm>
          <a:prstGeom prst="rect">
            <a:avLst/>
          </a:prstGeom>
          <a:noFill/>
        </p:spPr>
        <p:txBody>
          <a:bodyPr wrap="none" rtlCol="0">
            <a:spAutoFit/>
          </a:bodyPr>
          <a:lstStyle/>
          <a:p>
            <a:r>
              <a:rPr kumimoji="1" lang="ja-JP" altLang="en-US" sz="2800">
                <a:latin typeface="MS PGothic" panose="020B0600070205080204" pitchFamily="34" charset="-128"/>
                <a:ea typeface="MS PGothic" panose="020B0600070205080204" pitchFamily="34" charset="-128"/>
              </a:rPr>
              <a:t>プローブ</a:t>
            </a:r>
          </a:p>
        </p:txBody>
      </p:sp>
      <p:grpSp>
        <p:nvGrpSpPr>
          <p:cNvPr id="7" name="グループ化 6">
            <a:extLst>
              <a:ext uri="{FF2B5EF4-FFF2-40B4-BE49-F238E27FC236}">
                <a16:creationId xmlns:a16="http://schemas.microsoft.com/office/drawing/2014/main" id="{D73F1CA7-CC9E-B131-B596-DEF8963FA812}"/>
              </a:ext>
            </a:extLst>
          </p:cNvPr>
          <p:cNvGrpSpPr>
            <a:grpSpLocks noGrp="1" noUngrp="1" noRot="1" noMove="1" noResize="1"/>
          </p:cNvGrpSpPr>
          <p:nvPr/>
        </p:nvGrpSpPr>
        <p:grpSpPr>
          <a:xfrm>
            <a:off x="10249921" y="4255901"/>
            <a:ext cx="5835650" cy="3702386"/>
            <a:chOff x="10249921" y="4255901"/>
            <a:chExt cx="5835650" cy="3702386"/>
          </a:xfrm>
        </p:grpSpPr>
        <p:grpSp>
          <p:nvGrpSpPr>
            <p:cNvPr id="331" name="Group 113">
              <a:extLst>
                <a:ext uri="{FF2B5EF4-FFF2-40B4-BE49-F238E27FC236}">
                  <a16:creationId xmlns:a16="http://schemas.microsoft.com/office/drawing/2014/main" id="{006B12AA-4EEF-C786-B766-6B5BE51F4DC0}"/>
                </a:ext>
              </a:extLst>
            </p:cNvPr>
            <p:cNvGrpSpPr>
              <a:grpSpLocks noGrp="1" noUngrp="1" noRot="1" noMove="1" noResize="1"/>
            </p:cNvGrpSpPr>
            <p:nvPr/>
          </p:nvGrpSpPr>
          <p:grpSpPr bwMode="auto">
            <a:xfrm>
              <a:off x="10249921" y="4255901"/>
              <a:ext cx="3796567" cy="3702386"/>
              <a:chOff x="3334" y="1706"/>
              <a:chExt cx="1814" cy="1769"/>
            </a:xfrm>
          </p:grpSpPr>
          <p:sp>
            <p:nvSpPr>
              <p:cNvPr id="332" name="Rectangle 69">
                <a:extLst>
                  <a:ext uri="{FF2B5EF4-FFF2-40B4-BE49-F238E27FC236}">
                    <a16:creationId xmlns:a16="http://schemas.microsoft.com/office/drawing/2014/main" id="{C7C8896E-8FB7-B8EC-9439-513B7A75C0B1}"/>
                  </a:ext>
                </a:extLst>
              </p:cNvPr>
              <p:cNvSpPr>
                <a:spLocks noGrp="1" noRot="1" noMove="1" noResize="1" noEditPoints="1" noAdjustHandles="1" noChangeArrowheads="1" noChangeShapeType="1"/>
              </p:cNvSpPr>
              <p:nvPr/>
            </p:nvSpPr>
            <p:spPr bwMode="auto">
              <a:xfrm>
                <a:off x="3334" y="1706"/>
                <a:ext cx="1814" cy="1769"/>
              </a:xfrm>
              <a:prstGeom prst="rect">
                <a:avLst/>
              </a:prstGeom>
              <a:solidFill>
                <a:srgbClr val="0000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grpSp>
            <p:nvGrpSpPr>
              <p:cNvPr id="333" name="Group 70">
                <a:extLst>
                  <a:ext uri="{FF2B5EF4-FFF2-40B4-BE49-F238E27FC236}">
                    <a16:creationId xmlns:a16="http://schemas.microsoft.com/office/drawing/2014/main" id="{7B2AF8E3-9C08-BDDC-44F5-14E10E424B77}"/>
                  </a:ext>
                </a:extLst>
              </p:cNvPr>
              <p:cNvGrpSpPr>
                <a:grpSpLocks noGrp="1" noUngrp="1" noRot="1" noMove="1" noResize="1"/>
              </p:cNvGrpSpPr>
              <p:nvPr/>
            </p:nvGrpSpPr>
            <p:grpSpPr bwMode="auto">
              <a:xfrm>
                <a:off x="3560" y="1956"/>
                <a:ext cx="1313" cy="1313"/>
                <a:chOff x="865" y="1957"/>
                <a:chExt cx="1313" cy="1313"/>
              </a:xfrm>
            </p:grpSpPr>
            <p:sp>
              <p:nvSpPr>
                <p:cNvPr id="334" name="Oval 71">
                  <a:extLst>
                    <a:ext uri="{FF2B5EF4-FFF2-40B4-BE49-F238E27FC236}">
                      <a16:creationId xmlns:a16="http://schemas.microsoft.com/office/drawing/2014/main" id="{86EBB174-B4F8-1861-D6A3-AC3D092AAFCE}"/>
                    </a:ext>
                  </a:extLst>
                </p:cNvPr>
                <p:cNvSpPr>
                  <a:spLocks noGrp="1" noRot="1" noMove="1" noResize="1" noEditPoints="1" noAdjustHandles="1" noChangeArrowheads="1" noChangeShapeType="1"/>
                </p:cNvSpPr>
                <p:nvPr/>
              </p:nvSpPr>
              <p:spPr bwMode="auto">
                <a:xfrm>
                  <a:off x="865" y="2588"/>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35" name="Oval 72">
                  <a:extLst>
                    <a:ext uri="{FF2B5EF4-FFF2-40B4-BE49-F238E27FC236}">
                      <a16:creationId xmlns:a16="http://schemas.microsoft.com/office/drawing/2014/main" id="{9BA62F42-ABD6-35BB-69E8-2F22277D9F70}"/>
                    </a:ext>
                  </a:extLst>
                </p:cNvPr>
                <p:cNvSpPr>
                  <a:spLocks noGrp="1" noRot="1" noMove="1" noResize="1" noEditPoints="1" noAdjustHandles="1" noChangeArrowheads="1" noChangeShapeType="1"/>
                </p:cNvSpPr>
                <p:nvPr/>
              </p:nvSpPr>
              <p:spPr bwMode="auto">
                <a:xfrm>
                  <a:off x="953" y="2259"/>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36" name="Oval 73">
                  <a:extLst>
                    <a:ext uri="{FF2B5EF4-FFF2-40B4-BE49-F238E27FC236}">
                      <a16:creationId xmlns:a16="http://schemas.microsoft.com/office/drawing/2014/main" id="{569A23E2-CEA9-A030-FF00-B59F4111A5F3}"/>
                    </a:ext>
                  </a:extLst>
                </p:cNvPr>
                <p:cNvSpPr>
                  <a:spLocks noGrp="1" noRot="1" noMove="1" noResize="1" noEditPoints="1" noAdjustHandles="1" noChangeArrowheads="1" noChangeShapeType="1"/>
                </p:cNvSpPr>
                <p:nvPr/>
              </p:nvSpPr>
              <p:spPr bwMode="auto">
                <a:xfrm>
                  <a:off x="1041" y="2146"/>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37" name="Oval 74">
                  <a:extLst>
                    <a:ext uri="{FF2B5EF4-FFF2-40B4-BE49-F238E27FC236}">
                      <a16:creationId xmlns:a16="http://schemas.microsoft.com/office/drawing/2014/main" id="{76DA6DB2-1BAF-25D6-F9EC-2065AC81380B}"/>
                    </a:ext>
                  </a:extLst>
                </p:cNvPr>
                <p:cNvSpPr>
                  <a:spLocks noGrp="1" noRot="1" noMove="1" noResize="1" noEditPoints="1" noAdjustHandles="1" noChangeArrowheads="1" noChangeShapeType="1"/>
                </p:cNvSpPr>
                <p:nvPr/>
              </p:nvSpPr>
              <p:spPr bwMode="auto">
                <a:xfrm>
                  <a:off x="1136" y="2064"/>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38" name="Oval 75">
                  <a:extLst>
                    <a:ext uri="{FF2B5EF4-FFF2-40B4-BE49-F238E27FC236}">
                      <a16:creationId xmlns:a16="http://schemas.microsoft.com/office/drawing/2014/main" id="{53ACC07A-BB89-F4F1-DFE9-66ECD0C60DF7}"/>
                    </a:ext>
                  </a:extLst>
                </p:cNvPr>
                <p:cNvSpPr>
                  <a:spLocks noGrp="1" noRot="1" noMove="1" noResize="1" noEditPoints="1" noAdjustHandles="1" noChangeArrowheads="1" noChangeShapeType="1"/>
                </p:cNvSpPr>
                <p:nvPr/>
              </p:nvSpPr>
              <p:spPr bwMode="auto">
                <a:xfrm>
                  <a:off x="1224" y="2020"/>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39" name="Oval 76">
                  <a:extLst>
                    <a:ext uri="{FF2B5EF4-FFF2-40B4-BE49-F238E27FC236}">
                      <a16:creationId xmlns:a16="http://schemas.microsoft.com/office/drawing/2014/main" id="{782936FB-C83C-D052-D9EB-4B6367442320}"/>
                    </a:ext>
                  </a:extLst>
                </p:cNvPr>
                <p:cNvSpPr>
                  <a:spLocks noGrp="1" noRot="1" noMove="1" noResize="1" noEditPoints="1" noAdjustHandles="1" noChangeArrowheads="1" noChangeShapeType="1"/>
                </p:cNvSpPr>
                <p:nvPr/>
              </p:nvSpPr>
              <p:spPr bwMode="auto">
                <a:xfrm>
                  <a:off x="1319" y="1986"/>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40" name="Oval 77">
                  <a:extLst>
                    <a:ext uri="{FF2B5EF4-FFF2-40B4-BE49-F238E27FC236}">
                      <a16:creationId xmlns:a16="http://schemas.microsoft.com/office/drawing/2014/main" id="{C4BBC0B2-6A0F-CC35-CC15-46D16EDF7E18}"/>
                    </a:ext>
                  </a:extLst>
                </p:cNvPr>
                <p:cNvSpPr>
                  <a:spLocks noGrp="1" noRot="1" noMove="1" noResize="1" noEditPoints="1" noAdjustHandles="1" noChangeArrowheads="1" noChangeShapeType="1"/>
                </p:cNvSpPr>
                <p:nvPr/>
              </p:nvSpPr>
              <p:spPr bwMode="auto">
                <a:xfrm>
                  <a:off x="1406" y="1965"/>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41" name="Oval 78">
                  <a:extLst>
                    <a:ext uri="{FF2B5EF4-FFF2-40B4-BE49-F238E27FC236}">
                      <a16:creationId xmlns:a16="http://schemas.microsoft.com/office/drawing/2014/main" id="{32B94047-0D2B-DE98-F3B2-9C98BDF46D2C}"/>
                    </a:ext>
                  </a:extLst>
                </p:cNvPr>
                <p:cNvSpPr>
                  <a:spLocks noGrp="1" noRot="1" noMove="1" noResize="1" noEditPoints="1" noAdjustHandles="1" noChangeArrowheads="1" noChangeShapeType="1"/>
                </p:cNvSpPr>
                <p:nvPr/>
              </p:nvSpPr>
              <p:spPr bwMode="auto">
                <a:xfrm>
                  <a:off x="1499" y="1959"/>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42" name="Oval 79">
                  <a:extLst>
                    <a:ext uri="{FF2B5EF4-FFF2-40B4-BE49-F238E27FC236}">
                      <a16:creationId xmlns:a16="http://schemas.microsoft.com/office/drawing/2014/main" id="{8824FBDE-BBCE-34BD-46C9-D85188001D50}"/>
                    </a:ext>
                  </a:extLst>
                </p:cNvPr>
                <p:cNvSpPr>
                  <a:spLocks noGrp="1" noRot="1" noMove="1" noResize="1" noEditPoints="1" noAdjustHandles="1" noChangeArrowheads="1" noChangeShapeType="1"/>
                </p:cNvSpPr>
                <p:nvPr/>
              </p:nvSpPr>
              <p:spPr bwMode="auto">
                <a:xfrm flipH="1">
                  <a:off x="2133" y="2586"/>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43" name="Oval 80">
                  <a:extLst>
                    <a:ext uri="{FF2B5EF4-FFF2-40B4-BE49-F238E27FC236}">
                      <a16:creationId xmlns:a16="http://schemas.microsoft.com/office/drawing/2014/main" id="{ED4007E8-35E4-6529-91F7-3938F1CB07BC}"/>
                    </a:ext>
                  </a:extLst>
                </p:cNvPr>
                <p:cNvSpPr>
                  <a:spLocks noGrp="1" noRot="1" noMove="1" noResize="1" noEditPoints="1" noAdjustHandles="1" noChangeArrowheads="1" noChangeShapeType="1"/>
                </p:cNvSpPr>
                <p:nvPr/>
              </p:nvSpPr>
              <p:spPr bwMode="auto">
                <a:xfrm flipH="1">
                  <a:off x="2045" y="2257"/>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44" name="Oval 81">
                  <a:extLst>
                    <a:ext uri="{FF2B5EF4-FFF2-40B4-BE49-F238E27FC236}">
                      <a16:creationId xmlns:a16="http://schemas.microsoft.com/office/drawing/2014/main" id="{369C63F8-E333-9E3B-6149-C824C9649B45}"/>
                    </a:ext>
                  </a:extLst>
                </p:cNvPr>
                <p:cNvSpPr>
                  <a:spLocks noGrp="1" noRot="1" noMove="1" noResize="1" noEditPoints="1" noAdjustHandles="1" noChangeArrowheads="1" noChangeShapeType="1"/>
                </p:cNvSpPr>
                <p:nvPr/>
              </p:nvSpPr>
              <p:spPr bwMode="auto">
                <a:xfrm flipH="1">
                  <a:off x="1957" y="2144"/>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45" name="Oval 82">
                  <a:extLst>
                    <a:ext uri="{FF2B5EF4-FFF2-40B4-BE49-F238E27FC236}">
                      <a16:creationId xmlns:a16="http://schemas.microsoft.com/office/drawing/2014/main" id="{368FF8D6-D69B-B576-BFDC-5821ADEF582C}"/>
                    </a:ext>
                  </a:extLst>
                </p:cNvPr>
                <p:cNvSpPr>
                  <a:spLocks noGrp="1" noRot="1" noMove="1" noResize="1" noEditPoints="1" noAdjustHandles="1" noChangeArrowheads="1" noChangeShapeType="1"/>
                </p:cNvSpPr>
                <p:nvPr/>
              </p:nvSpPr>
              <p:spPr bwMode="auto">
                <a:xfrm flipH="1">
                  <a:off x="1862" y="2062"/>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46" name="Oval 83">
                  <a:extLst>
                    <a:ext uri="{FF2B5EF4-FFF2-40B4-BE49-F238E27FC236}">
                      <a16:creationId xmlns:a16="http://schemas.microsoft.com/office/drawing/2014/main" id="{2F926E22-51B1-7B45-EA37-F90A00163EFE}"/>
                    </a:ext>
                  </a:extLst>
                </p:cNvPr>
                <p:cNvSpPr>
                  <a:spLocks noGrp="1" noRot="1" noMove="1" noResize="1" noEditPoints="1" noAdjustHandles="1" noChangeArrowheads="1" noChangeShapeType="1"/>
                </p:cNvSpPr>
                <p:nvPr/>
              </p:nvSpPr>
              <p:spPr bwMode="auto">
                <a:xfrm flipH="1">
                  <a:off x="1774" y="2018"/>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47" name="Oval 84">
                  <a:extLst>
                    <a:ext uri="{FF2B5EF4-FFF2-40B4-BE49-F238E27FC236}">
                      <a16:creationId xmlns:a16="http://schemas.microsoft.com/office/drawing/2014/main" id="{9B01EC18-B6CD-7300-C998-AFAA9AC05697}"/>
                    </a:ext>
                  </a:extLst>
                </p:cNvPr>
                <p:cNvSpPr>
                  <a:spLocks noGrp="1" noRot="1" noMove="1" noResize="1" noEditPoints="1" noAdjustHandles="1" noChangeArrowheads="1" noChangeShapeType="1"/>
                </p:cNvSpPr>
                <p:nvPr/>
              </p:nvSpPr>
              <p:spPr bwMode="auto">
                <a:xfrm flipH="1">
                  <a:off x="1679" y="1984"/>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48" name="Oval 85">
                  <a:extLst>
                    <a:ext uri="{FF2B5EF4-FFF2-40B4-BE49-F238E27FC236}">
                      <a16:creationId xmlns:a16="http://schemas.microsoft.com/office/drawing/2014/main" id="{5C574D03-72A8-C9E1-3B78-5A982D9AD759}"/>
                    </a:ext>
                  </a:extLst>
                </p:cNvPr>
                <p:cNvSpPr>
                  <a:spLocks noGrp="1" noRot="1" noMove="1" noResize="1" noEditPoints="1" noAdjustHandles="1" noChangeArrowheads="1" noChangeShapeType="1"/>
                </p:cNvSpPr>
                <p:nvPr/>
              </p:nvSpPr>
              <p:spPr bwMode="auto">
                <a:xfrm flipH="1">
                  <a:off x="1592" y="1963"/>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49" name="Oval 86">
                  <a:extLst>
                    <a:ext uri="{FF2B5EF4-FFF2-40B4-BE49-F238E27FC236}">
                      <a16:creationId xmlns:a16="http://schemas.microsoft.com/office/drawing/2014/main" id="{71F95235-A857-C448-8AE2-FC66FA27B51B}"/>
                    </a:ext>
                  </a:extLst>
                </p:cNvPr>
                <p:cNvSpPr>
                  <a:spLocks noGrp="1" noRot="1" noMove="1" noResize="1" noEditPoints="1" noAdjustHandles="1" noChangeArrowheads="1" noChangeShapeType="1"/>
                </p:cNvSpPr>
                <p:nvPr/>
              </p:nvSpPr>
              <p:spPr bwMode="auto">
                <a:xfrm flipH="1">
                  <a:off x="1499" y="1957"/>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50" name="Oval 87">
                  <a:extLst>
                    <a:ext uri="{FF2B5EF4-FFF2-40B4-BE49-F238E27FC236}">
                      <a16:creationId xmlns:a16="http://schemas.microsoft.com/office/drawing/2014/main" id="{705969CF-B792-07CC-6FE6-7270676EF8A9}"/>
                    </a:ext>
                  </a:extLst>
                </p:cNvPr>
                <p:cNvSpPr>
                  <a:spLocks noGrp="1" noRot="1" noMove="1" noResize="1" noEditPoints="1" noAdjustHandles="1" noChangeArrowheads="1" noChangeShapeType="1"/>
                </p:cNvSpPr>
                <p:nvPr/>
              </p:nvSpPr>
              <p:spPr bwMode="auto">
                <a:xfrm flipV="1">
                  <a:off x="951" y="2923"/>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51" name="Oval 88">
                  <a:extLst>
                    <a:ext uri="{FF2B5EF4-FFF2-40B4-BE49-F238E27FC236}">
                      <a16:creationId xmlns:a16="http://schemas.microsoft.com/office/drawing/2014/main" id="{B660EF1A-05BD-D8EF-408A-266EC696D75E}"/>
                    </a:ext>
                  </a:extLst>
                </p:cNvPr>
                <p:cNvSpPr>
                  <a:spLocks noGrp="1" noRot="1" noMove="1" noResize="1" noEditPoints="1" noAdjustHandles="1" noChangeArrowheads="1" noChangeShapeType="1"/>
                </p:cNvSpPr>
                <p:nvPr/>
              </p:nvSpPr>
              <p:spPr bwMode="auto">
                <a:xfrm flipV="1">
                  <a:off x="1039" y="3036"/>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52" name="Oval 89">
                  <a:extLst>
                    <a:ext uri="{FF2B5EF4-FFF2-40B4-BE49-F238E27FC236}">
                      <a16:creationId xmlns:a16="http://schemas.microsoft.com/office/drawing/2014/main" id="{9DABA907-F720-7ADE-26B1-11AF596ABAD4}"/>
                    </a:ext>
                  </a:extLst>
                </p:cNvPr>
                <p:cNvSpPr>
                  <a:spLocks noGrp="1" noRot="1" noMove="1" noResize="1" noEditPoints="1" noAdjustHandles="1" noChangeArrowheads="1" noChangeShapeType="1"/>
                </p:cNvSpPr>
                <p:nvPr/>
              </p:nvSpPr>
              <p:spPr bwMode="auto">
                <a:xfrm flipV="1">
                  <a:off x="1134" y="3118"/>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53" name="Oval 90">
                  <a:extLst>
                    <a:ext uri="{FF2B5EF4-FFF2-40B4-BE49-F238E27FC236}">
                      <a16:creationId xmlns:a16="http://schemas.microsoft.com/office/drawing/2014/main" id="{DE545981-4113-0858-1B2C-AB7D74E70519}"/>
                    </a:ext>
                  </a:extLst>
                </p:cNvPr>
                <p:cNvSpPr>
                  <a:spLocks noGrp="1" noRot="1" noMove="1" noResize="1" noEditPoints="1" noAdjustHandles="1" noChangeArrowheads="1" noChangeShapeType="1"/>
                </p:cNvSpPr>
                <p:nvPr/>
              </p:nvSpPr>
              <p:spPr bwMode="auto">
                <a:xfrm flipV="1">
                  <a:off x="1222" y="3162"/>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54" name="Oval 91">
                  <a:extLst>
                    <a:ext uri="{FF2B5EF4-FFF2-40B4-BE49-F238E27FC236}">
                      <a16:creationId xmlns:a16="http://schemas.microsoft.com/office/drawing/2014/main" id="{65D64BAD-E85F-5CB7-7B6A-40CD3A87340F}"/>
                    </a:ext>
                  </a:extLst>
                </p:cNvPr>
                <p:cNvSpPr>
                  <a:spLocks noGrp="1" noRot="1" noMove="1" noResize="1" noEditPoints="1" noAdjustHandles="1" noChangeArrowheads="1" noChangeShapeType="1"/>
                </p:cNvSpPr>
                <p:nvPr/>
              </p:nvSpPr>
              <p:spPr bwMode="auto">
                <a:xfrm flipV="1">
                  <a:off x="1317" y="3196"/>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55" name="Oval 92">
                  <a:extLst>
                    <a:ext uri="{FF2B5EF4-FFF2-40B4-BE49-F238E27FC236}">
                      <a16:creationId xmlns:a16="http://schemas.microsoft.com/office/drawing/2014/main" id="{D9244E8E-DDF1-49A1-6135-1A9AC86DDDDF}"/>
                    </a:ext>
                  </a:extLst>
                </p:cNvPr>
                <p:cNvSpPr>
                  <a:spLocks noGrp="1" noRot="1" noMove="1" noResize="1" noEditPoints="1" noAdjustHandles="1" noChangeArrowheads="1" noChangeShapeType="1"/>
                </p:cNvSpPr>
                <p:nvPr/>
              </p:nvSpPr>
              <p:spPr bwMode="auto">
                <a:xfrm flipV="1">
                  <a:off x="1404" y="3217"/>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56" name="Oval 93">
                  <a:extLst>
                    <a:ext uri="{FF2B5EF4-FFF2-40B4-BE49-F238E27FC236}">
                      <a16:creationId xmlns:a16="http://schemas.microsoft.com/office/drawing/2014/main" id="{449663DF-3FCC-2051-9961-256AE20CF4C5}"/>
                    </a:ext>
                  </a:extLst>
                </p:cNvPr>
                <p:cNvSpPr>
                  <a:spLocks noGrp="1" noRot="1" noMove="1" noResize="1" noEditPoints="1" noAdjustHandles="1" noChangeArrowheads="1" noChangeShapeType="1"/>
                </p:cNvSpPr>
                <p:nvPr/>
              </p:nvSpPr>
              <p:spPr bwMode="auto">
                <a:xfrm flipV="1">
                  <a:off x="1497" y="3223"/>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57" name="Oval 94">
                  <a:extLst>
                    <a:ext uri="{FF2B5EF4-FFF2-40B4-BE49-F238E27FC236}">
                      <a16:creationId xmlns:a16="http://schemas.microsoft.com/office/drawing/2014/main" id="{16A85DD0-501E-B115-9997-FA062C9F7CDA}"/>
                    </a:ext>
                  </a:extLst>
                </p:cNvPr>
                <p:cNvSpPr>
                  <a:spLocks noGrp="1" noRot="1" noMove="1" noResize="1" noEditPoints="1" noAdjustHandles="1" noChangeArrowheads="1" noChangeShapeType="1"/>
                </p:cNvSpPr>
                <p:nvPr/>
              </p:nvSpPr>
              <p:spPr bwMode="auto">
                <a:xfrm flipH="1" flipV="1">
                  <a:off x="2043" y="2925"/>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58" name="Oval 95">
                  <a:extLst>
                    <a:ext uri="{FF2B5EF4-FFF2-40B4-BE49-F238E27FC236}">
                      <a16:creationId xmlns:a16="http://schemas.microsoft.com/office/drawing/2014/main" id="{445832AF-F594-E02B-DC2F-E91AA8A7781A}"/>
                    </a:ext>
                  </a:extLst>
                </p:cNvPr>
                <p:cNvSpPr>
                  <a:spLocks noGrp="1" noRot="1" noMove="1" noResize="1" noEditPoints="1" noAdjustHandles="1" noChangeArrowheads="1" noChangeShapeType="1"/>
                </p:cNvSpPr>
                <p:nvPr/>
              </p:nvSpPr>
              <p:spPr bwMode="auto">
                <a:xfrm flipH="1" flipV="1">
                  <a:off x="1955" y="3038"/>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59" name="Oval 96">
                  <a:extLst>
                    <a:ext uri="{FF2B5EF4-FFF2-40B4-BE49-F238E27FC236}">
                      <a16:creationId xmlns:a16="http://schemas.microsoft.com/office/drawing/2014/main" id="{34F8674F-B182-A961-D1D8-27A54081AF2C}"/>
                    </a:ext>
                  </a:extLst>
                </p:cNvPr>
                <p:cNvSpPr>
                  <a:spLocks noGrp="1" noRot="1" noMove="1" noResize="1" noEditPoints="1" noAdjustHandles="1" noChangeArrowheads="1" noChangeShapeType="1"/>
                </p:cNvSpPr>
                <p:nvPr/>
              </p:nvSpPr>
              <p:spPr bwMode="auto">
                <a:xfrm flipH="1" flipV="1">
                  <a:off x="1860" y="3120"/>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60" name="Oval 97">
                  <a:extLst>
                    <a:ext uri="{FF2B5EF4-FFF2-40B4-BE49-F238E27FC236}">
                      <a16:creationId xmlns:a16="http://schemas.microsoft.com/office/drawing/2014/main" id="{3F8E69C7-DA32-7DDB-6860-11DF269815C2}"/>
                    </a:ext>
                  </a:extLst>
                </p:cNvPr>
                <p:cNvSpPr>
                  <a:spLocks noGrp="1" noRot="1" noMove="1" noResize="1" noEditPoints="1" noAdjustHandles="1" noChangeArrowheads="1" noChangeShapeType="1"/>
                </p:cNvSpPr>
                <p:nvPr/>
              </p:nvSpPr>
              <p:spPr bwMode="auto">
                <a:xfrm flipH="1" flipV="1">
                  <a:off x="1772" y="3164"/>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61" name="Oval 98">
                  <a:extLst>
                    <a:ext uri="{FF2B5EF4-FFF2-40B4-BE49-F238E27FC236}">
                      <a16:creationId xmlns:a16="http://schemas.microsoft.com/office/drawing/2014/main" id="{DEFBAE32-A12D-1904-FD4B-438210D70A68}"/>
                    </a:ext>
                  </a:extLst>
                </p:cNvPr>
                <p:cNvSpPr>
                  <a:spLocks noGrp="1" noRot="1" noMove="1" noResize="1" noEditPoints="1" noAdjustHandles="1" noChangeArrowheads="1" noChangeShapeType="1"/>
                </p:cNvSpPr>
                <p:nvPr/>
              </p:nvSpPr>
              <p:spPr bwMode="auto">
                <a:xfrm flipH="1" flipV="1">
                  <a:off x="1677" y="3198"/>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62" name="Oval 99">
                  <a:extLst>
                    <a:ext uri="{FF2B5EF4-FFF2-40B4-BE49-F238E27FC236}">
                      <a16:creationId xmlns:a16="http://schemas.microsoft.com/office/drawing/2014/main" id="{8A73443E-7094-18DD-19DF-51F83CBFCEE7}"/>
                    </a:ext>
                  </a:extLst>
                </p:cNvPr>
                <p:cNvSpPr>
                  <a:spLocks noGrp="1" noRot="1" noMove="1" noResize="1" noEditPoints="1" noAdjustHandles="1" noChangeArrowheads="1" noChangeShapeType="1"/>
                </p:cNvSpPr>
                <p:nvPr/>
              </p:nvSpPr>
              <p:spPr bwMode="auto">
                <a:xfrm flipH="1" flipV="1">
                  <a:off x="1590" y="3219"/>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sp>
              <p:nvSpPr>
                <p:cNvPr id="363" name="Oval 100">
                  <a:extLst>
                    <a:ext uri="{FF2B5EF4-FFF2-40B4-BE49-F238E27FC236}">
                      <a16:creationId xmlns:a16="http://schemas.microsoft.com/office/drawing/2014/main" id="{B25079BF-57C3-1A42-4B38-9239BC5DC78D}"/>
                    </a:ext>
                  </a:extLst>
                </p:cNvPr>
                <p:cNvSpPr>
                  <a:spLocks noGrp="1" noRot="1" noMove="1" noResize="1" noEditPoints="1" noAdjustHandles="1" noChangeArrowheads="1" noChangeShapeType="1"/>
                </p:cNvSpPr>
                <p:nvPr/>
              </p:nvSpPr>
              <p:spPr bwMode="auto">
                <a:xfrm flipH="1" flipV="1">
                  <a:off x="1497" y="3225"/>
                  <a:ext cx="45" cy="45"/>
                </a:xfrm>
                <a:prstGeom prst="ellipse">
                  <a:avLst/>
                </a:pr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371417">
                    <a:defRPr/>
                  </a:pPr>
                  <a:endParaRPr lang="ja-JP" altLang="en-US" sz="5230" kern="0">
                    <a:solidFill>
                      <a:srgbClr val="000000"/>
                    </a:solidFill>
                    <a:latin typeface="Arial" pitchFamily="34" charset="0"/>
                    <a:ea typeface="ＭＳ Ｐゴシック" pitchFamily="50" charset="-128"/>
                  </a:endParaRPr>
                </a:p>
              </p:txBody>
            </p:sp>
          </p:grpSp>
        </p:grpSp>
        <p:sp>
          <p:nvSpPr>
            <p:cNvPr id="6" name="テキスト ボックス 5">
              <a:extLst>
                <a:ext uri="{FF2B5EF4-FFF2-40B4-BE49-F238E27FC236}">
                  <a16:creationId xmlns:a16="http://schemas.microsoft.com/office/drawing/2014/main" id="{93136F75-5DFB-47DE-980D-8B6EABA3FC55}"/>
                </a:ext>
              </a:extLst>
            </p:cNvPr>
            <p:cNvSpPr txBox="1">
              <a:spLocks noGrp="1" noRot="1" noMove="1" noResize="1" noEditPoints="1" noAdjustHandles="1" noChangeArrowheads="1" noChangeShapeType="1"/>
            </p:cNvSpPr>
            <p:nvPr/>
          </p:nvSpPr>
          <p:spPr>
            <a:xfrm>
              <a:off x="14118366" y="5670163"/>
              <a:ext cx="1967205" cy="646331"/>
            </a:xfrm>
            <a:prstGeom prst="rect">
              <a:avLst/>
            </a:prstGeom>
            <a:noFill/>
          </p:spPr>
          <p:txBody>
            <a:bodyPr wrap="none" rtlCol="0">
              <a:spAutoFit/>
            </a:bodyPr>
            <a:lstStyle/>
            <a:p>
              <a:r>
                <a:rPr lang="en-US" altLang="ja-JP" sz="3600" b="1" dirty="0">
                  <a:solidFill>
                    <a:srgbClr val="3B565F"/>
                  </a:solidFill>
                  <a:latin typeface="Noto Sans" panose="020B0502040504020204" pitchFamily="34" charset="0"/>
                  <a:ea typeface="Noto Sans" panose="020B0502040504020204" pitchFamily="34" charset="0"/>
                  <a:cs typeface="Noto Sans" panose="020B0502040504020204" pitchFamily="34" charset="0"/>
                </a:rPr>
                <a:t>B-mode</a:t>
              </a:r>
              <a:endParaRPr kumimoji="1" lang="ja-JP" altLang="en-US"/>
            </a:p>
          </p:txBody>
        </p:sp>
      </p:grpSp>
    </p:spTree>
    <p:extLst>
      <p:ext uri="{BB962C8B-B14F-4D97-AF65-F5344CB8AC3E}">
        <p14:creationId xmlns:p14="http://schemas.microsoft.com/office/powerpoint/2010/main" val="338363496"/>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27"/>
                                        </p:tgtEl>
                                        <p:attrNameLst>
                                          <p:attrName>style.visibility</p:attrName>
                                        </p:attrNameLst>
                                      </p:cBhvr>
                                      <p:to>
                                        <p:strVal val="visible"/>
                                      </p:to>
                                    </p:set>
                                    <p:animEffect transition="in" filter="barn(inVertical)">
                                      <p:cBhvr>
                                        <p:cTn id="7" dur="500"/>
                                        <p:tgtEl>
                                          <p:spTgt spid="327"/>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74"/>
                                        </p:tgtEl>
                                        <p:attrNameLst>
                                          <p:attrName>style.visibility</p:attrName>
                                        </p:attrNameLst>
                                      </p:cBhvr>
                                      <p:to>
                                        <p:strVal val="visible"/>
                                      </p:to>
                                    </p:set>
                                    <p:animEffect transition="in" filter="fade">
                                      <p:cBhvr>
                                        <p:cTn id="10" dur="500"/>
                                        <p:tgtEl>
                                          <p:spTgt spid="274"/>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275"/>
                                        </p:tgtEl>
                                        <p:attrNameLst>
                                          <p:attrName>style.visibility</p:attrName>
                                        </p:attrNameLst>
                                      </p:cBhvr>
                                      <p:to>
                                        <p:strVal val="visible"/>
                                      </p:to>
                                    </p:set>
                                    <p:animEffect transition="in" filter="fade">
                                      <p:cBhvr>
                                        <p:cTn id="13" dur="500"/>
                                        <p:tgtEl>
                                          <p:spTgt spid="275"/>
                                        </p:tgtEl>
                                      </p:cBhvr>
                                    </p:animEffect>
                                  </p:childTnLst>
                                </p:cTn>
                              </p:par>
                              <p:par>
                                <p:cTn id="14" presetID="10" presetClass="exit" presetSubtype="0" fill="hold" grpId="1" nodeType="withEffect">
                                  <p:stCondLst>
                                    <p:cond delay="1000"/>
                                  </p:stCondLst>
                                  <p:childTnLst>
                                    <p:animEffect transition="out" filter="fade">
                                      <p:cBhvr>
                                        <p:cTn id="15" dur="500"/>
                                        <p:tgtEl>
                                          <p:spTgt spid="274"/>
                                        </p:tgtEl>
                                      </p:cBhvr>
                                    </p:animEffect>
                                    <p:set>
                                      <p:cBhvr>
                                        <p:cTn id="16" dur="1" fill="hold">
                                          <p:stCondLst>
                                            <p:cond delay="499"/>
                                          </p:stCondLst>
                                        </p:cTn>
                                        <p:tgtEl>
                                          <p:spTgt spid="274"/>
                                        </p:tgtEl>
                                        <p:attrNameLst>
                                          <p:attrName>style.visibility</p:attrName>
                                        </p:attrNameLst>
                                      </p:cBhvr>
                                      <p:to>
                                        <p:strVal val="hidden"/>
                                      </p:to>
                                    </p:set>
                                  </p:childTnLst>
                                </p:cTn>
                              </p:par>
                              <p:par>
                                <p:cTn id="17" presetID="10" presetClass="entr" presetSubtype="0" fill="hold" grpId="0" nodeType="withEffect">
                                  <p:stCondLst>
                                    <p:cond delay="1500"/>
                                  </p:stCondLst>
                                  <p:childTnLst>
                                    <p:set>
                                      <p:cBhvr>
                                        <p:cTn id="18" dur="1" fill="hold">
                                          <p:stCondLst>
                                            <p:cond delay="0"/>
                                          </p:stCondLst>
                                        </p:cTn>
                                        <p:tgtEl>
                                          <p:spTgt spid="276"/>
                                        </p:tgtEl>
                                        <p:attrNameLst>
                                          <p:attrName>style.visibility</p:attrName>
                                        </p:attrNameLst>
                                      </p:cBhvr>
                                      <p:to>
                                        <p:strVal val="visible"/>
                                      </p:to>
                                    </p:set>
                                    <p:animEffect transition="in" filter="fade">
                                      <p:cBhvr>
                                        <p:cTn id="19" dur="500"/>
                                        <p:tgtEl>
                                          <p:spTgt spid="276"/>
                                        </p:tgtEl>
                                      </p:cBhvr>
                                    </p:animEffect>
                                  </p:childTnLst>
                                </p:cTn>
                              </p:par>
                              <p:par>
                                <p:cTn id="20" presetID="10" presetClass="exit" presetSubtype="0" fill="hold" grpId="1" nodeType="withEffect">
                                  <p:stCondLst>
                                    <p:cond delay="1500"/>
                                  </p:stCondLst>
                                  <p:childTnLst>
                                    <p:animEffect transition="out" filter="fade">
                                      <p:cBhvr>
                                        <p:cTn id="21" dur="500"/>
                                        <p:tgtEl>
                                          <p:spTgt spid="275"/>
                                        </p:tgtEl>
                                      </p:cBhvr>
                                    </p:animEffect>
                                    <p:set>
                                      <p:cBhvr>
                                        <p:cTn id="22" dur="1" fill="hold">
                                          <p:stCondLst>
                                            <p:cond delay="499"/>
                                          </p:stCondLst>
                                        </p:cTn>
                                        <p:tgtEl>
                                          <p:spTgt spid="275"/>
                                        </p:tgtEl>
                                        <p:attrNameLst>
                                          <p:attrName>style.visibility</p:attrName>
                                        </p:attrNameLst>
                                      </p:cBhvr>
                                      <p:to>
                                        <p:strVal val="hidden"/>
                                      </p:to>
                                    </p:set>
                                  </p:childTnLst>
                                </p:cTn>
                              </p:par>
                              <p:par>
                                <p:cTn id="23" presetID="10" presetClass="entr" presetSubtype="0" fill="hold" grpId="0" nodeType="withEffect">
                                  <p:stCondLst>
                                    <p:cond delay="2000"/>
                                  </p:stCondLst>
                                  <p:childTnLst>
                                    <p:set>
                                      <p:cBhvr>
                                        <p:cTn id="24" dur="1" fill="hold">
                                          <p:stCondLst>
                                            <p:cond delay="0"/>
                                          </p:stCondLst>
                                        </p:cTn>
                                        <p:tgtEl>
                                          <p:spTgt spid="277"/>
                                        </p:tgtEl>
                                        <p:attrNameLst>
                                          <p:attrName>style.visibility</p:attrName>
                                        </p:attrNameLst>
                                      </p:cBhvr>
                                      <p:to>
                                        <p:strVal val="visible"/>
                                      </p:to>
                                    </p:set>
                                    <p:animEffect transition="in" filter="fade">
                                      <p:cBhvr>
                                        <p:cTn id="25" dur="500"/>
                                        <p:tgtEl>
                                          <p:spTgt spid="277"/>
                                        </p:tgtEl>
                                      </p:cBhvr>
                                    </p:animEffect>
                                  </p:childTnLst>
                                </p:cTn>
                              </p:par>
                              <p:par>
                                <p:cTn id="26" presetID="10" presetClass="exit" presetSubtype="0" fill="hold" grpId="1" nodeType="withEffect">
                                  <p:stCondLst>
                                    <p:cond delay="2000"/>
                                  </p:stCondLst>
                                  <p:childTnLst>
                                    <p:animEffect transition="out" filter="fade">
                                      <p:cBhvr>
                                        <p:cTn id="27" dur="500"/>
                                        <p:tgtEl>
                                          <p:spTgt spid="276"/>
                                        </p:tgtEl>
                                      </p:cBhvr>
                                    </p:animEffect>
                                    <p:set>
                                      <p:cBhvr>
                                        <p:cTn id="28" dur="1" fill="hold">
                                          <p:stCondLst>
                                            <p:cond delay="499"/>
                                          </p:stCondLst>
                                        </p:cTn>
                                        <p:tgtEl>
                                          <p:spTgt spid="276"/>
                                        </p:tgtEl>
                                        <p:attrNameLst>
                                          <p:attrName>style.visibility</p:attrName>
                                        </p:attrNameLst>
                                      </p:cBhvr>
                                      <p:to>
                                        <p:strVal val="hidden"/>
                                      </p:to>
                                    </p:set>
                                  </p:childTnLst>
                                </p:cTn>
                              </p:par>
                              <p:par>
                                <p:cTn id="29" presetID="10" presetClass="entr" presetSubtype="0" fill="hold" grpId="0" nodeType="withEffect">
                                  <p:stCondLst>
                                    <p:cond delay="2000"/>
                                  </p:stCondLst>
                                  <p:childTnLst>
                                    <p:set>
                                      <p:cBhvr>
                                        <p:cTn id="30" dur="1" fill="hold">
                                          <p:stCondLst>
                                            <p:cond delay="0"/>
                                          </p:stCondLst>
                                        </p:cTn>
                                        <p:tgtEl>
                                          <p:spTgt spid="295"/>
                                        </p:tgtEl>
                                        <p:attrNameLst>
                                          <p:attrName>style.visibility</p:attrName>
                                        </p:attrNameLst>
                                      </p:cBhvr>
                                      <p:to>
                                        <p:strVal val="visible"/>
                                      </p:to>
                                    </p:set>
                                    <p:animEffect transition="in" filter="fade">
                                      <p:cBhvr>
                                        <p:cTn id="31" dur="500"/>
                                        <p:tgtEl>
                                          <p:spTgt spid="295"/>
                                        </p:tgtEl>
                                      </p:cBhvr>
                                    </p:animEffect>
                                  </p:childTnLst>
                                </p:cTn>
                              </p:par>
                              <p:par>
                                <p:cTn id="32" presetID="10" presetClass="entr" presetSubtype="0" fill="hold" grpId="0" nodeType="withEffect">
                                  <p:stCondLst>
                                    <p:cond delay="2500"/>
                                  </p:stCondLst>
                                  <p:childTnLst>
                                    <p:set>
                                      <p:cBhvr>
                                        <p:cTn id="33" dur="1" fill="hold">
                                          <p:stCondLst>
                                            <p:cond delay="0"/>
                                          </p:stCondLst>
                                        </p:cTn>
                                        <p:tgtEl>
                                          <p:spTgt spid="278"/>
                                        </p:tgtEl>
                                        <p:attrNameLst>
                                          <p:attrName>style.visibility</p:attrName>
                                        </p:attrNameLst>
                                      </p:cBhvr>
                                      <p:to>
                                        <p:strVal val="visible"/>
                                      </p:to>
                                    </p:set>
                                    <p:animEffect transition="in" filter="fade">
                                      <p:cBhvr>
                                        <p:cTn id="34" dur="500"/>
                                        <p:tgtEl>
                                          <p:spTgt spid="278"/>
                                        </p:tgtEl>
                                      </p:cBhvr>
                                    </p:animEffect>
                                  </p:childTnLst>
                                </p:cTn>
                              </p:par>
                              <p:par>
                                <p:cTn id="35" presetID="10" presetClass="exit" presetSubtype="0" fill="hold" grpId="1" nodeType="withEffect">
                                  <p:stCondLst>
                                    <p:cond delay="2500"/>
                                  </p:stCondLst>
                                  <p:childTnLst>
                                    <p:animEffect transition="out" filter="fade">
                                      <p:cBhvr>
                                        <p:cTn id="36" dur="500"/>
                                        <p:tgtEl>
                                          <p:spTgt spid="277"/>
                                        </p:tgtEl>
                                      </p:cBhvr>
                                    </p:animEffect>
                                    <p:set>
                                      <p:cBhvr>
                                        <p:cTn id="37" dur="1" fill="hold">
                                          <p:stCondLst>
                                            <p:cond delay="499"/>
                                          </p:stCondLst>
                                        </p:cTn>
                                        <p:tgtEl>
                                          <p:spTgt spid="277"/>
                                        </p:tgtEl>
                                        <p:attrNameLst>
                                          <p:attrName>style.visibility</p:attrName>
                                        </p:attrNameLst>
                                      </p:cBhvr>
                                      <p:to>
                                        <p:strVal val="hidden"/>
                                      </p:to>
                                    </p:set>
                                  </p:childTnLst>
                                </p:cTn>
                              </p:par>
                              <p:par>
                                <p:cTn id="38" presetID="10" presetClass="entr" presetSubtype="0" fill="hold" grpId="0" nodeType="withEffect">
                                  <p:stCondLst>
                                    <p:cond delay="2500"/>
                                  </p:stCondLst>
                                  <p:childTnLst>
                                    <p:set>
                                      <p:cBhvr>
                                        <p:cTn id="39" dur="1" fill="hold">
                                          <p:stCondLst>
                                            <p:cond delay="0"/>
                                          </p:stCondLst>
                                        </p:cTn>
                                        <p:tgtEl>
                                          <p:spTgt spid="296"/>
                                        </p:tgtEl>
                                        <p:attrNameLst>
                                          <p:attrName>style.visibility</p:attrName>
                                        </p:attrNameLst>
                                      </p:cBhvr>
                                      <p:to>
                                        <p:strVal val="visible"/>
                                      </p:to>
                                    </p:set>
                                    <p:animEffect transition="in" filter="fade">
                                      <p:cBhvr>
                                        <p:cTn id="40" dur="500"/>
                                        <p:tgtEl>
                                          <p:spTgt spid="296"/>
                                        </p:tgtEl>
                                      </p:cBhvr>
                                    </p:animEffect>
                                  </p:childTnLst>
                                </p:cTn>
                              </p:par>
                              <p:par>
                                <p:cTn id="41" presetID="10" presetClass="entr" presetSubtype="0" fill="hold" grpId="0" nodeType="withEffect">
                                  <p:stCondLst>
                                    <p:cond delay="2500"/>
                                  </p:stCondLst>
                                  <p:childTnLst>
                                    <p:set>
                                      <p:cBhvr>
                                        <p:cTn id="42" dur="1" fill="hold">
                                          <p:stCondLst>
                                            <p:cond delay="0"/>
                                          </p:stCondLst>
                                        </p:cTn>
                                        <p:tgtEl>
                                          <p:spTgt spid="310"/>
                                        </p:tgtEl>
                                        <p:attrNameLst>
                                          <p:attrName>style.visibility</p:attrName>
                                        </p:attrNameLst>
                                      </p:cBhvr>
                                      <p:to>
                                        <p:strVal val="visible"/>
                                      </p:to>
                                    </p:set>
                                    <p:animEffect transition="in" filter="fade">
                                      <p:cBhvr>
                                        <p:cTn id="43" dur="500"/>
                                        <p:tgtEl>
                                          <p:spTgt spid="310"/>
                                        </p:tgtEl>
                                      </p:cBhvr>
                                    </p:animEffect>
                                  </p:childTnLst>
                                </p:cTn>
                              </p:par>
                              <p:par>
                                <p:cTn id="44" presetID="10" presetClass="entr" presetSubtype="0" fill="hold" grpId="0" nodeType="withEffect">
                                  <p:stCondLst>
                                    <p:cond delay="3000"/>
                                  </p:stCondLst>
                                  <p:childTnLst>
                                    <p:set>
                                      <p:cBhvr>
                                        <p:cTn id="45" dur="1" fill="hold">
                                          <p:stCondLst>
                                            <p:cond delay="0"/>
                                          </p:stCondLst>
                                        </p:cTn>
                                        <p:tgtEl>
                                          <p:spTgt spid="279"/>
                                        </p:tgtEl>
                                        <p:attrNameLst>
                                          <p:attrName>style.visibility</p:attrName>
                                        </p:attrNameLst>
                                      </p:cBhvr>
                                      <p:to>
                                        <p:strVal val="visible"/>
                                      </p:to>
                                    </p:set>
                                    <p:animEffect transition="in" filter="fade">
                                      <p:cBhvr>
                                        <p:cTn id="46" dur="500"/>
                                        <p:tgtEl>
                                          <p:spTgt spid="279"/>
                                        </p:tgtEl>
                                      </p:cBhvr>
                                    </p:animEffect>
                                  </p:childTnLst>
                                </p:cTn>
                              </p:par>
                              <p:par>
                                <p:cTn id="47" presetID="10" presetClass="exit" presetSubtype="0" fill="hold" grpId="1" nodeType="withEffect">
                                  <p:stCondLst>
                                    <p:cond delay="3000"/>
                                  </p:stCondLst>
                                  <p:childTnLst>
                                    <p:animEffect transition="out" filter="fade">
                                      <p:cBhvr>
                                        <p:cTn id="48" dur="500"/>
                                        <p:tgtEl>
                                          <p:spTgt spid="278"/>
                                        </p:tgtEl>
                                      </p:cBhvr>
                                    </p:animEffect>
                                    <p:set>
                                      <p:cBhvr>
                                        <p:cTn id="49" dur="1" fill="hold">
                                          <p:stCondLst>
                                            <p:cond delay="499"/>
                                          </p:stCondLst>
                                        </p:cTn>
                                        <p:tgtEl>
                                          <p:spTgt spid="278"/>
                                        </p:tgtEl>
                                        <p:attrNameLst>
                                          <p:attrName>style.visibility</p:attrName>
                                        </p:attrNameLst>
                                      </p:cBhvr>
                                      <p:to>
                                        <p:strVal val="hidden"/>
                                      </p:to>
                                    </p:set>
                                  </p:childTnLst>
                                </p:cTn>
                              </p:par>
                              <p:par>
                                <p:cTn id="50" presetID="10" presetClass="entr" presetSubtype="0" fill="hold" grpId="0" nodeType="withEffect">
                                  <p:stCondLst>
                                    <p:cond delay="3000"/>
                                  </p:stCondLst>
                                  <p:childTnLst>
                                    <p:set>
                                      <p:cBhvr>
                                        <p:cTn id="51" dur="1" fill="hold">
                                          <p:stCondLst>
                                            <p:cond delay="0"/>
                                          </p:stCondLst>
                                        </p:cTn>
                                        <p:tgtEl>
                                          <p:spTgt spid="297"/>
                                        </p:tgtEl>
                                        <p:attrNameLst>
                                          <p:attrName>style.visibility</p:attrName>
                                        </p:attrNameLst>
                                      </p:cBhvr>
                                      <p:to>
                                        <p:strVal val="visible"/>
                                      </p:to>
                                    </p:set>
                                    <p:animEffect transition="in" filter="fade">
                                      <p:cBhvr>
                                        <p:cTn id="52" dur="500"/>
                                        <p:tgtEl>
                                          <p:spTgt spid="297"/>
                                        </p:tgtEl>
                                      </p:cBhvr>
                                    </p:animEffect>
                                  </p:childTnLst>
                                </p:cTn>
                              </p:par>
                              <p:par>
                                <p:cTn id="53" presetID="10" presetClass="entr" presetSubtype="0" fill="hold" grpId="0" nodeType="withEffect">
                                  <p:stCondLst>
                                    <p:cond delay="3000"/>
                                  </p:stCondLst>
                                  <p:childTnLst>
                                    <p:set>
                                      <p:cBhvr>
                                        <p:cTn id="54" dur="1" fill="hold">
                                          <p:stCondLst>
                                            <p:cond delay="0"/>
                                          </p:stCondLst>
                                        </p:cTn>
                                        <p:tgtEl>
                                          <p:spTgt spid="311"/>
                                        </p:tgtEl>
                                        <p:attrNameLst>
                                          <p:attrName>style.visibility</p:attrName>
                                        </p:attrNameLst>
                                      </p:cBhvr>
                                      <p:to>
                                        <p:strVal val="visible"/>
                                      </p:to>
                                    </p:set>
                                    <p:animEffect transition="in" filter="fade">
                                      <p:cBhvr>
                                        <p:cTn id="55" dur="500"/>
                                        <p:tgtEl>
                                          <p:spTgt spid="311"/>
                                        </p:tgtEl>
                                      </p:cBhvr>
                                    </p:animEffect>
                                  </p:childTnLst>
                                </p:cTn>
                              </p:par>
                              <p:par>
                                <p:cTn id="56" presetID="10" presetClass="entr" presetSubtype="0" fill="hold" grpId="0" nodeType="withEffect">
                                  <p:stCondLst>
                                    <p:cond delay="3500"/>
                                  </p:stCondLst>
                                  <p:childTnLst>
                                    <p:set>
                                      <p:cBhvr>
                                        <p:cTn id="57" dur="1" fill="hold">
                                          <p:stCondLst>
                                            <p:cond delay="0"/>
                                          </p:stCondLst>
                                        </p:cTn>
                                        <p:tgtEl>
                                          <p:spTgt spid="280"/>
                                        </p:tgtEl>
                                        <p:attrNameLst>
                                          <p:attrName>style.visibility</p:attrName>
                                        </p:attrNameLst>
                                      </p:cBhvr>
                                      <p:to>
                                        <p:strVal val="visible"/>
                                      </p:to>
                                    </p:set>
                                    <p:animEffect transition="in" filter="fade">
                                      <p:cBhvr>
                                        <p:cTn id="58" dur="500"/>
                                        <p:tgtEl>
                                          <p:spTgt spid="280"/>
                                        </p:tgtEl>
                                      </p:cBhvr>
                                    </p:animEffect>
                                  </p:childTnLst>
                                </p:cTn>
                              </p:par>
                              <p:par>
                                <p:cTn id="59" presetID="10" presetClass="exit" presetSubtype="0" fill="hold" grpId="1" nodeType="withEffect">
                                  <p:stCondLst>
                                    <p:cond delay="3500"/>
                                  </p:stCondLst>
                                  <p:childTnLst>
                                    <p:animEffect transition="out" filter="fade">
                                      <p:cBhvr>
                                        <p:cTn id="60" dur="500"/>
                                        <p:tgtEl>
                                          <p:spTgt spid="279"/>
                                        </p:tgtEl>
                                      </p:cBhvr>
                                    </p:animEffect>
                                    <p:set>
                                      <p:cBhvr>
                                        <p:cTn id="61" dur="1" fill="hold">
                                          <p:stCondLst>
                                            <p:cond delay="499"/>
                                          </p:stCondLst>
                                        </p:cTn>
                                        <p:tgtEl>
                                          <p:spTgt spid="279"/>
                                        </p:tgtEl>
                                        <p:attrNameLst>
                                          <p:attrName>style.visibility</p:attrName>
                                        </p:attrNameLst>
                                      </p:cBhvr>
                                      <p:to>
                                        <p:strVal val="hidden"/>
                                      </p:to>
                                    </p:set>
                                  </p:childTnLst>
                                </p:cTn>
                              </p:par>
                              <p:par>
                                <p:cTn id="62" presetID="10" presetClass="entr" presetSubtype="0" fill="hold" grpId="0" nodeType="withEffect">
                                  <p:stCondLst>
                                    <p:cond delay="3500"/>
                                  </p:stCondLst>
                                  <p:childTnLst>
                                    <p:set>
                                      <p:cBhvr>
                                        <p:cTn id="63" dur="1" fill="hold">
                                          <p:stCondLst>
                                            <p:cond delay="0"/>
                                          </p:stCondLst>
                                        </p:cTn>
                                        <p:tgtEl>
                                          <p:spTgt spid="298"/>
                                        </p:tgtEl>
                                        <p:attrNameLst>
                                          <p:attrName>style.visibility</p:attrName>
                                        </p:attrNameLst>
                                      </p:cBhvr>
                                      <p:to>
                                        <p:strVal val="visible"/>
                                      </p:to>
                                    </p:set>
                                    <p:animEffect transition="in" filter="fade">
                                      <p:cBhvr>
                                        <p:cTn id="64" dur="500"/>
                                        <p:tgtEl>
                                          <p:spTgt spid="298"/>
                                        </p:tgtEl>
                                      </p:cBhvr>
                                    </p:animEffect>
                                  </p:childTnLst>
                                </p:cTn>
                              </p:par>
                              <p:par>
                                <p:cTn id="65" presetID="10" presetClass="entr" presetSubtype="0" fill="hold" grpId="0" nodeType="withEffect">
                                  <p:stCondLst>
                                    <p:cond delay="3500"/>
                                  </p:stCondLst>
                                  <p:childTnLst>
                                    <p:set>
                                      <p:cBhvr>
                                        <p:cTn id="66" dur="1" fill="hold">
                                          <p:stCondLst>
                                            <p:cond delay="0"/>
                                          </p:stCondLst>
                                        </p:cTn>
                                        <p:tgtEl>
                                          <p:spTgt spid="312"/>
                                        </p:tgtEl>
                                        <p:attrNameLst>
                                          <p:attrName>style.visibility</p:attrName>
                                        </p:attrNameLst>
                                      </p:cBhvr>
                                      <p:to>
                                        <p:strVal val="visible"/>
                                      </p:to>
                                    </p:set>
                                    <p:animEffect transition="in" filter="fade">
                                      <p:cBhvr>
                                        <p:cTn id="67" dur="500"/>
                                        <p:tgtEl>
                                          <p:spTgt spid="312"/>
                                        </p:tgtEl>
                                      </p:cBhvr>
                                    </p:animEffect>
                                  </p:childTnLst>
                                </p:cTn>
                              </p:par>
                              <p:par>
                                <p:cTn id="68" presetID="10" presetClass="entr" presetSubtype="0" fill="hold" grpId="0" nodeType="withEffect">
                                  <p:stCondLst>
                                    <p:cond delay="4000"/>
                                  </p:stCondLst>
                                  <p:childTnLst>
                                    <p:set>
                                      <p:cBhvr>
                                        <p:cTn id="69" dur="1" fill="hold">
                                          <p:stCondLst>
                                            <p:cond delay="0"/>
                                          </p:stCondLst>
                                        </p:cTn>
                                        <p:tgtEl>
                                          <p:spTgt spid="281"/>
                                        </p:tgtEl>
                                        <p:attrNameLst>
                                          <p:attrName>style.visibility</p:attrName>
                                        </p:attrNameLst>
                                      </p:cBhvr>
                                      <p:to>
                                        <p:strVal val="visible"/>
                                      </p:to>
                                    </p:set>
                                    <p:animEffect transition="in" filter="fade">
                                      <p:cBhvr>
                                        <p:cTn id="70" dur="500"/>
                                        <p:tgtEl>
                                          <p:spTgt spid="281"/>
                                        </p:tgtEl>
                                      </p:cBhvr>
                                    </p:animEffect>
                                  </p:childTnLst>
                                </p:cTn>
                              </p:par>
                              <p:par>
                                <p:cTn id="71" presetID="10" presetClass="exit" presetSubtype="0" fill="hold" grpId="1" nodeType="withEffect">
                                  <p:stCondLst>
                                    <p:cond delay="4000"/>
                                  </p:stCondLst>
                                  <p:childTnLst>
                                    <p:animEffect transition="out" filter="fade">
                                      <p:cBhvr>
                                        <p:cTn id="72" dur="500"/>
                                        <p:tgtEl>
                                          <p:spTgt spid="280"/>
                                        </p:tgtEl>
                                      </p:cBhvr>
                                    </p:animEffect>
                                    <p:set>
                                      <p:cBhvr>
                                        <p:cTn id="73" dur="1" fill="hold">
                                          <p:stCondLst>
                                            <p:cond delay="499"/>
                                          </p:stCondLst>
                                        </p:cTn>
                                        <p:tgtEl>
                                          <p:spTgt spid="280"/>
                                        </p:tgtEl>
                                        <p:attrNameLst>
                                          <p:attrName>style.visibility</p:attrName>
                                        </p:attrNameLst>
                                      </p:cBhvr>
                                      <p:to>
                                        <p:strVal val="hidden"/>
                                      </p:to>
                                    </p:set>
                                  </p:childTnLst>
                                </p:cTn>
                              </p:par>
                              <p:par>
                                <p:cTn id="74" presetID="10" presetClass="entr" presetSubtype="0" fill="hold" grpId="0" nodeType="withEffect">
                                  <p:stCondLst>
                                    <p:cond delay="4000"/>
                                  </p:stCondLst>
                                  <p:childTnLst>
                                    <p:set>
                                      <p:cBhvr>
                                        <p:cTn id="75" dur="1" fill="hold">
                                          <p:stCondLst>
                                            <p:cond delay="0"/>
                                          </p:stCondLst>
                                        </p:cTn>
                                        <p:tgtEl>
                                          <p:spTgt spid="299"/>
                                        </p:tgtEl>
                                        <p:attrNameLst>
                                          <p:attrName>style.visibility</p:attrName>
                                        </p:attrNameLst>
                                      </p:cBhvr>
                                      <p:to>
                                        <p:strVal val="visible"/>
                                      </p:to>
                                    </p:set>
                                    <p:animEffect transition="in" filter="fade">
                                      <p:cBhvr>
                                        <p:cTn id="76" dur="500"/>
                                        <p:tgtEl>
                                          <p:spTgt spid="299"/>
                                        </p:tgtEl>
                                      </p:cBhvr>
                                    </p:animEffect>
                                  </p:childTnLst>
                                </p:cTn>
                              </p:par>
                              <p:par>
                                <p:cTn id="77" presetID="10" presetClass="entr" presetSubtype="0" fill="hold" grpId="0" nodeType="withEffect">
                                  <p:stCondLst>
                                    <p:cond delay="4000"/>
                                  </p:stCondLst>
                                  <p:childTnLst>
                                    <p:set>
                                      <p:cBhvr>
                                        <p:cTn id="78" dur="1" fill="hold">
                                          <p:stCondLst>
                                            <p:cond delay="0"/>
                                          </p:stCondLst>
                                        </p:cTn>
                                        <p:tgtEl>
                                          <p:spTgt spid="313"/>
                                        </p:tgtEl>
                                        <p:attrNameLst>
                                          <p:attrName>style.visibility</p:attrName>
                                        </p:attrNameLst>
                                      </p:cBhvr>
                                      <p:to>
                                        <p:strVal val="visible"/>
                                      </p:to>
                                    </p:set>
                                    <p:animEffect transition="in" filter="fade">
                                      <p:cBhvr>
                                        <p:cTn id="79" dur="500"/>
                                        <p:tgtEl>
                                          <p:spTgt spid="313"/>
                                        </p:tgtEl>
                                      </p:cBhvr>
                                    </p:animEffect>
                                  </p:childTnLst>
                                </p:cTn>
                              </p:par>
                              <p:par>
                                <p:cTn id="80" presetID="10" presetClass="entr" presetSubtype="0" fill="hold" grpId="0" nodeType="withEffect">
                                  <p:stCondLst>
                                    <p:cond delay="4500"/>
                                  </p:stCondLst>
                                  <p:childTnLst>
                                    <p:set>
                                      <p:cBhvr>
                                        <p:cTn id="81" dur="1" fill="hold">
                                          <p:stCondLst>
                                            <p:cond delay="0"/>
                                          </p:stCondLst>
                                        </p:cTn>
                                        <p:tgtEl>
                                          <p:spTgt spid="282"/>
                                        </p:tgtEl>
                                        <p:attrNameLst>
                                          <p:attrName>style.visibility</p:attrName>
                                        </p:attrNameLst>
                                      </p:cBhvr>
                                      <p:to>
                                        <p:strVal val="visible"/>
                                      </p:to>
                                    </p:set>
                                    <p:animEffect transition="in" filter="fade">
                                      <p:cBhvr>
                                        <p:cTn id="82" dur="500"/>
                                        <p:tgtEl>
                                          <p:spTgt spid="282"/>
                                        </p:tgtEl>
                                      </p:cBhvr>
                                    </p:animEffect>
                                  </p:childTnLst>
                                </p:cTn>
                              </p:par>
                              <p:par>
                                <p:cTn id="83" presetID="10" presetClass="exit" presetSubtype="0" fill="hold" grpId="1" nodeType="withEffect">
                                  <p:stCondLst>
                                    <p:cond delay="4500"/>
                                  </p:stCondLst>
                                  <p:childTnLst>
                                    <p:animEffect transition="out" filter="fade">
                                      <p:cBhvr>
                                        <p:cTn id="84" dur="500"/>
                                        <p:tgtEl>
                                          <p:spTgt spid="281"/>
                                        </p:tgtEl>
                                      </p:cBhvr>
                                    </p:animEffect>
                                    <p:set>
                                      <p:cBhvr>
                                        <p:cTn id="85" dur="1" fill="hold">
                                          <p:stCondLst>
                                            <p:cond delay="499"/>
                                          </p:stCondLst>
                                        </p:cTn>
                                        <p:tgtEl>
                                          <p:spTgt spid="281"/>
                                        </p:tgtEl>
                                        <p:attrNameLst>
                                          <p:attrName>style.visibility</p:attrName>
                                        </p:attrNameLst>
                                      </p:cBhvr>
                                      <p:to>
                                        <p:strVal val="hidden"/>
                                      </p:to>
                                    </p:set>
                                  </p:childTnLst>
                                </p:cTn>
                              </p:par>
                              <p:par>
                                <p:cTn id="86" presetID="10" presetClass="entr" presetSubtype="0" fill="hold" grpId="0" nodeType="withEffect">
                                  <p:stCondLst>
                                    <p:cond delay="4500"/>
                                  </p:stCondLst>
                                  <p:childTnLst>
                                    <p:set>
                                      <p:cBhvr>
                                        <p:cTn id="87" dur="1" fill="hold">
                                          <p:stCondLst>
                                            <p:cond delay="0"/>
                                          </p:stCondLst>
                                        </p:cTn>
                                        <p:tgtEl>
                                          <p:spTgt spid="300"/>
                                        </p:tgtEl>
                                        <p:attrNameLst>
                                          <p:attrName>style.visibility</p:attrName>
                                        </p:attrNameLst>
                                      </p:cBhvr>
                                      <p:to>
                                        <p:strVal val="visible"/>
                                      </p:to>
                                    </p:set>
                                    <p:animEffect transition="in" filter="fade">
                                      <p:cBhvr>
                                        <p:cTn id="88" dur="500"/>
                                        <p:tgtEl>
                                          <p:spTgt spid="300"/>
                                        </p:tgtEl>
                                      </p:cBhvr>
                                    </p:animEffect>
                                  </p:childTnLst>
                                </p:cTn>
                              </p:par>
                              <p:par>
                                <p:cTn id="89" presetID="10" presetClass="entr" presetSubtype="0" fill="hold" grpId="0" nodeType="withEffect">
                                  <p:stCondLst>
                                    <p:cond delay="4500"/>
                                  </p:stCondLst>
                                  <p:childTnLst>
                                    <p:set>
                                      <p:cBhvr>
                                        <p:cTn id="90" dur="1" fill="hold">
                                          <p:stCondLst>
                                            <p:cond delay="0"/>
                                          </p:stCondLst>
                                        </p:cTn>
                                        <p:tgtEl>
                                          <p:spTgt spid="314"/>
                                        </p:tgtEl>
                                        <p:attrNameLst>
                                          <p:attrName>style.visibility</p:attrName>
                                        </p:attrNameLst>
                                      </p:cBhvr>
                                      <p:to>
                                        <p:strVal val="visible"/>
                                      </p:to>
                                    </p:set>
                                    <p:animEffect transition="in" filter="fade">
                                      <p:cBhvr>
                                        <p:cTn id="91" dur="500"/>
                                        <p:tgtEl>
                                          <p:spTgt spid="314"/>
                                        </p:tgtEl>
                                      </p:cBhvr>
                                    </p:animEffect>
                                  </p:childTnLst>
                                </p:cTn>
                              </p:par>
                              <p:par>
                                <p:cTn id="92" presetID="10" presetClass="entr" presetSubtype="0" fill="hold" grpId="0" nodeType="withEffect">
                                  <p:stCondLst>
                                    <p:cond delay="5000"/>
                                  </p:stCondLst>
                                  <p:childTnLst>
                                    <p:set>
                                      <p:cBhvr>
                                        <p:cTn id="93" dur="1" fill="hold">
                                          <p:stCondLst>
                                            <p:cond delay="0"/>
                                          </p:stCondLst>
                                        </p:cTn>
                                        <p:tgtEl>
                                          <p:spTgt spid="283"/>
                                        </p:tgtEl>
                                        <p:attrNameLst>
                                          <p:attrName>style.visibility</p:attrName>
                                        </p:attrNameLst>
                                      </p:cBhvr>
                                      <p:to>
                                        <p:strVal val="visible"/>
                                      </p:to>
                                    </p:set>
                                    <p:animEffect transition="in" filter="fade">
                                      <p:cBhvr>
                                        <p:cTn id="94" dur="500"/>
                                        <p:tgtEl>
                                          <p:spTgt spid="283"/>
                                        </p:tgtEl>
                                      </p:cBhvr>
                                    </p:animEffect>
                                  </p:childTnLst>
                                </p:cTn>
                              </p:par>
                              <p:par>
                                <p:cTn id="95" presetID="10" presetClass="exit" presetSubtype="0" fill="hold" grpId="1" nodeType="withEffect">
                                  <p:stCondLst>
                                    <p:cond delay="5000"/>
                                  </p:stCondLst>
                                  <p:childTnLst>
                                    <p:animEffect transition="out" filter="fade">
                                      <p:cBhvr>
                                        <p:cTn id="96" dur="500"/>
                                        <p:tgtEl>
                                          <p:spTgt spid="282"/>
                                        </p:tgtEl>
                                      </p:cBhvr>
                                    </p:animEffect>
                                    <p:set>
                                      <p:cBhvr>
                                        <p:cTn id="97" dur="1" fill="hold">
                                          <p:stCondLst>
                                            <p:cond delay="499"/>
                                          </p:stCondLst>
                                        </p:cTn>
                                        <p:tgtEl>
                                          <p:spTgt spid="282"/>
                                        </p:tgtEl>
                                        <p:attrNameLst>
                                          <p:attrName>style.visibility</p:attrName>
                                        </p:attrNameLst>
                                      </p:cBhvr>
                                      <p:to>
                                        <p:strVal val="hidden"/>
                                      </p:to>
                                    </p:set>
                                  </p:childTnLst>
                                </p:cTn>
                              </p:par>
                              <p:par>
                                <p:cTn id="98" presetID="10" presetClass="entr" presetSubtype="0" fill="hold" grpId="0" nodeType="withEffect">
                                  <p:stCondLst>
                                    <p:cond delay="5000"/>
                                  </p:stCondLst>
                                  <p:childTnLst>
                                    <p:set>
                                      <p:cBhvr>
                                        <p:cTn id="99" dur="1" fill="hold">
                                          <p:stCondLst>
                                            <p:cond delay="0"/>
                                          </p:stCondLst>
                                        </p:cTn>
                                        <p:tgtEl>
                                          <p:spTgt spid="301"/>
                                        </p:tgtEl>
                                        <p:attrNameLst>
                                          <p:attrName>style.visibility</p:attrName>
                                        </p:attrNameLst>
                                      </p:cBhvr>
                                      <p:to>
                                        <p:strVal val="visible"/>
                                      </p:to>
                                    </p:set>
                                    <p:animEffect transition="in" filter="fade">
                                      <p:cBhvr>
                                        <p:cTn id="100" dur="500"/>
                                        <p:tgtEl>
                                          <p:spTgt spid="301"/>
                                        </p:tgtEl>
                                      </p:cBhvr>
                                    </p:animEffect>
                                  </p:childTnLst>
                                </p:cTn>
                              </p:par>
                              <p:par>
                                <p:cTn id="101" presetID="10" presetClass="entr" presetSubtype="0" fill="hold" grpId="0" nodeType="withEffect">
                                  <p:stCondLst>
                                    <p:cond delay="5000"/>
                                  </p:stCondLst>
                                  <p:childTnLst>
                                    <p:set>
                                      <p:cBhvr>
                                        <p:cTn id="102" dur="1" fill="hold">
                                          <p:stCondLst>
                                            <p:cond delay="0"/>
                                          </p:stCondLst>
                                        </p:cTn>
                                        <p:tgtEl>
                                          <p:spTgt spid="315"/>
                                        </p:tgtEl>
                                        <p:attrNameLst>
                                          <p:attrName>style.visibility</p:attrName>
                                        </p:attrNameLst>
                                      </p:cBhvr>
                                      <p:to>
                                        <p:strVal val="visible"/>
                                      </p:to>
                                    </p:set>
                                    <p:animEffect transition="in" filter="fade">
                                      <p:cBhvr>
                                        <p:cTn id="103" dur="500"/>
                                        <p:tgtEl>
                                          <p:spTgt spid="315"/>
                                        </p:tgtEl>
                                      </p:cBhvr>
                                    </p:animEffect>
                                  </p:childTnLst>
                                </p:cTn>
                              </p:par>
                              <p:par>
                                <p:cTn id="104" presetID="10" presetClass="entr" presetSubtype="0" fill="hold" grpId="0" nodeType="withEffect">
                                  <p:stCondLst>
                                    <p:cond delay="5500"/>
                                  </p:stCondLst>
                                  <p:childTnLst>
                                    <p:set>
                                      <p:cBhvr>
                                        <p:cTn id="105" dur="1" fill="hold">
                                          <p:stCondLst>
                                            <p:cond delay="0"/>
                                          </p:stCondLst>
                                        </p:cTn>
                                        <p:tgtEl>
                                          <p:spTgt spid="284"/>
                                        </p:tgtEl>
                                        <p:attrNameLst>
                                          <p:attrName>style.visibility</p:attrName>
                                        </p:attrNameLst>
                                      </p:cBhvr>
                                      <p:to>
                                        <p:strVal val="visible"/>
                                      </p:to>
                                    </p:set>
                                    <p:animEffect transition="in" filter="fade">
                                      <p:cBhvr>
                                        <p:cTn id="106" dur="500"/>
                                        <p:tgtEl>
                                          <p:spTgt spid="284"/>
                                        </p:tgtEl>
                                      </p:cBhvr>
                                    </p:animEffect>
                                  </p:childTnLst>
                                </p:cTn>
                              </p:par>
                              <p:par>
                                <p:cTn id="107" presetID="10" presetClass="exit" presetSubtype="0" fill="hold" grpId="1" nodeType="withEffect">
                                  <p:stCondLst>
                                    <p:cond delay="5500"/>
                                  </p:stCondLst>
                                  <p:childTnLst>
                                    <p:animEffect transition="out" filter="fade">
                                      <p:cBhvr>
                                        <p:cTn id="108" dur="500"/>
                                        <p:tgtEl>
                                          <p:spTgt spid="283"/>
                                        </p:tgtEl>
                                      </p:cBhvr>
                                    </p:animEffect>
                                    <p:set>
                                      <p:cBhvr>
                                        <p:cTn id="109" dur="1" fill="hold">
                                          <p:stCondLst>
                                            <p:cond delay="499"/>
                                          </p:stCondLst>
                                        </p:cTn>
                                        <p:tgtEl>
                                          <p:spTgt spid="283"/>
                                        </p:tgtEl>
                                        <p:attrNameLst>
                                          <p:attrName>style.visibility</p:attrName>
                                        </p:attrNameLst>
                                      </p:cBhvr>
                                      <p:to>
                                        <p:strVal val="hidden"/>
                                      </p:to>
                                    </p:set>
                                  </p:childTnLst>
                                </p:cTn>
                              </p:par>
                              <p:par>
                                <p:cTn id="110" presetID="10" presetClass="entr" presetSubtype="0" fill="hold" grpId="0" nodeType="withEffect">
                                  <p:stCondLst>
                                    <p:cond delay="5500"/>
                                  </p:stCondLst>
                                  <p:childTnLst>
                                    <p:set>
                                      <p:cBhvr>
                                        <p:cTn id="111" dur="1" fill="hold">
                                          <p:stCondLst>
                                            <p:cond delay="0"/>
                                          </p:stCondLst>
                                        </p:cTn>
                                        <p:tgtEl>
                                          <p:spTgt spid="309"/>
                                        </p:tgtEl>
                                        <p:attrNameLst>
                                          <p:attrName>style.visibility</p:attrName>
                                        </p:attrNameLst>
                                      </p:cBhvr>
                                      <p:to>
                                        <p:strVal val="visible"/>
                                      </p:to>
                                    </p:set>
                                    <p:animEffect transition="in" filter="fade">
                                      <p:cBhvr>
                                        <p:cTn id="112" dur="500"/>
                                        <p:tgtEl>
                                          <p:spTgt spid="309"/>
                                        </p:tgtEl>
                                      </p:cBhvr>
                                    </p:animEffect>
                                  </p:childTnLst>
                                </p:cTn>
                              </p:par>
                              <p:par>
                                <p:cTn id="113" presetID="10" presetClass="entr" presetSubtype="0" fill="hold" grpId="0" nodeType="withEffect">
                                  <p:stCondLst>
                                    <p:cond delay="5500"/>
                                  </p:stCondLst>
                                  <p:childTnLst>
                                    <p:set>
                                      <p:cBhvr>
                                        <p:cTn id="114" dur="1" fill="hold">
                                          <p:stCondLst>
                                            <p:cond delay="0"/>
                                          </p:stCondLst>
                                        </p:cTn>
                                        <p:tgtEl>
                                          <p:spTgt spid="322"/>
                                        </p:tgtEl>
                                        <p:attrNameLst>
                                          <p:attrName>style.visibility</p:attrName>
                                        </p:attrNameLst>
                                      </p:cBhvr>
                                      <p:to>
                                        <p:strVal val="visible"/>
                                      </p:to>
                                    </p:set>
                                    <p:animEffect transition="in" filter="fade">
                                      <p:cBhvr>
                                        <p:cTn id="115" dur="500"/>
                                        <p:tgtEl>
                                          <p:spTgt spid="322"/>
                                        </p:tgtEl>
                                      </p:cBhvr>
                                    </p:animEffect>
                                  </p:childTnLst>
                                </p:cTn>
                              </p:par>
                              <p:par>
                                <p:cTn id="116" presetID="10" presetClass="entr" presetSubtype="0" fill="hold" grpId="0" nodeType="withEffect">
                                  <p:stCondLst>
                                    <p:cond delay="6000"/>
                                  </p:stCondLst>
                                  <p:childTnLst>
                                    <p:set>
                                      <p:cBhvr>
                                        <p:cTn id="117" dur="1" fill="hold">
                                          <p:stCondLst>
                                            <p:cond delay="0"/>
                                          </p:stCondLst>
                                        </p:cTn>
                                        <p:tgtEl>
                                          <p:spTgt spid="285"/>
                                        </p:tgtEl>
                                        <p:attrNameLst>
                                          <p:attrName>style.visibility</p:attrName>
                                        </p:attrNameLst>
                                      </p:cBhvr>
                                      <p:to>
                                        <p:strVal val="visible"/>
                                      </p:to>
                                    </p:set>
                                    <p:animEffect transition="in" filter="fade">
                                      <p:cBhvr>
                                        <p:cTn id="118" dur="500"/>
                                        <p:tgtEl>
                                          <p:spTgt spid="285"/>
                                        </p:tgtEl>
                                      </p:cBhvr>
                                    </p:animEffect>
                                  </p:childTnLst>
                                </p:cTn>
                              </p:par>
                              <p:par>
                                <p:cTn id="119" presetID="10" presetClass="exit" presetSubtype="0" fill="hold" grpId="1" nodeType="withEffect">
                                  <p:stCondLst>
                                    <p:cond delay="6000"/>
                                  </p:stCondLst>
                                  <p:childTnLst>
                                    <p:animEffect transition="out" filter="fade">
                                      <p:cBhvr>
                                        <p:cTn id="120" dur="500"/>
                                        <p:tgtEl>
                                          <p:spTgt spid="284"/>
                                        </p:tgtEl>
                                      </p:cBhvr>
                                    </p:animEffect>
                                    <p:set>
                                      <p:cBhvr>
                                        <p:cTn id="121" dur="1" fill="hold">
                                          <p:stCondLst>
                                            <p:cond delay="499"/>
                                          </p:stCondLst>
                                        </p:cTn>
                                        <p:tgtEl>
                                          <p:spTgt spid="284"/>
                                        </p:tgtEl>
                                        <p:attrNameLst>
                                          <p:attrName>style.visibility</p:attrName>
                                        </p:attrNameLst>
                                      </p:cBhvr>
                                      <p:to>
                                        <p:strVal val="hidden"/>
                                      </p:to>
                                    </p:set>
                                  </p:childTnLst>
                                </p:cTn>
                              </p:par>
                              <p:par>
                                <p:cTn id="122" presetID="10" presetClass="entr" presetSubtype="0" fill="hold" grpId="0" nodeType="withEffect">
                                  <p:stCondLst>
                                    <p:cond delay="6000"/>
                                  </p:stCondLst>
                                  <p:childTnLst>
                                    <p:set>
                                      <p:cBhvr>
                                        <p:cTn id="123" dur="1" fill="hold">
                                          <p:stCondLst>
                                            <p:cond delay="0"/>
                                          </p:stCondLst>
                                        </p:cTn>
                                        <p:tgtEl>
                                          <p:spTgt spid="308"/>
                                        </p:tgtEl>
                                        <p:attrNameLst>
                                          <p:attrName>style.visibility</p:attrName>
                                        </p:attrNameLst>
                                      </p:cBhvr>
                                      <p:to>
                                        <p:strVal val="visible"/>
                                      </p:to>
                                    </p:set>
                                    <p:animEffect transition="in" filter="fade">
                                      <p:cBhvr>
                                        <p:cTn id="124" dur="500"/>
                                        <p:tgtEl>
                                          <p:spTgt spid="308"/>
                                        </p:tgtEl>
                                      </p:cBhvr>
                                    </p:animEffect>
                                  </p:childTnLst>
                                </p:cTn>
                              </p:par>
                              <p:par>
                                <p:cTn id="125" presetID="10" presetClass="entr" presetSubtype="0" fill="hold" grpId="0" nodeType="withEffect">
                                  <p:stCondLst>
                                    <p:cond delay="6000"/>
                                  </p:stCondLst>
                                  <p:childTnLst>
                                    <p:set>
                                      <p:cBhvr>
                                        <p:cTn id="126" dur="1" fill="hold">
                                          <p:stCondLst>
                                            <p:cond delay="0"/>
                                          </p:stCondLst>
                                        </p:cTn>
                                        <p:tgtEl>
                                          <p:spTgt spid="321"/>
                                        </p:tgtEl>
                                        <p:attrNameLst>
                                          <p:attrName>style.visibility</p:attrName>
                                        </p:attrNameLst>
                                      </p:cBhvr>
                                      <p:to>
                                        <p:strVal val="visible"/>
                                      </p:to>
                                    </p:set>
                                    <p:animEffect transition="in" filter="fade">
                                      <p:cBhvr>
                                        <p:cTn id="127" dur="500"/>
                                        <p:tgtEl>
                                          <p:spTgt spid="321"/>
                                        </p:tgtEl>
                                      </p:cBhvr>
                                    </p:animEffect>
                                  </p:childTnLst>
                                </p:cTn>
                              </p:par>
                              <p:par>
                                <p:cTn id="128" presetID="10" presetClass="entr" presetSubtype="0" fill="hold" grpId="0" nodeType="withEffect">
                                  <p:stCondLst>
                                    <p:cond delay="6500"/>
                                  </p:stCondLst>
                                  <p:childTnLst>
                                    <p:set>
                                      <p:cBhvr>
                                        <p:cTn id="129" dur="1" fill="hold">
                                          <p:stCondLst>
                                            <p:cond delay="0"/>
                                          </p:stCondLst>
                                        </p:cTn>
                                        <p:tgtEl>
                                          <p:spTgt spid="286"/>
                                        </p:tgtEl>
                                        <p:attrNameLst>
                                          <p:attrName>style.visibility</p:attrName>
                                        </p:attrNameLst>
                                      </p:cBhvr>
                                      <p:to>
                                        <p:strVal val="visible"/>
                                      </p:to>
                                    </p:set>
                                    <p:animEffect transition="in" filter="fade">
                                      <p:cBhvr>
                                        <p:cTn id="130" dur="500"/>
                                        <p:tgtEl>
                                          <p:spTgt spid="286"/>
                                        </p:tgtEl>
                                      </p:cBhvr>
                                    </p:animEffect>
                                  </p:childTnLst>
                                </p:cTn>
                              </p:par>
                              <p:par>
                                <p:cTn id="131" presetID="10" presetClass="exit" presetSubtype="0" fill="hold" grpId="1" nodeType="withEffect">
                                  <p:stCondLst>
                                    <p:cond delay="6500"/>
                                  </p:stCondLst>
                                  <p:childTnLst>
                                    <p:animEffect transition="out" filter="fade">
                                      <p:cBhvr>
                                        <p:cTn id="132" dur="500"/>
                                        <p:tgtEl>
                                          <p:spTgt spid="285"/>
                                        </p:tgtEl>
                                      </p:cBhvr>
                                    </p:animEffect>
                                    <p:set>
                                      <p:cBhvr>
                                        <p:cTn id="133" dur="1" fill="hold">
                                          <p:stCondLst>
                                            <p:cond delay="499"/>
                                          </p:stCondLst>
                                        </p:cTn>
                                        <p:tgtEl>
                                          <p:spTgt spid="285"/>
                                        </p:tgtEl>
                                        <p:attrNameLst>
                                          <p:attrName>style.visibility</p:attrName>
                                        </p:attrNameLst>
                                      </p:cBhvr>
                                      <p:to>
                                        <p:strVal val="hidden"/>
                                      </p:to>
                                    </p:set>
                                  </p:childTnLst>
                                </p:cTn>
                              </p:par>
                              <p:par>
                                <p:cTn id="134" presetID="10" presetClass="entr" presetSubtype="0" fill="hold" grpId="0" nodeType="withEffect">
                                  <p:stCondLst>
                                    <p:cond delay="6500"/>
                                  </p:stCondLst>
                                  <p:childTnLst>
                                    <p:set>
                                      <p:cBhvr>
                                        <p:cTn id="135" dur="1" fill="hold">
                                          <p:stCondLst>
                                            <p:cond delay="0"/>
                                          </p:stCondLst>
                                        </p:cTn>
                                        <p:tgtEl>
                                          <p:spTgt spid="307"/>
                                        </p:tgtEl>
                                        <p:attrNameLst>
                                          <p:attrName>style.visibility</p:attrName>
                                        </p:attrNameLst>
                                      </p:cBhvr>
                                      <p:to>
                                        <p:strVal val="visible"/>
                                      </p:to>
                                    </p:set>
                                    <p:animEffect transition="in" filter="fade">
                                      <p:cBhvr>
                                        <p:cTn id="136" dur="500"/>
                                        <p:tgtEl>
                                          <p:spTgt spid="307"/>
                                        </p:tgtEl>
                                      </p:cBhvr>
                                    </p:animEffect>
                                  </p:childTnLst>
                                </p:cTn>
                              </p:par>
                              <p:par>
                                <p:cTn id="137" presetID="10" presetClass="entr" presetSubtype="0" fill="hold" grpId="0" nodeType="withEffect">
                                  <p:stCondLst>
                                    <p:cond delay="6500"/>
                                  </p:stCondLst>
                                  <p:childTnLst>
                                    <p:set>
                                      <p:cBhvr>
                                        <p:cTn id="138" dur="1" fill="hold">
                                          <p:stCondLst>
                                            <p:cond delay="0"/>
                                          </p:stCondLst>
                                        </p:cTn>
                                        <p:tgtEl>
                                          <p:spTgt spid="320"/>
                                        </p:tgtEl>
                                        <p:attrNameLst>
                                          <p:attrName>style.visibility</p:attrName>
                                        </p:attrNameLst>
                                      </p:cBhvr>
                                      <p:to>
                                        <p:strVal val="visible"/>
                                      </p:to>
                                    </p:set>
                                    <p:animEffect transition="in" filter="fade">
                                      <p:cBhvr>
                                        <p:cTn id="139" dur="500"/>
                                        <p:tgtEl>
                                          <p:spTgt spid="320"/>
                                        </p:tgtEl>
                                      </p:cBhvr>
                                    </p:animEffect>
                                  </p:childTnLst>
                                </p:cTn>
                              </p:par>
                              <p:par>
                                <p:cTn id="140" presetID="10" presetClass="entr" presetSubtype="0" fill="hold" grpId="0" nodeType="withEffect">
                                  <p:stCondLst>
                                    <p:cond delay="7000"/>
                                  </p:stCondLst>
                                  <p:childTnLst>
                                    <p:set>
                                      <p:cBhvr>
                                        <p:cTn id="141" dur="1" fill="hold">
                                          <p:stCondLst>
                                            <p:cond delay="0"/>
                                          </p:stCondLst>
                                        </p:cTn>
                                        <p:tgtEl>
                                          <p:spTgt spid="287"/>
                                        </p:tgtEl>
                                        <p:attrNameLst>
                                          <p:attrName>style.visibility</p:attrName>
                                        </p:attrNameLst>
                                      </p:cBhvr>
                                      <p:to>
                                        <p:strVal val="visible"/>
                                      </p:to>
                                    </p:set>
                                    <p:animEffect transition="in" filter="fade">
                                      <p:cBhvr>
                                        <p:cTn id="142" dur="500"/>
                                        <p:tgtEl>
                                          <p:spTgt spid="287"/>
                                        </p:tgtEl>
                                      </p:cBhvr>
                                    </p:animEffect>
                                  </p:childTnLst>
                                </p:cTn>
                              </p:par>
                              <p:par>
                                <p:cTn id="143" presetID="10" presetClass="exit" presetSubtype="0" fill="hold" grpId="1" nodeType="withEffect">
                                  <p:stCondLst>
                                    <p:cond delay="7000"/>
                                  </p:stCondLst>
                                  <p:childTnLst>
                                    <p:animEffect transition="out" filter="fade">
                                      <p:cBhvr>
                                        <p:cTn id="144" dur="500"/>
                                        <p:tgtEl>
                                          <p:spTgt spid="286"/>
                                        </p:tgtEl>
                                      </p:cBhvr>
                                    </p:animEffect>
                                    <p:set>
                                      <p:cBhvr>
                                        <p:cTn id="145" dur="1" fill="hold">
                                          <p:stCondLst>
                                            <p:cond delay="499"/>
                                          </p:stCondLst>
                                        </p:cTn>
                                        <p:tgtEl>
                                          <p:spTgt spid="286"/>
                                        </p:tgtEl>
                                        <p:attrNameLst>
                                          <p:attrName>style.visibility</p:attrName>
                                        </p:attrNameLst>
                                      </p:cBhvr>
                                      <p:to>
                                        <p:strVal val="hidden"/>
                                      </p:to>
                                    </p:set>
                                  </p:childTnLst>
                                </p:cTn>
                              </p:par>
                              <p:par>
                                <p:cTn id="146" presetID="10" presetClass="entr" presetSubtype="0" fill="hold" grpId="0" nodeType="withEffect">
                                  <p:stCondLst>
                                    <p:cond delay="7000"/>
                                  </p:stCondLst>
                                  <p:childTnLst>
                                    <p:set>
                                      <p:cBhvr>
                                        <p:cTn id="147" dur="1" fill="hold">
                                          <p:stCondLst>
                                            <p:cond delay="0"/>
                                          </p:stCondLst>
                                        </p:cTn>
                                        <p:tgtEl>
                                          <p:spTgt spid="306"/>
                                        </p:tgtEl>
                                        <p:attrNameLst>
                                          <p:attrName>style.visibility</p:attrName>
                                        </p:attrNameLst>
                                      </p:cBhvr>
                                      <p:to>
                                        <p:strVal val="visible"/>
                                      </p:to>
                                    </p:set>
                                    <p:animEffect transition="in" filter="fade">
                                      <p:cBhvr>
                                        <p:cTn id="148" dur="500"/>
                                        <p:tgtEl>
                                          <p:spTgt spid="306"/>
                                        </p:tgtEl>
                                      </p:cBhvr>
                                    </p:animEffect>
                                  </p:childTnLst>
                                </p:cTn>
                              </p:par>
                              <p:par>
                                <p:cTn id="149" presetID="10" presetClass="entr" presetSubtype="0" fill="hold" grpId="0" nodeType="withEffect">
                                  <p:stCondLst>
                                    <p:cond delay="7000"/>
                                  </p:stCondLst>
                                  <p:childTnLst>
                                    <p:set>
                                      <p:cBhvr>
                                        <p:cTn id="150" dur="1" fill="hold">
                                          <p:stCondLst>
                                            <p:cond delay="0"/>
                                          </p:stCondLst>
                                        </p:cTn>
                                        <p:tgtEl>
                                          <p:spTgt spid="319"/>
                                        </p:tgtEl>
                                        <p:attrNameLst>
                                          <p:attrName>style.visibility</p:attrName>
                                        </p:attrNameLst>
                                      </p:cBhvr>
                                      <p:to>
                                        <p:strVal val="visible"/>
                                      </p:to>
                                    </p:set>
                                    <p:animEffect transition="in" filter="fade">
                                      <p:cBhvr>
                                        <p:cTn id="151" dur="500"/>
                                        <p:tgtEl>
                                          <p:spTgt spid="319"/>
                                        </p:tgtEl>
                                      </p:cBhvr>
                                    </p:animEffect>
                                  </p:childTnLst>
                                </p:cTn>
                              </p:par>
                              <p:par>
                                <p:cTn id="152" presetID="10" presetClass="entr" presetSubtype="0" fill="hold" grpId="0" nodeType="withEffect">
                                  <p:stCondLst>
                                    <p:cond delay="7500"/>
                                  </p:stCondLst>
                                  <p:childTnLst>
                                    <p:set>
                                      <p:cBhvr>
                                        <p:cTn id="153" dur="1" fill="hold">
                                          <p:stCondLst>
                                            <p:cond delay="0"/>
                                          </p:stCondLst>
                                        </p:cTn>
                                        <p:tgtEl>
                                          <p:spTgt spid="288"/>
                                        </p:tgtEl>
                                        <p:attrNameLst>
                                          <p:attrName>style.visibility</p:attrName>
                                        </p:attrNameLst>
                                      </p:cBhvr>
                                      <p:to>
                                        <p:strVal val="visible"/>
                                      </p:to>
                                    </p:set>
                                    <p:animEffect transition="in" filter="fade">
                                      <p:cBhvr>
                                        <p:cTn id="154" dur="500"/>
                                        <p:tgtEl>
                                          <p:spTgt spid="288"/>
                                        </p:tgtEl>
                                      </p:cBhvr>
                                    </p:animEffect>
                                  </p:childTnLst>
                                </p:cTn>
                              </p:par>
                              <p:par>
                                <p:cTn id="155" presetID="10" presetClass="exit" presetSubtype="0" fill="hold" grpId="1" nodeType="withEffect">
                                  <p:stCondLst>
                                    <p:cond delay="7500"/>
                                  </p:stCondLst>
                                  <p:childTnLst>
                                    <p:animEffect transition="out" filter="fade">
                                      <p:cBhvr>
                                        <p:cTn id="156" dur="500"/>
                                        <p:tgtEl>
                                          <p:spTgt spid="287"/>
                                        </p:tgtEl>
                                      </p:cBhvr>
                                    </p:animEffect>
                                    <p:set>
                                      <p:cBhvr>
                                        <p:cTn id="157" dur="1" fill="hold">
                                          <p:stCondLst>
                                            <p:cond delay="499"/>
                                          </p:stCondLst>
                                        </p:cTn>
                                        <p:tgtEl>
                                          <p:spTgt spid="287"/>
                                        </p:tgtEl>
                                        <p:attrNameLst>
                                          <p:attrName>style.visibility</p:attrName>
                                        </p:attrNameLst>
                                      </p:cBhvr>
                                      <p:to>
                                        <p:strVal val="hidden"/>
                                      </p:to>
                                    </p:set>
                                  </p:childTnLst>
                                </p:cTn>
                              </p:par>
                              <p:par>
                                <p:cTn id="158" presetID="10" presetClass="entr" presetSubtype="0" fill="hold" grpId="0" nodeType="withEffect">
                                  <p:stCondLst>
                                    <p:cond delay="7500"/>
                                  </p:stCondLst>
                                  <p:childTnLst>
                                    <p:set>
                                      <p:cBhvr>
                                        <p:cTn id="159" dur="1" fill="hold">
                                          <p:stCondLst>
                                            <p:cond delay="0"/>
                                          </p:stCondLst>
                                        </p:cTn>
                                        <p:tgtEl>
                                          <p:spTgt spid="305"/>
                                        </p:tgtEl>
                                        <p:attrNameLst>
                                          <p:attrName>style.visibility</p:attrName>
                                        </p:attrNameLst>
                                      </p:cBhvr>
                                      <p:to>
                                        <p:strVal val="visible"/>
                                      </p:to>
                                    </p:set>
                                    <p:animEffect transition="in" filter="fade">
                                      <p:cBhvr>
                                        <p:cTn id="160" dur="500"/>
                                        <p:tgtEl>
                                          <p:spTgt spid="305"/>
                                        </p:tgtEl>
                                      </p:cBhvr>
                                    </p:animEffect>
                                  </p:childTnLst>
                                </p:cTn>
                              </p:par>
                              <p:par>
                                <p:cTn id="161" presetID="10" presetClass="entr" presetSubtype="0" fill="hold" grpId="0" nodeType="withEffect">
                                  <p:stCondLst>
                                    <p:cond delay="7500"/>
                                  </p:stCondLst>
                                  <p:childTnLst>
                                    <p:set>
                                      <p:cBhvr>
                                        <p:cTn id="162" dur="1" fill="hold">
                                          <p:stCondLst>
                                            <p:cond delay="0"/>
                                          </p:stCondLst>
                                        </p:cTn>
                                        <p:tgtEl>
                                          <p:spTgt spid="318"/>
                                        </p:tgtEl>
                                        <p:attrNameLst>
                                          <p:attrName>style.visibility</p:attrName>
                                        </p:attrNameLst>
                                      </p:cBhvr>
                                      <p:to>
                                        <p:strVal val="visible"/>
                                      </p:to>
                                    </p:set>
                                    <p:animEffect transition="in" filter="fade">
                                      <p:cBhvr>
                                        <p:cTn id="163" dur="500"/>
                                        <p:tgtEl>
                                          <p:spTgt spid="318"/>
                                        </p:tgtEl>
                                      </p:cBhvr>
                                    </p:animEffect>
                                  </p:childTnLst>
                                </p:cTn>
                              </p:par>
                              <p:par>
                                <p:cTn id="164" presetID="10" presetClass="entr" presetSubtype="0" fill="hold" grpId="0" nodeType="withEffect">
                                  <p:stCondLst>
                                    <p:cond delay="8000"/>
                                  </p:stCondLst>
                                  <p:childTnLst>
                                    <p:set>
                                      <p:cBhvr>
                                        <p:cTn id="165" dur="1" fill="hold">
                                          <p:stCondLst>
                                            <p:cond delay="0"/>
                                          </p:stCondLst>
                                        </p:cTn>
                                        <p:tgtEl>
                                          <p:spTgt spid="289"/>
                                        </p:tgtEl>
                                        <p:attrNameLst>
                                          <p:attrName>style.visibility</p:attrName>
                                        </p:attrNameLst>
                                      </p:cBhvr>
                                      <p:to>
                                        <p:strVal val="visible"/>
                                      </p:to>
                                    </p:set>
                                    <p:animEffect transition="in" filter="fade">
                                      <p:cBhvr>
                                        <p:cTn id="166" dur="500"/>
                                        <p:tgtEl>
                                          <p:spTgt spid="289"/>
                                        </p:tgtEl>
                                      </p:cBhvr>
                                    </p:animEffect>
                                  </p:childTnLst>
                                </p:cTn>
                              </p:par>
                              <p:par>
                                <p:cTn id="167" presetID="10" presetClass="exit" presetSubtype="0" fill="hold" grpId="1" nodeType="withEffect">
                                  <p:stCondLst>
                                    <p:cond delay="8000"/>
                                  </p:stCondLst>
                                  <p:childTnLst>
                                    <p:animEffect transition="out" filter="fade">
                                      <p:cBhvr>
                                        <p:cTn id="168" dur="500"/>
                                        <p:tgtEl>
                                          <p:spTgt spid="288"/>
                                        </p:tgtEl>
                                      </p:cBhvr>
                                    </p:animEffect>
                                    <p:set>
                                      <p:cBhvr>
                                        <p:cTn id="169" dur="1" fill="hold">
                                          <p:stCondLst>
                                            <p:cond delay="499"/>
                                          </p:stCondLst>
                                        </p:cTn>
                                        <p:tgtEl>
                                          <p:spTgt spid="288"/>
                                        </p:tgtEl>
                                        <p:attrNameLst>
                                          <p:attrName>style.visibility</p:attrName>
                                        </p:attrNameLst>
                                      </p:cBhvr>
                                      <p:to>
                                        <p:strVal val="hidden"/>
                                      </p:to>
                                    </p:set>
                                  </p:childTnLst>
                                </p:cTn>
                              </p:par>
                              <p:par>
                                <p:cTn id="170" presetID="10" presetClass="entr" presetSubtype="0" fill="hold" grpId="0" nodeType="withEffect">
                                  <p:stCondLst>
                                    <p:cond delay="8000"/>
                                  </p:stCondLst>
                                  <p:childTnLst>
                                    <p:set>
                                      <p:cBhvr>
                                        <p:cTn id="171" dur="1" fill="hold">
                                          <p:stCondLst>
                                            <p:cond delay="0"/>
                                          </p:stCondLst>
                                        </p:cTn>
                                        <p:tgtEl>
                                          <p:spTgt spid="304"/>
                                        </p:tgtEl>
                                        <p:attrNameLst>
                                          <p:attrName>style.visibility</p:attrName>
                                        </p:attrNameLst>
                                      </p:cBhvr>
                                      <p:to>
                                        <p:strVal val="visible"/>
                                      </p:to>
                                    </p:set>
                                    <p:animEffect transition="in" filter="fade">
                                      <p:cBhvr>
                                        <p:cTn id="172" dur="500"/>
                                        <p:tgtEl>
                                          <p:spTgt spid="304"/>
                                        </p:tgtEl>
                                      </p:cBhvr>
                                    </p:animEffect>
                                  </p:childTnLst>
                                </p:cTn>
                              </p:par>
                              <p:par>
                                <p:cTn id="173" presetID="10" presetClass="entr" presetSubtype="0" fill="hold" grpId="0" nodeType="withEffect">
                                  <p:stCondLst>
                                    <p:cond delay="8000"/>
                                  </p:stCondLst>
                                  <p:childTnLst>
                                    <p:set>
                                      <p:cBhvr>
                                        <p:cTn id="174" dur="1" fill="hold">
                                          <p:stCondLst>
                                            <p:cond delay="0"/>
                                          </p:stCondLst>
                                        </p:cTn>
                                        <p:tgtEl>
                                          <p:spTgt spid="317"/>
                                        </p:tgtEl>
                                        <p:attrNameLst>
                                          <p:attrName>style.visibility</p:attrName>
                                        </p:attrNameLst>
                                      </p:cBhvr>
                                      <p:to>
                                        <p:strVal val="visible"/>
                                      </p:to>
                                    </p:set>
                                    <p:animEffect transition="in" filter="fade">
                                      <p:cBhvr>
                                        <p:cTn id="175" dur="500"/>
                                        <p:tgtEl>
                                          <p:spTgt spid="317"/>
                                        </p:tgtEl>
                                      </p:cBhvr>
                                    </p:animEffect>
                                  </p:childTnLst>
                                </p:cTn>
                              </p:par>
                              <p:par>
                                <p:cTn id="176" presetID="10" presetClass="entr" presetSubtype="0" fill="hold" grpId="0" nodeType="withEffect">
                                  <p:stCondLst>
                                    <p:cond delay="8500"/>
                                  </p:stCondLst>
                                  <p:childTnLst>
                                    <p:set>
                                      <p:cBhvr>
                                        <p:cTn id="177" dur="1" fill="hold">
                                          <p:stCondLst>
                                            <p:cond delay="0"/>
                                          </p:stCondLst>
                                        </p:cTn>
                                        <p:tgtEl>
                                          <p:spTgt spid="290"/>
                                        </p:tgtEl>
                                        <p:attrNameLst>
                                          <p:attrName>style.visibility</p:attrName>
                                        </p:attrNameLst>
                                      </p:cBhvr>
                                      <p:to>
                                        <p:strVal val="visible"/>
                                      </p:to>
                                    </p:set>
                                    <p:animEffect transition="in" filter="fade">
                                      <p:cBhvr>
                                        <p:cTn id="178" dur="500"/>
                                        <p:tgtEl>
                                          <p:spTgt spid="290"/>
                                        </p:tgtEl>
                                      </p:cBhvr>
                                    </p:animEffect>
                                  </p:childTnLst>
                                </p:cTn>
                              </p:par>
                              <p:par>
                                <p:cTn id="179" presetID="10" presetClass="exit" presetSubtype="0" fill="hold" grpId="1" nodeType="withEffect">
                                  <p:stCondLst>
                                    <p:cond delay="8500"/>
                                  </p:stCondLst>
                                  <p:childTnLst>
                                    <p:animEffect transition="out" filter="fade">
                                      <p:cBhvr>
                                        <p:cTn id="180" dur="500"/>
                                        <p:tgtEl>
                                          <p:spTgt spid="289"/>
                                        </p:tgtEl>
                                      </p:cBhvr>
                                    </p:animEffect>
                                    <p:set>
                                      <p:cBhvr>
                                        <p:cTn id="181" dur="1" fill="hold">
                                          <p:stCondLst>
                                            <p:cond delay="499"/>
                                          </p:stCondLst>
                                        </p:cTn>
                                        <p:tgtEl>
                                          <p:spTgt spid="289"/>
                                        </p:tgtEl>
                                        <p:attrNameLst>
                                          <p:attrName>style.visibility</p:attrName>
                                        </p:attrNameLst>
                                      </p:cBhvr>
                                      <p:to>
                                        <p:strVal val="hidden"/>
                                      </p:to>
                                    </p:set>
                                  </p:childTnLst>
                                </p:cTn>
                              </p:par>
                              <p:par>
                                <p:cTn id="182" presetID="10" presetClass="entr" presetSubtype="0" fill="hold" grpId="0" nodeType="withEffect">
                                  <p:stCondLst>
                                    <p:cond delay="8500"/>
                                  </p:stCondLst>
                                  <p:childTnLst>
                                    <p:set>
                                      <p:cBhvr>
                                        <p:cTn id="183" dur="1" fill="hold">
                                          <p:stCondLst>
                                            <p:cond delay="0"/>
                                          </p:stCondLst>
                                        </p:cTn>
                                        <p:tgtEl>
                                          <p:spTgt spid="303"/>
                                        </p:tgtEl>
                                        <p:attrNameLst>
                                          <p:attrName>style.visibility</p:attrName>
                                        </p:attrNameLst>
                                      </p:cBhvr>
                                      <p:to>
                                        <p:strVal val="visible"/>
                                      </p:to>
                                    </p:set>
                                    <p:animEffect transition="in" filter="fade">
                                      <p:cBhvr>
                                        <p:cTn id="184" dur="500"/>
                                        <p:tgtEl>
                                          <p:spTgt spid="303"/>
                                        </p:tgtEl>
                                      </p:cBhvr>
                                    </p:animEffect>
                                  </p:childTnLst>
                                </p:cTn>
                              </p:par>
                              <p:par>
                                <p:cTn id="185" presetID="10" presetClass="entr" presetSubtype="0" fill="hold" grpId="0" nodeType="withEffect">
                                  <p:stCondLst>
                                    <p:cond delay="8500"/>
                                  </p:stCondLst>
                                  <p:childTnLst>
                                    <p:set>
                                      <p:cBhvr>
                                        <p:cTn id="186" dur="1" fill="hold">
                                          <p:stCondLst>
                                            <p:cond delay="0"/>
                                          </p:stCondLst>
                                        </p:cTn>
                                        <p:tgtEl>
                                          <p:spTgt spid="316"/>
                                        </p:tgtEl>
                                        <p:attrNameLst>
                                          <p:attrName>style.visibility</p:attrName>
                                        </p:attrNameLst>
                                      </p:cBhvr>
                                      <p:to>
                                        <p:strVal val="visible"/>
                                      </p:to>
                                    </p:set>
                                    <p:animEffect transition="in" filter="fade">
                                      <p:cBhvr>
                                        <p:cTn id="187" dur="500"/>
                                        <p:tgtEl>
                                          <p:spTgt spid="316"/>
                                        </p:tgtEl>
                                      </p:cBhvr>
                                    </p:animEffect>
                                  </p:childTnLst>
                                </p:cTn>
                              </p:par>
                              <p:par>
                                <p:cTn id="188" presetID="10" presetClass="entr" presetSubtype="0" fill="hold" grpId="0" nodeType="withEffect">
                                  <p:stCondLst>
                                    <p:cond delay="9000"/>
                                  </p:stCondLst>
                                  <p:childTnLst>
                                    <p:set>
                                      <p:cBhvr>
                                        <p:cTn id="189" dur="1" fill="hold">
                                          <p:stCondLst>
                                            <p:cond delay="0"/>
                                          </p:stCondLst>
                                        </p:cTn>
                                        <p:tgtEl>
                                          <p:spTgt spid="291"/>
                                        </p:tgtEl>
                                        <p:attrNameLst>
                                          <p:attrName>style.visibility</p:attrName>
                                        </p:attrNameLst>
                                      </p:cBhvr>
                                      <p:to>
                                        <p:strVal val="visible"/>
                                      </p:to>
                                    </p:set>
                                    <p:animEffect transition="in" filter="fade">
                                      <p:cBhvr>
                                        <p:cTn id="190" dur="500"/>
                                        <p:tgtEl>
                                          <p:spTgt spid="291"/>
                                        </p:tgtEl>
                                      </p:cBhvr>
                                    </p:animEffect>
                                  </p:childTnLst>
                                </p:cTn>
                              </p:par>
                              <p:par>
                                <p:cTn id="191" presetID="10" presetClass="exit" presetSubtype="0" fill="hold" grpId="1" nodeType="withEffect">
                                  <p:stCondLst>
                                    <p:cond delay="9000"/>
                                  </p:stCondLst>
                                  <p:childTnLst>
                                    <p:animEffect transition="out" filter="fade">
                                      <p:cBhvr>
                                        <p:cTn id="192" dur="500"/>
                                        <p:tgtEl>
                                          <p:spTgt spid="290"/>
                                        </p:tgtEl>
                                      </p:cBhvr>
                                    </p:animEffect>
                                    <p:set>
                                      <p:cBhvr>
                                        <p:cTn id="193" dur="1" fill="hold">
                                          <p:stCondLst>
                                            <p:cond delay="499"/>
                                          </p:stCondLst>
                                        </p:cTn>
                                        <p:tgtEl>
                                          <p:spTgt spid="290"/>
                                        </p:tgtEl>
                                        <p:attrNameLst>
                                          <p:attrName>style.visibility</p:attrName>
                                        </p:attrNameLst>
                                      </p:cBhvr>
                                      <p:to>
                                        <p:strVal val="hidden"/>
                                      </p:to>
                                    </p:set>
                                  </p:childTnLst>
                                </p:cTn>
                              </p:par>
                              <p:par>
                                <p:cTn id="194" presetID="10" presetClass="entr" presetSubtype="0" fill="hold" grpId="0" nodeType="withEffect">
                                  <p:stCondLst>
                                    <p:cond delay="9000"/>
                                  </p:stCondLst>
                                  <p:childTnLst>
                                    <p:set>
                                      <p:cBhvr>
                                        <p:cTn id="195" dur="1" fill="hold">
                                          <p:stCondLst>
                                            <p:cond delay="0"/>
                                          </p:stCondLst>
                                        </p:cTn>
                                        <p:tgtEl>
                                          <p:spTgt spid="302"/>
                                        </p:tgtEl>
                                        <p:attrNameLst>
                                          <p:attrName>style.visibility</p:attrName>
                                        </p:attrNameLst>
                                      </p:cBhvr>
                                      <p:to>
                                        <p:strVal val="visible"/>
                                      </p:to>
                                    </p:set>
                                    <p:animEffect transition="in" filter="fade">
                                      <p:cBhvr>
                                        <p:cTn id="196" dur="500"/>
                                        <p:tgtEl>
                                          <p:spTgt spid="302"/>
                                        </p:tgtEl>
                                      </p:cBhvr>
                                    </p:animEffect>
                                  </p:childTnLst>
                                </p:cTn>
                              </p:par>
                              <p:par>
                                <p:cTn id="197" presetID="10" presetClass="entr" presetSubtype="0" fill="hold" grpId="0" nodeType="withEffect">
                                  <p:stCondLst>
                                    <p:cond delay="9500"/>
                                  </p:stCondLst>
                                  <p:childTnLst>
                                    <p:set>
                                      <p:cBhvr>
                                        <p:cTn id="198" dur="1" fill="hold">
                                          <p:stCondLst>
                                            <p:cond delay="0"/>
                                          </p:stCondLst>
                                        </p:cTn>
                                        <p:tgtEl>
                                          <p:spTgt spid="292"/>
                                        </p:tgtEl>
                                        <p:attrNameLst>
                                          <p:attrName>style.visibility</p:attrName>
                                        </p:attrNameLst>
                                      </p:cBhvr>
                                      <p:to>
                                        <p:strVal val="visible"/>
                                      </p:to>
                                    </p:set>
                                    <p:animEffect transition="in" filter="fade">
                                      <p:cBhvr>
                                        <p:cTn id="199" dur="500"/>
                                        <p:tgtEl>
                                          <p:spTgt spid="292"/>
                                        </p:tgtEl>
                                      </p:cBhvr>
                                    </p:animEffect>
                                  </p:childTnLst>
                                </p:cTn>
                              </p:par>
                              <p:par>
                                <p:cTn id="200" presetID="10" presetClass="exit" presetSubtype="0" fill="hold" grpId="1" nodeType="withEffect">
                                  <p:stCondLst>
                                    <p:cond delay="9500"/>
                                  </p:stCondLst>
                                  <p:childTnLst>
                                    <p:animEffect transition="out" filter="fade">
                                      <p:cBhvr>
                                        <p:cTn id="201" dur="500"/>
                                        <p:tgtEl>
                                          <p:spTgt spid="291"/>
                                        </p:tgtEl>
                                      </p:cBhvr>
                                    </p:animEffect>
                                    <p:set>
                                      <p:cBhvr>
                                        <p:cTn id="202" dur="1" fill="hold">
                                          <p:stCondLst>
                                            <p:cond delay="499"/>
                                          </p:stCondLst>
                                        </p:cTn>
                                        <p:tgtEl>
                                          <p:spTgt spid="291"/>
                                        </p:tgtEl>
                                        <p:attrNameLst>
                                          <p:attrName>style.visibility</p:attrName>
                                        </p:attrNameLst>
                                      </p:cBhvr>
                                      <p:to>
                                        <p:strVal val="hidden"/>
                                      </p:to>
                                    </p:set>
                                  </p:childTnLst>
                                </p:cTn>
                              </p:par>
                              <p:par>
                                <p:cTn id="203" presetID="10" presetClass="entr" presetSubtype="0" fill="hold" grpId="0" nodeType="withEffect">
                                  <p:stCondLst>
                                    <p:cond delay="10000"/>
                                  </p:stCondLst>
                                  <p:childTnLst>
                                    <p:set>
                                      <p:cBhvr>
                                        <p:cTn id="204" dur="1" fill="hold">
                                          <p:stCondLst>
                                            <p:cond delay="0"/>
                                          </p:stCondLst>
                                        </p:cTn>
                                        <p:tgtEl>
                                          <p:spTgt spid="293"/>
                                        </p:tgtEl>
                                        <p:attrNameLst>
                                          <p:attrName>style.visibility</p:attrName>
                                        </p:attrNameLst>
                                      </p:cBhvr>
                                      <p:to>
                                        <p:strVal val="visible"/>
                                      </p:to>
                                    </p:set>
                                    <p:animEffect transition="in" filter="fade">
                                      <p:cBhvr>
                                        <p:cTn id="205" dur="500"/>
                                        <p:tgtEl>
                                          <p:spTgt spid="293"/>
                                        </p:tgtEl>
                                      </p:cBhvr>
                                    </p:animEffect>
                                  </p:childTnLst>
                                </p:cTn>
                              </p:par>
                              <p:par>
                                <p:cTn id="206" presetID="10" presetClass="exit" presetSubtype="0" fill="hold" grpId="1" nodeType="withEffect">
                                  <p:stCondLst>
                                    <p:cond delay="10000"/>
                                  </p:stCondLst>
                                  <p:childTnLst>
                                    <p:animEffect transition="out" filter="fade">
                                      <p:cBhvr>
                                        <p:cTn id="207" dur="500"/>
                                        <p:tgtEl>
                                          <p:spTgt spid="292"/>
                                        </p:tgtEl>
                                      </p:cBhvr>
                                    </p:animEffect>
                                    <p:set>
                                      <p:cBhvr>
                                        <p:cTn id="208" dur="1" fill="hold">
                                          <p:stCondLst>
                                            <p:cond delay="499"/>
                                          </p:stCondLst>
                                        </p:cTn>
                                        <p:tgtEl>
                                          <p:spTgt spid="292"/>
                                        </p:tgtEl>
                                        <p:attrNameLst>
                                          <p:attrName>style.visibility</p:attrName>
                                        </p:attrNameLst>
                                      </p:cBhvr>
                                      <p:to>
                                        <p:strVal val="hidden"/>
                                      </p:to>
                                    </p:set>
                                  </p:childTnLst>
                                </p:cTn>
                              </p:par>
                              <p:par>
                                <p:cTn id="209" presetID="10" presetClass="entr" presetSubtype="0" fill="hold" grpId="0" nodeType="withEffect">
                                  <p:stCondLst>
                                    <p:cond delay="10500"/>
                                  </p:stCondLst>
                                  <p:childTnLst>
                                    <p:set>
                                      <p:cBhvr>
                                        <p:cTn id="210" dur="1" fill="hold">
                                          <p:stCondLst>
                                            <p:cond delay="0"/>
                                          </p:stCondLst>
                                        </p:cTn>
                                        <p:tgtEl>
                                          <p:spTgt spid="294"/>
                                        </p:tgtEl>
                                        <p:attrNameLst>
                                          <p:attrName>style.visibility</p:attrName>
                                        </p:attrNameLst>
                                      </p:cBhvr>
                                      <p:to>
                                        <p:strVal val="visible"/>
                                      </p:to>
                                    </p:set>
                                    <p:animEffect transition="in" filter="fade">
                                      <p:cBhvr>
                                        <p:cTn id="211" dur="500"/>
                                        <p:tgtEl>
                                          <p:spTgt spid="294"/>
                                        </p:tgtEl>
                                      </p:cBhvr>
                                    </p:animEffect>
                                  </p:childTnLst>
                                </p:cTn>
                              </p:par>
                              <p:par>
                                <p:cTn id="212" presetID="10" presetClass="exit" presetSubtype="0" fill="hold" grpId="1" nodeType="withEffect">
                                  <p:stCondLst>
                                    <p:cond delay="10500"/>
                                  </p:stCondLst>
                                  <p:childTnLst>
                                    <p:animEffect transition="out" filter="fade">
                                      <p:cBhvr>
                                        <p:cTn id="213" dur="500"/>
                                        <p:tgtEl>
                                          <p:spTgt spid="293"/>
                                        </p:tgtEl>
                                      </p:cBhvr>
                                    </p:animEffect>
                                    <p:set>
                                      <p:cBhvr>
                                        <p:cTn id="214" dur="1" fill="hold">
                                          <p:stCondLst>
                                            <p:cond delay="499"/>
                                          </p:stCondLst>
                                        </p:cTn>
                                        <p:tgtEl>
                                          <p:spTgt spid="293"/>
                                        </p:tgtEl>
                                        <p:attrNameLst>
                                          <p:attrName>style.visibility</p:attrName>
                                        </p:attrNameLst>
                                      </p:cBhvr>
                                      <p:to>
                                        <p:strVal val="hidden"/>
                                      </p:to>
                                    </p:set>
                                  </p:childTnLst>
                                </p:cTn>
                              </p:par>
                            </p:childTnLst>
                          </p:cTn>
                        </p:par>
                      </p:childTnLst>
                    </p:cTn>
                  </p:par>
                  <p:par>
                    <p:cTn id="215" fill="hold">
                      <p:stCondLst>
                        <p:cond delay="indefinite"/>
                      </p:stCondLst>
                      <p:childTnLst>
                        <p:par>
                          <p:cTn id="216" fill="hold">
                            <p:stCondLst>
                              <p:cond delay="0"/>
                            </p:stCondLst>
                            <p:childTnLst>
                              <p:par>
                                <p:cTn id="217" presetID="10" presetClass="entr" presetSubtype="0" fill="hold" grpId="0" nodeType="clickEffect">
                                  <p:stCondLst>
                                    <p:cond delay="0"/>
                                  </p:stCondLst>
                                  <p:childTnLst>
                                    <p:set>
                                      <p:cBhvr>
                                        <p:cTn id="218" dur="1" fill="hold">
                                          <p:stCondLst>
                                            <p:cond delay="0"/>
                                          </p:stCondLst>
                                        </p:cTn>
                                        <p:tgtEl>
                                          <p:spTgt spid="364"/>
                                        </p:tgtEl>
                                        <p:attrNameLst>
                                          <p:attrName>style.visibility</p:attrName>
                                        </p:attrNameLst>
                                      </p:cBhvr>
                                      <p:to>
                                        <p:strVal val="visible"/>
                                      </p:to>
                                    </p:set>
                                    <p:animEffect transition="in" filter="fade">
                                      <p:cBhvr>
                                        <p:cTn id="219" dur="1000"/>
                                        <p:tgtEl>
                                          <p:spTgt spid="364"/>
                                        </p:tgtEl>
                                      </p:cBhvr>
                                    </p:animEffect>
                                  </p:childTnLst>
                                </p:cTn>
                              </p:par>
                              <p:par>
                                <p:cTn id="220" presetID="10" presetClass="entr" presetSubtype="0" fill="hold" grpId="0" nodeType="withEffect">
                                  <p:stCondLst>
                                    <p:cond delay="0"/>
                                  </p:stCondLst>
                                  <p:childTnLst>
                                    <p:set>
                                      <p:cBhvr>
                                        <p:cTn id="221" dur="1" fill="hold">
                                          <p:stCondLst>
                                            <p:cond delay="0"/>
                                          </p:stCondLst>
                                        </p:cTn>
                                        <p:tgtEl>
                                          <p:spTgt spid="365"/>
                                        </p:tgtEl>
                                        <p:attrNameLst>
                                          <p:attrName>style.visibility</p:attrName>
                                        </p:attrNameLst>
                                      </p:cBhvr>
                                      <p:to>
                                        <p:strVal val="visible"/>
                                      </p:to>
                                    </p:set>
                                    <p:animEffect transition="in" filter="fade">
                                      <p:cBhvr>
                                        <p:cTn id="222" dur="1000"/>
                                        <p:tgtEl>
                                          <p:spTgt spid="365"/>
                                        </p:tgtEl>
                                      </p:cBhvr>
                                    </p:animEffect>
                                  </p:childTnLst>
                                </p:cTn>
                              </p:par>
                              <p:par>
                                <p:cTn id="223" presetID="9" presetClass="entr" presetSubtype="0" fill="hold" nodeType="withEffect">
                                  <p:stCondLst>
                                    <p:cond delay="0"/>
                                  </p:stCondLst>
                                  <p:childTnLst>
                                    <p:set>
                                      <p:cBhvr>
                                        <p:cTn id="224" dur="1" fill="hold">
                                          <p:stCondLst>
                                            <p:cond delay="0"/>
                                          </p:stCondLst>
                                        </p:cTn>
                                        <p:tgtEl>
                                          <p:spTgt spid="7"/>
                                        </p:tgtEl>
                                        <p:attrNameLst>
                                          <p:attrName>style.visibility</p:attrName>
                                        </p:attrNameLst>
                                      </p:cBhvr>
                                      <p:to>
                                        <p:strVal val="visible"/>
                                      </p:to>
                                    </p:set>
                                    <p:animEffect transition="in" filter="dissolve">
                                      <p:cBhvr>
                                        <p:cTn id="225" dur="500"/>
                                        <p:tgtEl>
                                          <p:spTgt spid="7"/>
                                        </p:tgtEl>
                                      </p:cBhvr>
                                    </p:animEffect>
                                  </p:childTnLst>
                                </p:cTn>
                              </p:par>
                              <p:par>
                                <p:cTn id="226" presetID="10" presetClass="entr" presetSubtype="0" fill="hold" grpId="0" nodeType="withEffect">
                                  <p:stCondLst>
                                    <p:cond delay="0"/>
                                  </p:stCondLst>
                                  <p:childTnLst>
                                    <p:set>
                                      <p:cBhvr>
                                        <p:cTn id="227" dur="1" fill="hold">
                                          <p:stCondLst>
                                            <p:cond delay="0"/>
                                          </p:stCondLst>
                                        </p:cTn>
                                        <p:tgtEl>
                                          <p:spTgt spid="330"/>
                                        </p:tgtEl>
                                        <p:attrNameLst>
                                          <p:attrName>style.visibility</p:attrName>
                                        </p:attrNameLst>
                                      </p:cBhvr>
                                      <p:to>
                                        <p:strVal val="visible"/>
                                      </p:to>
                                    </p:set>
                                    <p:animEffect transition="in" filter="fade">
                                      <p:cBhvr>
                                        <p:cTn id="228" dur="500"/>
                                        <p:tgtEl>
                                          <p:spTgt spid="330"/>
                                        </p:tgtEl>
                                      </p:cBhvr>
                                    </p:animEffect>
                                  </p:childTnLst>
                                </p:cTn>
                              </p:par>
                            </p:childTnLst>
                          </p:cTn>
                        </p:par>
                      </p:childTnLst>
                    </p:cTn>
                  </p:par>
                  <p:par>
                    <p:cTn id="229" fill="hold">
                      <p:stCondLst>
                        <p:cond delay="indefinite"/>
                      </p:stCondLst>
                      <p:childTnLst>
                        <p:par>
                          <p:cTn id="230" fill="hold">
                            <p:stCondLst>
                              <p:cond delay="0"/>
                            </p:stCondLst>
                            <p:childTnLst>
                              <p:par>
                                <p:cTn id="231" presetID="10" presetClass="entr" presetSubtype="0" fill="hold" grpId="0" nodeType="clickEffect">
                                  <p:stCondLst>
                                    <p:cond delay="0"/>
                                  </p:stCondLst>
                                  <p:childTnLst>
                                    <p:set>
                                      <p:cBhvr>
                                        <p:cTn id="232" dur="1" fill="hold">
                                          <p:stCondLst>
                                            <p:cond delay="0"/>
                                          </p:stCondLst>
                                        </p:cTn>
                                        <p:tgtEl>
                                          <p:spTgt spid="108"/>
                                        </p:tgtEl>
                                        <p:attrNameLst>
                                          <p:attrName>style.visibility</p:attrName>
                                        </p:attrNameLst>
                                      </p:cBhvr>
                                      <p:to>
                                        <p:strVal val="visible"/>
                                      </p:to>
                                    </p:set>
                                    <p:animEffect transition="in" filter="fade">
                                      <p:cBhvr>
                                        <p:cTn id="233"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274" grpId="0" animBg="1"/>
      <p:bldP spid="274" grpId="1" animBg="1"/>
      <p:bldP spid="275" grpId="0" animBg="1"/>
      <p:bldP spid="275" grpId="1" animBg="1"/>
      <p:bldP spid="276" grpId="0" animBg="1"/>
      <p:bldP spid="276" grpId="1" animBg="1"/>
      <p:bldP spid="277" grpId="0" animBg="1"/>
      <p:bldP spid="277" grpId="1" animBg="1"/>
      <p:bldP spid="278" grpId="0" animBg="1"/>
      <p:bldP spid="278" grpId="1" animBg="1"/>
      <p:bldP spid="279" grpId="0" animBg="1"/>
      <p:bldP spid="279" grpId="1" animBg="1"/>
      <p:bldP spid="280" grpId="0" animBg="1"/>
      <p:bldP spid="280" grpId="1" animBg="1"/>
      <p:bldP spid="281" grpId="0" animBg="1"/>
      <p:bldP spid="281" grpId="1" animBg="1"/>
      <p:bldP spid="282" grpId="0" animBg="1"/>
      <p:bldP spid="282" grpId="1" animBg="1"/>
      <p:bldP spid="283" grpId="0" animBg="1"/>
      <p:bldP spid="283" grpId="1" animBg="1"/>
      <p:bldP spid="284" grpId="0" animBg="1"/>
      <p:bldP spid="284" grpId="1" animBg="1"/>
      <p:bldP spid="285" grpId="0" animBg="1"/>
      <p:bldP spid="285" grpId="1" animBg="1"/>
      <p:bldP spid="286" grpId="0" animBg="1"/>
      <p:bldP spid="286" grpId="1" animBg="1"/>
      <p:bldP spid="287" grpId="0" animBg="1"/>
      <p:bldP spid="287" grpId="1" animBg="1"/>
      <p:bldP spid="288" grpId="0" animBg="1"/>
      <p:bldP spid="288" grpId="1" animBg="1"/>
      <p:bldP spid="289" grpId="0" animBg="1"/>
      <p:bldP spid="289" grpId="1" animBg="1"/>
      <p:bldP spid="290" grpId="0" animBg="1"/>
      <p:bldP spid="290" grpId="1" animBg="1"/>
      <p:bldP spid="291" grpId="0" animBg="1"/>
      <p:bldP spid="291" grpId="1" animBg="1"/>
      <p:bldP spid="292" grpId="0" animBg="1"/>
      <p:bldP spid="292" grpId="1" animBg="1"/>
      <p:bldP spid="293" grpId="0" animBg="1"/>
      <p:bldP spid="293" grpId="1" animBg="1"/>
      <p:bldP spid="294" grpId="0" animBg="1"/>
      <p:bldP spid="295" grpId="0" animBg="1"/>
      <p:bldP spid="296" grpId="0" animBg="1"/>
      <p:bldP spid="297" grpId="0" animBg="1"/>
      <p:bldP spid="298" grpId="0" animBg="1"/>
      <p:bldP spid="299" grpId="0" animBg="1"/>
      <p:bldP spid="300" grpId="0" animBg="1"/>
      <p:bldP spid="301" grpId="0" animBg="1"/>
      <p:bldP spid="302" grpId="0" animBg="1"/>
      <p:bldP spid="303" grpId="0" animBg="1"/>
      <p:bldP spid="304" grpId="0" animBg="1"/>
      <p:bldP spid="305" grpId="0" animBg="1"/>
      <p:bldP spid="306" grpId="0" animBg="1"/>
      <p:bldP spid="307" grpId="0" animBg="1"/>
      <p:bldP spid="308" grpId="0" animBg="1"/>
      <p:bldP spid="309" grpId="0" animBg="1"/>
      <p:bldP spid="310" grpId="0" animBg="1"/>
      <p:bldP spid="311" grpId="0" animBg="1"/>
      <p:bldP spid="312" grpId="0" animBg="1"/>
      <p:bldP spid="313" grpId="0" animBg="1"/>
      <p:bldP spid="314" grpId="0" animBg="1"/>
      <p:bldP spid="315" grpId="0" animBg="1"/>
      <p:bldP spid="316" grpId="0" animBg="1"/>
      <p:bldP spid="317" grpId="0" animBg="1"/>
      <p:bldP spid="318" grpId="0" animBg="1"/>
      <p:bldP spid="319" grpId="0" animBg="1"/>
      <p:bldP spid="320" grpId="0" animBg="1"/>
      <p:bldP spid="321" grpId="0" animBg="1"/>
      <p:bldP spid="322" grpId="0" animBg="1"/>
      <p:bldP spid="330" grpId="0" animBg="1"/>
      <p:bldP spid="364" grpId="0"/>
      <p:bldP spid="36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D400E-65AD-2A79-EE9C-8D290BD276F4}"/>
            </a:ext>
          </a:extLst>
        </p:cNvPr>
        <p:cNvGrpSpPr/>
        <p:nvPr/>
      </p:nvGrpSpPr>
      <p:grpSpPr>
        <a:xfrm>
          <a:off x="0" y="0"/>
          <a:ext cx="0" cy="0"/>
          <a:chOff x="0" y="0"/>
          <a:chExt cx="0" cy="0"/>
        </a:xfrm>
      </p:grpSpPr>
      <p:sp>
        <p:nvSpPr>
          <p:cNvPr id="70" name="四角形: 角を丸くする 69">
            <a:extLst>
              <a:ext uri="{FF2B5EF4-FFF2-40B4-BE49-F238E27FC236}">
                <a16:creationId xmlns:a16="http://schemas.microsoft.com/office/drawing/2014/main" id="{E053A1E1-3A39-9D79-4A6C-D582DC08C204}"/>
              </a:ext>
            </a:extLst>
          </p:cNvPr>
          <p:cNvSpPr>
            <a:spLocks noGrp="1" noRot="1" noMove="1" noResize="1" noEditPoints="1" noAdjustHandles="1" noChangeArrowheads="1" noChangeShapeType="1"/>
          </p:cNvSpPr>
          <p:nvPr/>
        </p:nvSpPr>
        <p:spPr>
          <a:xfrm>
            <a:off x="1050612" y="1516517"/>
            <a:ext cx="16199697" cy="7874064"/>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8" name="テキスト ボックス 7">
            <a:extLst>
              <a:ext uri="{FF2B5EF4-FFF2-40B4-BE49-F238E27FC236}">
                <a16:creationId xmlns:a16="http://schemas.microsoft.com/office/drawing/2014/main" id="{222D7FE3-F3A3-6B50-5DE0-9E1F4C4FF242}"/>
              </a:ext>
            </a:extLst>
          </p:cNvPr>
          <p:cNvSpPr txBox="1">
            <a:spLocks noGrp="1" noRot="1" noMove="1" noResize="1" noEditPoints="1" noAdjustHandles="1" noChangeArrowheads="1" noChangeShapeType="1"/>
          </p:cNvSpPr>
          <p:nvPr/>
        </p:nvSpPr>
        <p:spPr>
          <a:xfrm>
            <a:off x="1050614" y="550800"/>
            <a:ext cx="5781702"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en-US" altLang="ja-JP" dirty="0"/>
              <a:t>M-mode</a:t>
            </a:r>
            <a:endParaRPr lang="ja-JP" altLang="en-US" dirty="0"/>
          </a:p>
        </p:txBody>
      </p:sp>
      <p:pic>
        <p:nvPicPr>
          <p:cNvPr id="6" name="3-P9_Mモード_v2">
            <a:hlinkClick r:id="" action="ppaction://media"/>
            <a:extLst>
              <a:ext uri="{FF2B5EF4-FFF2-40B4-BE49-F238E27FC236}">
                <a16:creationId xmlns:a16="http://schemas.microsoft.com/office/drawing/2014/main" id="{152B0E76-E0BB-2133-7F77-0C3E276ED611}"/>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7"/>
          <a:stretch>
            <a:fillRect/>
          </a:stretch>
        </p:blipFill>
        <p:spPr>
          <a:xfrm>
            <a:off x="4037979" y="2305838"/>
            <a:ext cx="10145854" cy="5707042"/>
          </a:xfrm>
          <a:prstGeom prst="rect">
            <a:avLst/>
          </a:prstGeom>
        </p:spPr>
      </p:pic>
      <p:sp>
        <p:nvSpPr>
          <p:cNvPr id="7" name="Line 230">
            <a:extLst>
              <a:ext uri="{FF2B5EF4-FFF2-40B4-BE49-F238E27FC236}">
                <a16:creationId xmlns:a16="http://schemas.microsoft.com/office/drawing/2014/main" id="{8CCD30FC-8FF6-7A5E-6670-0A9A906D7F37}"/>
              </a:ext>
            </a:extLst>
          </p:cNvPr>
          <p:cNvSpPr>
            <a:spLocks noGrp="1" noRot="1" noMove="1" noResize="1" noEditPoints="1" noAdjustHandles="1" noChangeArrowheads="1" noChangeShapeType="1"/>
          </p:cNvSpPr>
          <p:nvPr/>
        </p:nvSpPr>
        <p:spPr bwMode="auto">
          <a:xfrm flipH="1">
            <a:off x="9053928" y="2917925"/>
            <a:ext cx="4318921" cy="0"/>
          </a:xfrm>
          <a:prstGeom prst="line">
            <a:avLst/>
          </a:prstGeom>
          <a:noFill/>
          <a:ln w="38100">
            <a:solidFill>
              <a:schemeClr val="bg1"/>
            </a:solidFill>
            <a:round/>
            <a:headEnd type="stealth" w="lg" len="lg"/>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1371417" fontAlgn="base">
              <a:spcBef>
                <a:spcPct val="0"/>
              </a:spcBef>
              <a:spcAft>
                <a:spcPct val="0"/>
              </a:spcAft>
            </a:pPr>
            <a:endParaRPr lang="ja-JP" altLang="en-US" sz="5230">
              <a:solidFill>
                <a:srgbClr val="FFFFFF"/>
              </a:solidFill>
              <a:latin typeface="Garamond" pitchFamily="18" charset="0"/>
              <a:ea typeface="ＭＳ Ｐゴシック" pitchFamily="50" charset="-128"/>
            </a:endParaRPr>
          </a:p>
        </p:txBody>
      </p:sp>
      <p:pic>
        <p:nvPicPr>
          <p:cNvPr id="17" name="図 16" descr="屋内, 暗い, 座る, シングル が含まれている画像&#10;&#10;自動的に生成された説明">
            <a:extLst>
              <a:ext uri="{FF2B5EF4-FFF2-40B4-BE49-F238E27FC236}">
                <a16:creationId xmlns:a16="http://schemas.microsoft.com/office/drawing/2014/main" id="{043F1F8E-972C-3AFE-2EF5-B7D41D3D69A9}"/>
              </a:ext>
            </a:extLst>
          </p:cNvPr>
          <p:cNvPicPr>
            <a:picLocks noGrp="1" noRot="1" noChangeAspect="1" noMove="1" noResize="1" noEditPoints="1" noAdjustHandles="1" noChangeArrowheads="1" noChangeShapeType="1" noCrop="1"/>
          </p:cNvPicPr>
          <p:nvPr/>
        </p:nvPicPr>
        <p:blipFill>
          <a:blip r:embed="rId8">
            <a:extLst>
              <a:ext uri="{BEBA8EAE-BF5A-486C-A8C5-ECC9F3942E4B}">
                <a14:imgProps xmlns:a14="http://schemas.microsoft.com/office/drawing/2010/main">
                  <a14:imgLayer r:embed="rId9">
                    <a14:imgEffect>
                      <a14:brightnessContrast bright="22000"/>
                    </a14:imgEffect>
                  </a14:imgLayer>
                </a14:imgProps>
              </a:ext>
            </a:extLst>
          </a:blip>
          <a:stretch>
            <a:fillRect/>
          </a:stretch>
        </p:blipFill>
        <p:spPr>
          <a:xfrm>
            <a:off x="5533492" y="400692"/>
            <a:ext cx="2299937" cy="2976389"/>
          </a:xfrm>
          <a:prstGeom prst="rect">
            <a:avLst/>
          </a:prstGeom>
        </p:spPr>
      </p:pic>
      <p:sp>
        <p:nvSpPr>
          <p:cNvPr id="18" name="Text Box 231">
            <a:extLst>
              <a:ext uri="{FF2B5EF4-FFF2-40B4-BE49-F238E27FC236}">
                <a16:creationId xmlns:a16="http://schemas.microsoft.com/office/drawing/2014/main" id="{DB39F05E-4502-6A1E-7D9A-5039DCC86151}"/>
              </a:ext>
            </a:extLst>
          </p:cNvPr>
          <p:cNvSpPr txBox="1">
            <a:spLocks noGrp="1" noRot="1" noMove="1" noResize="1" noEditPoints="1" noAdjustHandles="1" noChangeArrowheads="1" noChangeShapeType="1"/>
          </p:cNvSpPr>
          <p:nvPr/>
        </p:nvSpPr>
        <p:spPr bwMode="auto">
          <a:xfrm>
            <a:off x="9765774" y="2380624"/>
            <a:ext cx="296747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ja-JP"/>
            </a:defPPr>
            <a:lvl1pPr defTabSz="1371417" fontAlgn="base">
              <a:spcBef>
                <a:spcPct val="0"/>
              </a:spcBef>
              <a:spcAft>
                <a:spcPct val="0"/>
              </a:spcAft>
              <a:defRPr sz="2800" b="1" spc="300">
                <a:solidFill>
                  <a:srgbClr val="000000"/>
                </a:solidFill>
                <a:latin typeface="Noto Sans JP" panose="020B0200000000000000" pitchFamily="34" charset="-128"/>
                <a:ea typeface="Noto Sans JP" panose="020B0200000000000000" pitchFamily="34" charset="-128"/>
              </a:defRPr>
            </a:lvl1pPr>
          </a:lstStyle>
          <a:p>
            <a:r>
              <a:rPr lang="ja-JP" altLang="en-US" dirty="0">
                <a:solidFill>
                  <a:schemeClr val="bg1"/>
                </a:solidFill>
                <a:latin typeface="MS PGothic" panose="020B0600070205080204" pitchFamily="34" charset="-128"/>
                <a:ea typeface="MS PGothic" panose="020B0600070205080204" pitchFamily="34" charset="-128"/>
              </a:rPr>
              <a:t>時間経過を走査</a:t>
            </a:r>
          </a:p>
        </p:txBody>
      </p:sp>
      <p:sp>
        <p:nvSpPr>
          <p:cNvPr id="24" name="コンテンツ プレースホルダー 2">
            <a:extLst>
              <a:ext uri="{FF2B5EF4-FFF2-40B4-BE49-F238E27FC236}">
                <a16:creationId xmlns:a16="http://schemas.microsoft.com/office/drawing/2014/main" id="{D87F04E9-E7F6-38B6-AA0B-9F30CCC21149}"/>
              </a:ext>
            </a:extLst>
          </p:cNvPr>
          <p:cNvSpPr txBox="1">
            <a:spLocks noGrp="1" noRot="1" noMove="1" noResize="1" noEditPoints="1" noAdjustHandles="1" noChangeArrowheads="1" noChangeShapeType="1"/>
          </p:cNvSpPr>
          <p:nvPr/>
        </p:nvSpPr>
        <p:spPr>
          <a:xfrm>
            <a:off x="2196768" y="8414613"/>
            <a:ext cx="13907385" cy="640560"/>
          </a:xfrm>
          <a:prstGeom prst="rect">
            <a:avLst/>
          </a:prstGeom>
        </p:spPr>
        <p:txBody>
          <a:bodyPr wrap="square" lIns="0" tIns="0" rIns="0" bIns="0" anchor="t" anchorCtr="0">
            <a:spAutoFit/>
          </a:bodyPr>
          <a:lstStyle>
            <a:lvl1pPr marL="350992" indent="-350992" algn="l" defTabSz="1403970" rtl="0" eaLnBrk="1" latinLnBrk="0" hangingPunct="1">
              <a:lnSpc>
                <a:spcPct val="90000"/>
              </a:lnSpc>
              <a:spcBef>
                <a:spcPts val="1535"/>
              </a:spcBef>
              <a:buFont typeface="Arial" panose="020B0604020202020204" pitchFamily="34" charset="0"/>
              <a:buChar char="•"/>
              <a:defRPr kumimoji="1" sz="4299" kern="1200">
                <a:solidFill>
                  <a:schemeClr val="tx1"/>
                </a:solidFill>
                <a:latin typeface="+mn-lt"/>
                <a:ea typeface="+mn-ea"/>
                <a:cs typeface="+mn-cs"/>
              </a:defRPr>
            </a:lvl1pPr>
            <a:lvl2pPr marL="1052977" indent="-350992" algn="l" defTabSz="1403970" rtl="0" eaLnBrk="1" latinLnBrk="0" hangingPunct="1">
              <a:lnSpc>
                <a:spcPct val="90000"/>
              </a:lnSpc>
              <a:spcBef>
                <a:spcPts val="768"/>
              </a:spcBef>
              <a:buFont typeface="Arial" panose="020B0604020202020204" pitchFamily="34" charset="0"/>
              <a:buChar char="•"/>
              <a:defRPr kumimoji="1" sz="3685" kern="1200">
                <a:solidFill>
                  <a:schemeClr val="tx1"/>
                </a:solidFill>
                <a:latin typeface="+mn-lt"/>
                <a:ea typeface="+mn-ea"/>
                <a:cs typeface="+mn-cs"/>
              </a:defRPr>
            </a:lvl2pPr>
            <a:lvl3pPr marL="1754962" indent="-350992" algn="l" defTabSz="1403970" rtl="0" eaLnBrk="1" latinLnBrk="0" hangingPunct="1">
              <a:lnSpc>
                <a:spcPct val="90000"/>
              </a:lnSpc>
              <a:spcBef>
                <a:spcPts val="768"/>
              </a:spcBef>
              <a:buFont typeface="Arial" panose="020B0604020202020204" pitchFamily="34" charset="0"/>
              <a:buChar char="•"/>
              <a:defRPr kumimoji="1" sz="3071" kern="1200">
                <a:solidFill>
                  <a:schemeClr val="tx1"/>
                </a:solidFill>
                <a:latin typeface="+mn-lt"/>
                <a:ea typeface="+mn-ea"/>
                <a:cs typeface="+mn-cs"/>
              </a:defRPr>
            </a:lvl3pPr>
            <a:lvl4pPr marL="245694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4pPr>
            <a:lvl5pPr marL="315893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5pPr>
            <a:lvl6pPr marL="386091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6pPr>
            <a:lvl7pPr marL="4562902"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7pPr>
            <a:lvl8pPr marL="5264887"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8pPr>
            <a:lvl9pPr marL="5966871" indent="-350992" algn="l" defTabSz="1403970" rtl="0" eaLnBrk="1" latinLnBrk="0" hangingPunct="1">
              <a:lnSpc>
                <a:spcPct val="90000"/>
              </a:lnSpc>
              <a:spcBef>
                <a:spcPts val="768"/>
              </a:spcBef>
              <a:buFont typeface="Arial" panose="020B0604020202020204" pitchFamily="34" charset="0"/>
              <a:buChar char="•"/>
              <a:defRPr kumimoji="1" sz="2764" kern="1200">
                <a:solidFill>
                  <a:schemeClr val="tx1"/>
                </a:solidFill>
                <a:latin typeface="+mn-lt"/>
                <a:ea typeface="+mn-ea"/>
                <a:cs typeface="+mn-cs"/>
              </a:defRPr>
            </a:lvl9pPr>
          </a:lstStyle>
          <a:p>
            <a:pPr marL="0" indent="0" algn="ctr">
              <a:lnSpc>
                <a:spcPct val="120000"/>
              </a:lnSpc>
              <a:spcBef>
                <a:spcPts val="0"/>
              </a:spcBef>
              <a:buNone/>
            </a:pPr>
            <a:r>
              <a:rPr lang="ja-JP" altLang="en-US" sz="4000" spc="300" dirty="0">
                <a:solidFill>
                  <a:srgbClr val="00B15F"/>
                </a:solidFill>
                <a:latin typeface="MS PGothic" panose="020B0600070205080204" pitchFamily="34" charset="-128"/>
                <a:ea typeface="MS PGothic" panose="020B0600070205080204" pitchFamily="34" charset="-128"/>
              </a:rPr>
              <a:t>時間経過に伴う臓器の動きが軌跡として表示できる</a:t>
            </a:r>
          </a:p>
        </p:txBody>
      </p:sp>
      <p:pic>
        <p:nvPicPr>
          <p:cNvPr id="2" name="3-P08-1-JSUM_Na">
            <a:hlinkClick r:id="" action="ppaction://media"/>
            <a:extLst>
              <a:ext uri="{FF2B5EF4-FFF2-40B4-BE49-F238E27FC236}">
                <a16:creationId xmlns:a16="http://schemas.microsoft.com/office/drawing/2014/main" id="{0285C59E-9C54-5350-08ED-3CFFB7603492}"/>
              </a:ext>
            </a:extLst>
          </p:cNvPr>
          <p:cNvPicPr>
            <a:picLocks noGrp="1" noRot="1" noChangeAspect="1" noMove="1" noResize="1" noEditPoints="1" noAdjustHandles="1" noChangeArrowheads="1" noChangeShapeType="1" noCrop="1"/>
          </p:cNvPicPr>
          <p:nvPr>
            <a:audioFile r:link="rId4"/>
            <p:extLst>
              <p:ext uri="{DAA4B4D4-6D71-4841-9C94-3DE7FCFB9230}">
                <p14:media xmlns:p14="http://schemas.microsoft.com/office/powerpoint/2010/main" r:embed="rId3"/>
              </p:ext>
            </p:extLst>
          </p:nvPr>
        </p:nvPicPr>
        <p:blipFill>
          <a:blip r:embed="rId10"/>
          <a:stretch>
            <a:fillRect/>
          </a:stretch>
        </p:blipFill>
        <p:spPr>
          <a:xfrm>
            <a:off x="-816912" y="0"/>
            <a:ext cx="812800" cy="812800"/>
          </a:xfrm>
          <a:prstGeom prst="rect">
            <a:avLst/>
          </a:prstGeom>
        </p:spPr>
      </p:pic>
    </p:spTree>
    <p:extLst>
      <p:ext uri="{BB962C8B-B14F-4D97-AF65-F5344CB8AC3E}">
        <p14:creationId xmlns:p14="http://schemas.microsoft.com/office/powerpoint/2010/main" val="3619213485"/>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92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repeatCount="indefinite" fill="hold" display="0">
                  <p:stCondLst>
                    <p:cond delay="indefinite"/>
                  </p:stCondLst>
                </p:cTn>
                <p:tgtEl>
                  <p:spTgt spid="6"/>
                </p:tgtEl>
              </p:cMediaNode>
            </p:video>
            <p:audio>
              <p:cMediaNode vol="80000">
                <p:cTn id="13"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5DF749-D705-301E-8D50-6743D6F186E9}"/>
            </a:ext>
          </a:extLst>
        </p:cNvPr>
        <p:cNvGrpSpPr/>
        <p:nvPr/>
      </p:nvGrpSpPr>
      <p:grpSpPr>
        <a:xfrm>
          <a:off x="0" y="0"/>
          <a:ext cx="0" cy="0"/>
          <a:chOff x="0" y="0"/>
          <a:chExt cx="0" cy="0"/>
        </a:xfrm>
      </p:grpSpPr>
      <p:sp>
        <p:nvSpPr>
          <p:cNvPr id="12" name="四角形: 角を丸くする 11">
            <a:extLst>
              <a:ext uri="{FF2B5EF4-FFF2-40B4-BE49-F238E27FC236}">
                <a16:creationId xmlns:a16="http://schemas.microsoft.com/office/drawing/2014/main" id="{535A6717-276D-5ABC-C01D-0EB53910A81A}"/>
              </a:ext>
            </a:extLst>
          </p:cNvPr>
          <p:cNvSpPr>
            <a:spLocks noGrp="1" noRot="1" noMove="1" noResize="1" noEditPoints="1" noAdjustHandles="1" noChangeArrowheads="1" noChangeShapeType="1"/>
          </p:cNvSpPr>
          <p:nvPr/>
        </p:nvSpPr>
        <p:spPr>
          <a:xfrm>
            <a:off x="1050612" y="1565329"/>
            <a:ext cx="16199697" cy="7825251"/>
          </a:xfrm>
          <a:prstGeom prst="roundRect">
            <a:avLst>
              <a:gd name="adj" fmla="val 3476"/>
            </a:avLst>
          </a:prstGeom>
          <a:solidFill>
            <a:schemeClr val="bg1">
              <a:alpha val="75000"/>
            </a:schemeClr>
          </a:solidFill>
          <a:ln>
            <a:noFill/>
          </a:ln>
          <a:effectLst>
            <a:outerShdw blurRad="139700" dist="63500" dir="3600000" algn="ctr" rotWithShape="0">
              <a:schemeClr val="tx1">
                <a:alpha val="22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Noto Sans JP" panose="020B0200000000000000" pitchFamily="50" charset="-128"/>
              <a:ea typeface="Noto Sans JP" panose="020B0200000000000000" pitchFamily="50" charset="-128"/>
            </a:endParaRPr>
          </a:p>
        </p:txBody>
      </p:sp>
      <p:sp>
        <p:nvSpPr>
          <p:cNvPr id="7" name="テキスト ボックス 6">
            <a:extLst>
              <a:ext uri="{FF2B5EF4-FFF2-40B4-BE49-F238E27FC236}">
                <a16:creationId xmlns:a16="http://schemas.microsoft.com/office/drawing/2014/main" id="{C847C358-8594-8A91-7F45-A9D827801EF2}"/>
              </a:ext>
            </a:extLst>
          </p:cNvPr>
          <p:cNvSpPr txBox="1">
            <a:spLocks noGrp="1" noRot="1" noMove="1" noResize="1" noEditPoints="1" noAdjustHandles="1" noChangeArrowheads="1" noChangeShapeType="1"/>
          </p:cNvSpPr>
          <p:nvPr/>
        </p:nvSpPr>
        <p:spPr>
          <a:xfrm>
            <a:off x="1050613" y="550800"/>
            <a:ext cx="10000006" cy="815608"/>
          </a:xfrm>
          <a:prstGeom prst="rect">
            <a:avLst/>
          </a:prstGeom>
          <a:noFill/>
        </p:spPr>
        <p:txBody>
          <a:bodyPr wrap="square" lIns="0" tIns="0" rIns="0" bIns="0" anchor="ctr" anchorCtr="0">
            <a:spAutoFit/>
          </a:bodyPr>
          <a:lstStyle>
            <a:defPPr>
              <a:defRPr lang="ja-JP"/>
            </a:defPPr>
            <a:lvl1pPr>
              <a:defRPr sz="5300" b="1" spc="400">
                <a:solidFill>
                  <a:srgbClr val="36515B"/>
                </a:solidFill>
                <a:latin typeface="Noto Sans JP" panose="020B0200000000000000" pitchFamily="50" charset="-128"/>
                <a:ea typeface="Noto Sans JP" panose="020B0200000000000000" pitchFamily="50" charset="-128"/>
              </a:defRPr>
            </a:lvl1pPr>
          </a:lstStyle>
          <a:p>
            <a:r>
              <a:rPr lang="en-US" altLang="ja-JP" dirty="0"/>
              <a:t>B-mode</a:t>
            </a:r>
            <a:r>
              <a:rPr lang="ja-JP" altLang="en-US" dirty="0"/>
              <a:t>と</a:t>
            </a:r>
            <a:r>
              <a:rPr lang="en-US" altLang="ja-JP" dirty="0"/>
              <a:t>M-mode</a:t>
            </a:r>
            <a:r>
              <a:rPr lang="ja-JP" altLang="en-US" dirty="0"/>
              <a:t>の例</a:t>
            </a:r>
          </a:p>
        </p:txBody>
      </p:sp>
      <p:pic>
        <p:nvPicPr>
          <p:cNvPr id="6" name="USシェイプ-JSUM">
            <a:hlinkClick r:id="" action="ppaction://media"/>
            <a:extLst>
              <a:ext uri="{FF2B5EF4-FFF2-40B4-BE49-F238E27FC236}">
                <a16:creationId xmlns:a16="http://schemas.microsoft.com/office/drawing/2014/main" id="{B2C99327-47B6-AC31-7912-D55D1253DE12}"/>
              </a:ext>
            </a:extLst>
          </p:cNvPr>
          <p:cNvPicPr>
            <a:picLocks noGrp="1" noRot="1" noChangeAspect="1" noMove="1" noResize="1" noEditPoints="1" noAdjustHandles="1" noChangeArrowheads="1" noChangeShapeType="1" noCrop="1"/>
          </p:cNvPicPr>
          <p:nvPr>
            <a:videoFile r:link="rId2"/>
            <p:extLst>
              <p:ext uri="{DAA4B4D4-6D71-4841-9C94-3DE7FCFB9230}">
                <p14:media xmlns:p14="http://schemas.microsoft.com/office/powerpoint/2010/main" r:embed="rId1"/>
              </p:ext>
            </p:extLst>
          </p:nvPr>
        </p:nvPicPr>
        <p:blipFill>
          <a:blip r:embed="rId7"/>
          <a:stretch>
            <a:fillRect/>
          </a:stretch>
        </p:blipFill>
        <p:spPr>
          <a:xfrm>
            <a:off x="6001042" y="2923045"/>
            <a:ext cx="10835589" cy="6095019"/>
          </a:xfrm>
          <a:prstGeom prst="rect">
            <a:avLst/>
          </a:prstGeom>
        </p:spPr>
      </p:pic>
      <p:pic>
        <p:nvPicPr>
          <p:cNvPr id="11" name="Mモード心臓-JSUM">
            <a:hlinkClick r:id="" action="ppaction://media"/>
            <a:extLst>
              <a:ext uri="{FF2B5EF4-FFF2-40B4-BE49-F238E27FC236}">
                <a16:creationId xmlns:a16="http://schemas.microsoft.com/office/drawing/2014/main" id="{CE1C3E42-F08A-70EF-E5F5-51E5DCE281FB}"/>
              </a:ext>
            </a:extLst>
          </p:cNvPr>
          <p:cNvPicPr>
            <a:picLocks noGrp="1" noRot="1" noChangeAspect="1" noMove="1" noResize="1" noEditPoints="1" noAdjustHandles="1" noChangeArrowheads="1" noChangeShapeType="1" noCrop="1"/>
          </p:cNvPicPr>
          <p:nvPr>
            <a:videoFile r:link="rId4"/>
            <p:extLst>
              <p:ext uri="{DAA4B4D4-6D71-4841-9C94-3DE7FCFB9230}">
                <p14:media xmlns:p14="http://schemas.microsoft.com/office/powerpoint/2010/main" r:embed="rId3"/>
              </p:ext>
            </p:extLst>
          </p:nvPr>
        </p:nvPicPr>
        <p:blipFill rotWithShape="1">
          <a:blip r:embed="rId8"/>
          <a:srcRect l="15572" r="17212"/>
          <a:stretch/>
        </p:blipFill>
        <p:spPr>
          <a:xfrm rot="16200000">
            <a:off x="1030110" y="4289461"/>
            <a:ext cx="5148649" cy="4308678"/>
          </a:xfrm>
          <a:prstGeom prst="rect">
            <a:avLst/>
          </a:prstGeom>
        </p:spPr>
      </p:pic>
      <p:sp>
        <p:nvSpPr>
          <p:cNvPr id="19" name="四角形: 対角を丸める 9">
            <a:extLst>
              <a:ext uri="{FF2B5EF4-FFF2-40B4-BE49-F238E27FC236}">
                <a16:creationId xmlns:a16="http://schemas.microsoft.com/office/drawing/2014/main" id="{602EAAD6-1602-0652-ED14-B2033516440C}"/>
              </a:ext>
            </a:extLst>
          </p:cNvPr>
          <p:cNvSpPr>
            <a:spLocks noGrp="1" noRot="1" noMove="1" noResize="1" noEditPoints="1" noAdjustHandles="1" noChangeArrowheads="1" noChangeShapeType="1"/>
          </p:cNvSpPr>
          <p:nvPr/>
        </p:nvSpPr>
        <p:spPr>
          <a:xfrm>
            <a:off x="1450095" y="3092588"/>
            <a:ext cx="4308679" cy="575403"/>
          </a:xfrm>
          <a:prstGeom prst="round2DiagRect">
            <a:avLst>
              <a:gd name="adj1" fmla="val 0"/>
              <a:gd name="adj2" fmla="val 0"/>
            </a:avLst>
          </a:prstGeom>
          <a:solidFill>
            <a:schemeClr val="bg1"/>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20" name="テキスト ボックス 19">
            <a:extLst>
              <a:ext uri="{FF2B5EF4-FFF2-40B4-BE49-F238E27FC236}">
                <a16:creationId xmlns:a16="http://schemas.microsoft.com/office/drawing/2014/main" id="{C44A4343-388F-3E9C-9172-800E24882500}"/>
              </a:ext>
            </a:extLst>
          </p:cNvPr>
          <p:cNvSpPr txBox="1">
            <a:spLocks noGrp="1" noRot="1" noMove="1" noResize="1" noEditPoints="1" noAdjustHandles="1" noChangeArrowheads="1" noChangeShapeType="1"/>
          </p:cNvSpPr>
          <p:nvPr/>
        </p:nvSpPr>
        <p:spPr>
          <a:xfrm>
            <a:off x="1992374" y="3164845"/>
            <a:ext cx="3417825" cy="430887"/>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ja-JP" altLang="en-US" sz="2800" spc="300" dirty="0">
                <a:solidFill>
                  <a:srgbClr val="36515B"/>
                </a:solidFill>
                <a:latin typeface="MS PGothic" panose="020B0600070205080204" pitchFamily="34" charset="-128"/>
                <a:ea typeface="MS PGothic" panose="020B0600070205080204" pitchFamily="34" charset="-128"/>
              </a:rPr>
              <a:t>心臓のイメージ</a:t>
            </a:r>
            <a:r>
              <a:rPr lang="en" altLang="ja-JP" sz="2800" spc="300" dirty="0">
                <a:solidFill>
                  <a:srgbClr val="36515B"/>
                </a:solidFill>
                <a:latin typeface="MS PGothic" panose="020B0600070205080204" pitchFamily="34" charset="-128"/>
                <a:ea typeface="MS PGothic" panose="020B0600070205080204" pitchFamily="34" charset="-128"/>
              </a:rPr>
              <a:t>CG</a:t>
            </a:r>
            <a:endParaRPr lang="ja-JP" altLang="en-US" sz="2800" spc="300" dirty="0">
              <a:solidFill>
                <a:srgbClr val="36515B"/>
              </a:solidFill>
              <a:latin typeface="MS PGothic" panose="020B0600070205080204" pitchFamily="34" charset="-128"/>
              <a:ea typeface="MS PGothic" panose="020B0600070205080204" pitchFamily="34" charset="-128"/>
            </a:endParaRPr>
          </a:p>
        </p:txBody>
      </p:sp>
      <p:sp>
        <p:nvSpPr>
          <p:cNvPr id="23" name="四角形: 対角を丸める 9">
            <a:extLst>
              <a:ext uri="{FF2B5EF4-FFF2-40B4-BE49-F238E27FC236}">
                <a16:creationId xmlns:a16="http://schemas.microsoft.com/office/drawing/2014/main" id="{2496ACC1-054D-5889-0D2A-CFFBBF6E3FC2}"/>
              </a:ext>
            </a:extLst>
          </p:cNvPr>
          <p:cNvSpPr>
            <a:spLocks noGrp="1" noRot="1" noMove="1" noResize="1" noEditPoints="1" noAdjustHandles="1" noChangeArrowheads="1" noChangeShapeType="1"/>
          </p:cNvSpPr>
          <p:nvPr/>
        </p:nvSpPr>
        <p:spPr>
          <a:xfrm>
            <a:off x="6016555" y="2146097"/>
            <a:ext cx="5034066" cy="575403"/>
          </a:xfrm>
          <a:prstGeom prst="round2DiagRect">
            <a:avLst>
              <a:gd name="adj1" fmla="val 0"/>
              <a:gd name="adj2" fmla="val 0"/>
            </a:avLst>
          </a:prstGeom>
          <a:solidFill>
            <a:schemeClr val="bg1"/>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28" name="テキスト ボックス 27">
            <a:extLst>
              <a:ext uri="{FF2B5EF4-FFF2-40B4-BE49-F238E27FC236}">
                <a16:creationId xmlns:a16="http://schemas.microsoft.com/office/drawing/2014/main" id="{3E461070-42B9-820F-E2DD-0F5689E77166}"/>
              </a:ext>
            </a:extLst>
          </p:cNvPr>
          <p:cNvSpPr txBox="1">
            <a:spLocks noGrp="1" noRot="1" noMove="1" noResize="1" noEditPoints="1" noAdjustHandles="1" noChangeArrowheads="1" noChangeShapeType="1"/>
          </p:cNvSpPr>
          <p:nvPr/>
        </p:nvSpPr>
        <p:spPr>
          <a:xfrm>
            <a:off x="6864378" y="2218355"/>
            <a:ext cx="3417825" cy="430887"/>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en-US" altLang="ja-JP" sz="2800" spc="300" dirty="0">
                <a:solidFill>
                  <a:srgbClr val="36515B"/>
                </a:solidFill>
                <a:latin typeface="MS PGothic" panose="020B0600070205080204" pitchFamily="34" charset="-128"/>
                <a:ea typeface="MS PGothic" panose="020B0600070205080204" pitchFamily="34" charset="-128"/>
              </a:rPr>
              <a:t>B-mode</a:t>
            </a:r>
            <a:endParaRPr lang="ja-JP" altLang="en-US" sz="2800" spc="300">
              <a:solidFill>
                <a:srgbClr val="36515B"/>
              </a:solidFill>
              <a:latin typeface="MS PGothic" panose="020B0600070205080204" pitchFamily="34" charset="-128"/>
              <a:ea typeface="MS PGothic" panose="020B0600070205080204" pitchFamily="34" charset="-128"/>
            </a:endParaRPr>
          </a:p>
        </p:txBody>
      </p:sp>
      <p:sp>
        <p:nvSpPr>
          <p:cNvPr id="30" name="四角形: 対角を丸める 9">
            <a:extLst>
              <a:ext uri="{FF2B5EF4-FFF2-40B4-BE49-F238E27FC236}">
                <a16:creationId xmlns:a16="http://schemas.microsoft.com/office/drawing/2014/main" id="{0AA60DE7-F356-9352-0403-AF3337E0AA30}"/>
              </a:ext>
            </a:extLst>
          </p:cNvPr>
          <p:cNvSpPr>
            <a:spLocks noGrp="1" noRot="1" noMove="1" noResize="1" noEditPoints="1" noAdjustHandles="1" noChangeArrowheads="1" noChangeShapeType="1"/>
          </p:cNvSpPr>
          <p:nvPr/>
        </p:nvSpPr>
        <p:spPr>
          <a:xfrm>
            <a:off x="11050620" y="2146097"/>
            <a:ext cx="5756162" cy="575403"/>
          </a:xfrm>
          <a:prstGeom prst="round2DiagRect">
            <a:avLst>
              <a:gd name="adj1" fmla="val 0"/>
              <a:gd name="adj2" fmla="val 0"/>
            </a:avLst>
          </a:prstGeom>
          <a:solidFill>
            <a:schemeClr val="bg1"/>
          </a:solidFill>
          <a:ln w="57150">
            <a:solidFill>
              <a:srgbClr val="3651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3406" dirty="0">
              <a:latin typeface="Noto Sans JP" panose="020B0200000000000000" pitchFamily="50" charset="-128"/>
              <a:ea typeface="Noto Sans JP" panose="020B0200000000000000" pitchFamily="50" charset="-128"/>
            </a:endParaRPr>
          </a:p>
        </p:txBody>
      </p:sp>
      <p:sp>
        <p:nvSpPr>
          <p:cNvPr id="32" name="テキスト ボックス 31">
            <a:extLst>
              <a:ext uri="{FF2B5EF4-FFF2-40B4-BE49-F238E27FC236}">
                <a16:creationId xmlns:a16="http://schemas.microsoft.com/office/drawing/2014/main" id="{A47F0337-56ED-FF01-70AC-2A77C64EB3B9}"/>
              </a:ext>
            </a:extLst>
          </p:cNvPr>
          <p:cNvSpPr txBox="1">
            <a:spLocks noGrp="1" noRot="1" noMove="1" noResize="1" noEditPoints="1" noAdjustHandles="1" noChangeArrowheads="1" noChangeShapeType="1"/>
          </p:cNvSpPr>
          <p:nvPr/>
        </p:nvSpPr>
        <p:spPr>
          <a:xfrm>
            <a:off x="12268288" y="2218355"/>
            <a:ext cx="3417825" cy="430887"/>
          </a:xfrm>
          <a:prstGeom prst="rect">
            <a:avLst/>
          </a:prstGeom>
          <a:noFill/>
        </p:spPr>
        <p:txBody>
          <a:bodyPr wrap="square" lIns="0" tIns="0" rIns="0" bIns="0" anchor="ctr" anchorCtr="0">
            <a:spAutoFit/>
          </a:bodyPr>
          <a:lstStyle>
            <a:defPPr>
              <a:defRPr lang="ja-JP"/>
            </a:defPPr>
            <a:lvl1pPr algn="dist">
              <a:defRPr sz="8400" b="1">
                <a:solidFill>
                  <a:srgbClr val="3B565F"/>
                </a:solidFill>
                <a:latin typeface="Noto Sans JP" panose="020B0200000000000000" pitchFamily="50" charset="-128"/>
                <a:ea typeface="Noto Sans JP" panose="020B0200000000000000" pitchFamily="50" charset="-128"/>
              </a:defRPr>
            </a:lvl1pPr>
          </a:lstStyle>
          <a:p>
            <a:pPr algn="ctr"/>
            <a:r>
              <a:rPr lang="en-US" altLang="ja-JP" sz="2800" spc="300" dirty="0">
                <a:solidFill>
                  <a:srgbClr val="36515B"/>
                </a:solidFill>
                <a:latin typeface="MS PGothic" panose="020B0600070205080204" pitchFamily="34" charset="-128"/>
                <a:ea typeface="MS PGothic" panose="020B0600070205080204" pitchFamily="34" charset="-128"/>
              </a:rPr>
              <a:t>M-mode</a:t>
            </a:r>
            <a:endParaRPr lang="ja-JP" altLang="en-US" sz="2800" spc="300">
              <a:solidFill>
                <a:srgbClr val="36515B"/>
              </a:solidFill>
              <a:latin typeface="MS PGothic" panose="020B0600070205080204" pitchFamily="34" charset="-128"/>
              <a:ea typeface="MS PGothic" panose="020B0600070205080204" pitchFamily="34" charset="-128"/>
            </a:endParaRPr>
          </a:p>
        </p:txBody>
      </p:sp>
    </p:spTree>
    <p:extLst>
      <p:ext uri="{BB962C8B-B14F-4D97-AF65-F5344CB8AC3E}">
        <p14:creationId xmlns:p14="http://schemas.microsoft.com/office/powerpoint/2010/main" val="4255684124"/>
      </p:ext>
    </p:extLst>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466" fill="hold"/>
                                        <p:tgtEl>
                                          <p:spTgt spid="6"/>
                                        </p:tgtEl>
                                      </p:cBhvr>
                                    </p:cmd>
                                  </p:childTnLst>
                                </p:cTn>
                              </p:par>
                              <p:par>
                                <p:cTn id="7" presetID="1" presetClass="mediacall" presetSubtype="0" fill="hold" nodeType="withEffect">
                                  <p:stCondLst>
                                    <p:cond delay="1000"/>
                                  </p:stCondLst>
                                  <p:childTnLst>
                                    <p:cmd type="call" cmd="playFrom(0.0)">
                                      <p:cBhvr>
                                        <p:cTn id="8" dur="1639"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6"/>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6"/>
                                        </p:tgtEl>
                                      </p:cBhvr>
                                    </p:cmd>
                                  </p:childTnLst>
                                </p:cTn>
                              </p:par>
                            </p:childTnLst>
                          </p:cTn>
                        </p:par>
                      </p:childTnLst>
                    </p:cTn>
                  </p:par>
                </p:childTnLst>
              </p:cTn>
              <p:nextCondLst>
                <p:cond evt="onClick" delay="0">
                  <p:tgtEl>
                    <p:spTgt spid="6"/>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11"/>
                                        </p:tgtEl>
                                      </p:cBhvr>
                                    </p:cmd>
                                  </p:childTnLst>
                                </p:cTn>
                              </p:par>
                            </p:childTnLst>
                          </p:cTn>
                        </p:par>
                      </p:childTnLst>
                    </p:cTn>
                  </p:par>
                </p:childTnLst>
              </p:cTn>
              <p:nextCondLst>
                <p:cond evt="onClick" delay="0">
                  <p:tgtEl>
                    <p:spTgt spid="11"/>
                  </p:tgtEl>
                </p:cond>
              </p:nextCondLst>
            </p:seq>
            <p:video>
              <p:cMediaNode vol="80000">
                <p:cTn id="19" repeatCount="indefinite" fill="hold" display="0">
                  <p:stCondLst>
                    <p:cond delay="indefinite"/>
                  </p:stCondLst>
                </p:cTn>
                <p:tgtEl>
                  <p:spTgt spid="6"/>
                </p:tgtEl>
              </p:cMediaNode>
            </p:video>
            <p:video>
              <p:cMediaNode vol="80000">
                <p:cTn id="20" repeatCount="indefinite" fill="hold" display="0">
                  <p:stCondLst>
                    <p:cond delay="indefinite"/>
                  </p:stCondLst>
                </p:cTn>
                <p:tgtEl>
                  <p:spTgt spid="11"/>
                </p:tgtEl>
              </p:cMediaNode>
            </p:video>
          </p:childTnLst>
        </p:cTn>
      </p:par>
    </p:tnLst>
  </p:timing>
</p:sld>
</file>

<file path=ppt/theme/theme1.xml><?xml version="1.0" encoding="utf-8"?>
<a:theme xmlns:a="http://schemas.openxmlformats.org/drawingml/2006/main" name="5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6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7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8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e125cda-5a46-4472-bd86-ff6b37580553">
      <Terms xmlns="http://schemas.microsoft.com/office/infopath/2007/PartnerControls"/>
    </lcf76f155ced4ddcb4097134ff3c332f>
    <TaxCatchAll xmlns="9cb3eb81-4af1-4ca9-9847-994b5b3236c8" xsi:nil="true"/>
    <_dlc_DocId xmlns="9cb3eb81-4af1-4ca9-9847-994b5b3236c8">7Q2Y5FH2T5SS-1766946569-14115</_dlc_DocId>
    <_dlc_DocIdUrl xmlns="9cb3eb81-4af1-4ca9-9847-994b5b3236c8">
      <Url>https://mitsubishielectricgroup.sharepoint.com/sites/007346/dmcshare/社内共有/_layouts/15/DocIdRedir.aspx?ID=7Q2Y5FH2T5SS-1766946569-14115</Url>
      <Description>7Q2Y5FH2T5SS-1766946569-14115</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ドキュメント" ma:contentTypeID="0x0101009A2860D63A6F0144BEB9089DE52954B7" ma:contentTypeVersion="15" ma:contentTypeDescription="新しいドキュメントを作成します。" ma:contentTypeScope="" ma:versionID="0b335487225b03db68e176da9b2816e2">
  <xsd:schema xmlns:xsd="http://www.w3.org/2001/XMLSchema" xmlns:xs="http://www.w3.org/2001/XMLSchema" xmlns:p="http://schemas.microsoft.com/office/2006/metadata/properties" xmlns:ns2="9cb3eb81-4af1-4ca9-9847-994b5b3236c8" xmlns:ns3="de125cda-5a46-4472-bd86-ff6b37580553" xmlns:ns4="3a05b004-7610-450e-b591-50991492ef89" targetNamespace="http://schemas.microsoft.com/office/2006/metadata/properties" ma:root="true" ma:fieldsID="2d53c69e3c30f0cdcd31453e5cc49f56" ns2:_="" ns3:_="" ns4:_="">
    <xsd:import namespace="9cb3eb81-4af1-4ca9-9847-994b5b3236c8"/>
    <xsd:import namespace="de125cda-5a46-4472-bd86-ff6b37580553"/>
    <xsd:import namespace="3a05b004-7610-450e-b591-50991492ef89"/>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LengthInSeconds" minOccurs="0"/>
                <xsd:element ref="ns4:SharedWithUsers" minOccurs="0"/>
                <xsd:element ref="ns4:SharedWithDetails" minOccurs="0"/>
                <xsd:element ref="ns3:MediaServiceAutoTags" minOccurs="0"/>
                <xsd:element ref="ns3:MediaServiceGenerationTime" minOccurs="0"/>
                <xsd:element ref="ns3:MediaServiceEventHashCode" minOccurs="0"/>
                <xsd:element ref="ns3:MediaServiceOCR" minOccurs="0"/>
                <xsd:element ref="ns3:lcf76f155ced4ddcb4097134ff3c332f" minOccurs="0"/>
                <xsd:element ref="ns2:TaxCatchAll" minOccurs="0"/>
                <xsd:element ref="ns3:MediaServiceLocation"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cb3eb81-4af1-4ca9-9847-994b5b3236c8" elementFormDefault="qualified">
    <xsd:import namespace="http://schemas.microsoft.com/office/2006/documentManagement/types"/>
    <xsd:import namespace="http://schemas.microsoft.com/office/infopath/2007/PartnerControls"/>
    <xsd:element name="_dlc_DocId" ma:index="8" nillable="true" ma:displayName="ドキュメント ID 値" ma:description="このアイテムに割り当てられているドキュメント ID の値です。" ma:internalName="_dlc_DocId" ma:readOnly="true">
      <xsd:simpleType>
        <xsd:restriction base="dms:Text"/>
      </xsd:simpleType>
    </xsd:element>
    <xsd:element name="_dlc_DocIdUrl" ma:index="9" nillable="true" ma:displayName="ドキュメントID:" ma:description="このドキュメントへの常時接続リンクです。"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ID を保持" ma:description="追加時に ID を保持します。" ma:hidden="true" ma:internalName="_dlc_DocIdPersistId" ma:readOnly="true">
      <xsd:simpleType>
        <xsd:restriction base="dms:Boolean"/>
      </xsd:simpleType>
    </xsd:element>
    <xsd:element name="TaxCatchAll" ma:index="23" nillable="true" ma:displayName="Taxonomy Catch All Column" ma:hidden="true" ma:list="{0dd25626-e042-4112-b3e4-686d29e3fa2c}" ma:internalName="TaxCatchAll" ma:showField="CatchAllData" ma:web="9cb3eb81-4af1-4ca9-9847-994b5b3236c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de125cda-5a46-4472-bd86-ff6b37580553"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AutoTags" ma:index="17" nillable="true" ma:displayName="Tags" ma:internalName="MediaServiceAutoTag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画像タグ" ma:readOnly="false" ma:fieldId="{5cf76f15-5ced-4ddc-b409-7134ff3c332f}" ma:taxonomyMulti="true" ma:sspId="9e8076fe-bb0c-488f-ac76-058e9f0b257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a05b004-7610-450e-b591-50991492ef89" elementFormDefault="qualified">
    <xsd:import namespace="http://schemas.microsoft.com/office/2006/documentManagement/types"/>
    <xsd:import namespace="http://schemas.microsoft.com/office/infopath/2007/PartnerControls"/>
    <xsd:element name="SharedWithUsers" ma:index="15"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622EA85-58CE-4EA6-B36A-914FBC075BE3}">
  <ds:schemaRefs>
    <ds:schemaRef ds:uri="http://schemas.microsoft.com/office/2006/metadata/properties"/>
    <ds:schemaRef ds:uri="http://purl.org/dc/terms/"/>
    <ds:schemaRef ds:uri="9cb3eb81-4af1-4ca9-9847-994b5b3236c8"/>
    <ds:schemaRef ds:uri="http://schemas.microsoft.com/office/2006/documentManagement/types"/>
    <ds:schemaRef ds:uri="http://www.w3.org/XML/1998/namespace"/>
    <ds:schemaRef ds:uri="de125cda-5a46-4472-bd86-ff6b37580553"/>
    <ds:schemaRef ds:uri="http://schemas.microsoft.com/office/infopath/2007/PartnerControls"/>
    <ds:schemaRef ds:uri="3a05b004-7610-450e-b591-50991492ef89"/>
    <ds:schemaRef ds:uri="http://schemas.openxmlformats.org/package/2006/metadata/core-properties"/>
    <ds:schemaRef ds:uri="http://purl.org/dc/dcmitype/"/>
    <ds:schemaRef ds:uri="http://purl.org/dc/elements/1.1/"/>
  </ds:schemaRefs>
</ds:datastoreItem>
</file>

<file path=customXml/itemProps2.xml><?xml version="1.0" encoding="utf-8"?>
<ds:datastoreItem xmlns:ds="http://schemas.openxmlformats.org/officeDocument/2006/customXml" ds:itemID="{3CEC9CB2-9C72-4BDB-9EE2-71FD0C545D1F}">
  <ds:schemaRefs>
    <ds:schemaRef ds:uri="http://schemas.microsoft.com/sharepoint/v3/contenttype/forms"/>
  </ds:schemaRefs>
</ds:datastoreItem>
</file>

<file path=customXml/itemProps3.xml><?xml version="1.0" encoding="utf-8"?>
<ds:datastoreItem xmlns:ds="http://schemas.openxmlformats.org/officeDocument/2006/customXml" ds:itemID="{00431758-E018-481B-905B-7D11964AE55C}">
  <ds:schemaRefs>
    <ds:schemaRef ds:uri="http://schemas.microsoft.com/sharepoint/events"/>
  </ds:schemaRefs>
</ds:datastoreItem>
</file>

<file path=customXml/itemProps4.xml><?xml version="1.0" encoding="utf-8"?>
<ds:datastoreItem xmlns:ds="http://schemas.openxmlformats.org/officeDocument/2006/customXml" ds:itemID="{BE576305-35D2-45E7-84EA-6FD8F308A8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cb3eb81-4af1-4ca9-9847-994b5b3236c8"/>
    <ds:schemaRef ds:uri="de125cda-5a46-4472-bd86-ff6b37580553"/>
    <ds:schemaRef ds:uri="3a05b004-7610-450e-b591-50991492ef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25257</TotalTime>
  <Words>3643</Words>
  <Application>Microsoft Macintosh PowerPoint</Application>
  <PresentationFormat>ユーザー設定</PresentationFormat>
  <Paragraphs>423</Paragraphs>
  <Slides>22</Slides>
  <Notes>22</Notes>
  <HiddenSlides>0</HiddenSlides>
  <MMClips>18</MMClips>
  <ScaleCrop>false</ScaleCrop>
  <HeadingPairs>
    <vt:vector size="6" baseType="variant">
      <vt:variant>
        <vt:lpstr>使用されているフォント</vt:lpstr>
      </vt:variant>
      <vt:variant>
        <vt:i4>9</vt:i4>
      </vt:variant>
      <vt:variant>
        <vt:lpstr>テーマ</vt:lpstr>
      </vt:variant>
      <vt:variant>
        <vt:i4>4</vt:i4>
      </vt:variant>
      <vt:variant>
        <vt:lpstr>スライド タイトル</vt:lpstr>
      </vt:variant>
      <vt:variant>
        <vt:i4>22</vt:i4>
      </vt:variant>
    </vt:vector>
  </HeadingPairs>
  <TitlesOfParts>
    <vt:vector size="35" baseType="lpstr">
      <vt:lpstr>Noto Sans JP</vt:lpstr>
      <vt:lpstr>ＭＳ Ｐゴシック</vt:lpstr>
      <vt:lpstr>Garamond</vt:lpstr>
      <vt:lpstr>Meiryo UI</vt:lpstr>
      <vt:lpstr>Arial</vt:lpstr>
      <vt:lpstr>ＭＳ Ｐゴシック</vt:lpstr>
      <vt:lpstr>Cambria Math</vt:lpstr>
      <vt:lpstr>Calibri</vt:lpstr>
      <vt:lpstr>Noto Sans</vt:lpstr>
      <vt:lpstr>5_Office テーマ</vt:lpstr>
      <vt:lpstr>6_Office テーマ</vt:lpstr>
      <vt:lpstr>7_Office テーマ</vt:lpstr>
      <vt:lpstr>8_Office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ROOVE</dc:creator>
  <cp:lastModifiedBy>上島泰浩</cp:lastModifiedBy>
  <cp:revision>572</cp:revision>
  <cp:lastPrinted>2023-06-27T08:20:11Z</cp:lastPrinted>
  <dcterms:created xsi:type="dcterms:W3CDTF">2014-08-05T05:53:57Z</dcterms:created>
  <dcterms:modified xsi:type="dcterms:W3CDTF">2025-03-31T09:30:20Z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0x0101009A2860D63A6F0144BEB9089DE52954B7</vt:lpwstr>
  </property>
  <property fmtid="{D5CDD505-2E9C-101B-9397-08002B2CF9AE}" pid="3" name="_dlc_DocIdItemGuid">
    <vt:lpwstr>93c5be41-cc98-49cc-abb2-1455e8cb932c</vt:lpwstr>
  </property>
  <property fmtid="{D5CDD505-2E9C-101B-9397-08002B2CF9AE}" pid="4" name="MediaServiceImageTags">
    <vt:lpwstr/>
  </property>
</Properties>
</file>