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slideLayouts/slideLayout4.xml" ContentType="application/vnd.openxmlformats-officedocument.presentationml.slideLayout+xml"/>
  <Override PartName="/ppt/theme/theme3.xml" ContentType="application/vnd.openxmlformats-officedocument.theme+xml"/>
  <Override PartName="/ppt/slideLayouts/slideLayout5.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70" r:id="rId5"/>
    <p:sldMasterId id="2147483672" r:id="rId6"/>
    <p:sldMasterId id="2147483674" r:id="rId7"/>
    <p:sldMasterId id="2147483676" r:id="rId8"/>
    <p:sldMasterId id="2147483684" r:id="rId9"/>
  </p:sldMasterIdLst>
  <p:notesMasterIdLst>
    <p:notesMasterId r:id="rId26"/>
  </p:notesMasterIdLst>
  <p:handoutMasterIdLst>
    <p:handoutMasterId r:id="rId27"/>
  </p:handoutMasterIdLst>
  <p:sldIdLst>
    <p:sldId id="2146848212" r:id="rId10"/>
    <p:sldId id="2146848213" r:id="rId11"/>
    <p:sldId id="2146848239" r:id="rId12"/>
    <p:sldId id="2146848227" r:id="rId13"/>
    <p:sldId id="2146848214" r:id="rId14"/>
    <p:sldId id="2146848242" r:id="rId15"/>
    <p:sldId id="2146848255" r:id="rId16"/>
    <p:sldId id="2146848244" r:id="rId17"/>
    <p:sldId id="2146848245" r:id="rId18"/>
    <p:sldId id="2146848211" r:id="rId19"/>
    <p:sldId id="2146848248" r:id="rId20"/>
    <p:sldId id="2146848240" r:id="rId21"/>
    <p:sldId id="2146848250" r:id="rId22"/>
    <p:sldId id="2146848253" r:id="rId23"/>
    <p:sldId id="2146848254" r:id="rId24"/>
    <p:sldId id="2146848256" r:id="rId25"/>
  </p:sldIdLst>
  <p:sldSz cx="18288000" cy="10285413"/>
  <p:notesSz cx="9866313" cy="14295438"/>
  <p:embeddedFontLst>
    <p:embeddedFont>
      <p:font typeface="Garamond" panose="02020404030301010803" pitchFamily="18" charset="0"/>
      <p:regular r:id="rId28"/>
      <p:bold r:id="rId29"/>
      <p:italic r:id="rId30"/>
      <p:boldItalic r:id="rId31"/>
    </p:embeddedFont>
    <p:embeddedFont>
      <p:font typeface="ＭＳ Ｐゴシック" panose="020B0600070205080204" pitchFamily="34" charset="-128"/>
      <p:regular r:id="rId32"/>
    </p:embeddedFont>
    <p:embeddedFont>
      <p:font typeface="Noto Sans" panose="020B0502040504020204" pitchFamily="34" charset="0"/>
      <p:regular r:id="rId33"/>
      <p:bold r:id="rId34"/>
      <p:italic r:id="rId35"/>
      <p:boldItalic r:id="rId36"/>
    </p:embeddedFont>
    <p:embeddedFont>
      <p:font typeface="Noto Sans JP" panose="020B0802040504090204" pitchFamily="34" charset="0"/>
      <p:regular r:id="rId37"/>
      <p:bold r:id="rId38"/>
    </p:embeddedFont>
  </p:embeddedFontLst>
  <p:defaultTextStyle>
    <a:defPPr>
      <a:defRPr lang="ja-JP"/>
    </a:defPPr>
    <a:lvl1pPr marL="0" algn="l" defTabSz="1753665" rtl="0" eaLnBrk="1" latinLnBrk="0" hangingPunct="1">
      <a:defRPr kumimoji="1" sz="3487" kern="1200">
        <a:solidFill>
          <a:schemeClr val="tx1"/>
        </a:solidFill>
        <a:latin typeface="+mn-lt"/>
        <a:ea typeface="+mn-ea"/>
        <a:cs typeface="+mn-cs"/>
      </a:defRPr>
    </a:lvl1pPr>
    <a:lvl2pPr marL="876833" algn="l" defTabSz="1753665" rtl="0" eaLnBrk="1" latinLnBrk="0" hangingPunct="1">
      <a:defRPr kumimoji="1" sz="3487" kern="1200">
        <a:solidFill>
          <a:schemeClr val="tx1"/>
        </a:solidFill>
        <a:latin typeface="+mn-lt"/>
        <a:ea typeface="+mn-ea"/>
        <a:cs typeface="+mn-cs"/>
      </a:defRPr>
    </a:lvl2pPr>
    <a:lvl3pPr marL="1753665" algn="l" defTabSz="1753665" rtl="0" eaLnBrk="1" latinLnBrk="0" hangingPunct="1">
      <a:defRPr kumimoji="1" sz="3487" kern="1200">
        <a:solidFill>
          <a:schemeClr val="tx1"/>
        </a:solidFill>
        <a:latin typeface="+mn-lt"/>
        <a:ea typeface="+mn-ea"/>
        <a:cs typeface="+mn-cs"/>
      </a:defRPr>
    </a:lvl3pPr>
    <a:lvl4pPr marL="2630500" algn="l" defTabSz="1753665" rtl="0" eaLnBrk="1" latinLnBrk="0" hangingPunct="1">
      <a:defRPr kumimoji="1" sz="3487" kern="1200">
        <a:solidFill>
          <a:schemeClr val="tx1"/>
        </a:solidFill>
        <a:latin typeface="+mn-lt"/>
        <a:ea typeface="+mn-ea"/>
        <a:cs typeface="+mn-cs"/>
      </a:defRPr>
    </a:lvl4pPr>
    <a:lvl5pPr marL="3507331" algn="l" defTabSz="1753665" rtl="0" eaLnBrk="1" latinLnBrk="0" hangingPunct="1">
      <a:defRPr kumimoji="1" sz="3487" kern="1200">
        <a:solidFill>
          <a:schemeClr val="tx1"/>
        </a:solidFill>
        <a:latin typeface="+mn-lt"/>
        <a:ea typeface="+mn-ea"/>
        <a:cs typeface="+mn-cs"/>
      </a:defRPr>
    </a:lvl5pPr>
    <a:lvl6pPr marL="4384161" algn="l" defTabSz="1753665" rtl="0" eaLnBrk="1" latinLnBrk="0" hangingPunct="1">
      <a:defRPr kumimoji="1" sz="3487" kern="1200">
        <a:solidFill>
          <a:schemeClr val="tx1"/>
        </a:solidFill>
        <a:latin typeface="+mn-lt"/>
        <a:ea typeface="+mn-ea"/>
        <a:cs typeface="+mn-cs"/>
      </a:defRPr>
    </a:lvl6pPr>
    <a:lvl7pPr marL="5260997" algn="l" defTabSz="1753665" rtl="0" eaLnBrk="1" latinLnBrk="0" hangingPunct="1">
      <a:defRPr kumimoji="1" sz="3487" kern="1200">
        <a:solidFill>
          <a:schemeClr val="tx1"/>
        </a:solidFill>
        <a:latin typeface="+mn-lt"/>
        <a:ea typeface="+mn-ea"/>
        <a:cs typeface="+mn-cs"/>
      </a:defRPr>
    </a:lvl7pPr>
    <a:lvl8pPr marL="6137828" algn="l" defTabSz="1753665" rtl="0" eaLnBrk="1" latinLnBrk="0" hangingPunct="1">
      <a:defRPr kumimoji="1" sz="3487" kern="1200">
        <a:solidFill>
          <a:schemeClr val="tx1"/>
        </a:solidFill>
        <a:latin typeface="+mn-lt"/>
        <a:ea typeface="+mn-ea"/>
        <a:cs typeface="+mn-cs"/>
      </a:defRPr>
    </a:lvl8pPr>
    <a:lvl9pPr marL="7014660" algn="l" defTabSz="1753665" rtl="0" eaLnBrk="1" latinLnBrk="0" hangingPunct="1">
      <a:defRPr kumimoji="1" sz="3487" kern="1200">
        <a:solidFill>
          <a:schemeClr val="tx1"/>
        </a:solidFill>
        <a:latin typeface="+mn-lt"/>
        <a:ea typeface="+mn-ea"/>
        <a:cs typeface="+mn-cs"/>
      </a:defRPr>
    </a:lvl9pPr>
  </p:defaultTextStyle>
  <p:extLst>
    <p:ext uri="{EFAFB233-063F-42B5-8137-9DF3F51BA10A}">
      <p15:sldGuideLst xmlns:p15="http://schemas.microsoft.com/office/powerpoint/2012/main">
        <p15:guide id="3" pos="5761" userDrawn="1">
          <p15:clr>
            <a:srgbClr val="A4A3A4"/>
          </p15:clr>
        </p15:guide>
        <p15:guide id="5" pos="11160" userDrawn="1">
          <p15:clr>
            <a:srgbClr val="A4A3A4"/>
          </p15:clr>
        </p15:guide>
        <p15:guide id="6" pos="358" userDrawn="1">
          <p15:clr>
            <a:srgbClr val="A4A3A4"/>
          </p15:clr>
        </p15:guide>
        <p15:guide id="7" pos="11273" userDrawn="1">
          <p15:clr>
            <a:srgbClr val="A4A3A4"/>
          </p15:clr>
        </p15:guide>
        <p15:guide id="13" orient="horz" pos="964" userDrawn="1">
          <p15:clr>
            <a:srgbClr val="A4A3A4"/>
          </p15:clr>
        </p15:guide>
        <p15:guide id="14" pos="247" userDrawn="1">
          <p15:clr>
            <a:srgbClr val="A4A3A4"/>
          </p15:clr>
        </p15:guide>
        <p15:guide id="19" orient="horz" pos="217" userDrawn="1">
          <p15:clr>
            <a:srgbClr val="A4A3A4"/>
          </p15:clr>
        </p15:guide>
        <p15:guide id="20" orient="horz" pos="6255" userDrawn="1">
          <p15:clr>
            <a:srgbClr val="A4A3A4"/>
          </p15:clr>
        </p15:guide>
        <p15:guide id="25" orient="horz" pos="1896"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58C1486-E0BC-5428-8308-E056A3D2FCAA}" name="kitagawa hikaru/北川 ひかる(アイプラネット/営本/4-1)" initials="ひ北" userId="S::XK33125@melgit.com::086bc225-4b8b-4270-8d97-f349744f1d75" providerId="AD"/>
  <p188:author id="{11B6FAEA-E9CB-1E5F-A3AF-0212156F1F13}" name="tanabe taku/田邉 卓(アイプラネット/営本/4-1)" initials="tt卓1" userId="S::PT33340@melgit.com::cdb8fb33-1211-4838-bd02-2efbb435c5d9" providerId="AD"/>
</p188:authorLst>
</file>

<file path=ppt/presProps.xml><?xml version="1.0" encoding="utf-8"?>
<p:presentationPr xmlns:a="http://schemas.openxmlformats.org/drawingml/2006/main" xmlns:r="http://schemas.openxmlformats.org/officeDocument/2006/relationships" xmlns:p="http://schemas.openxmlformats.org/presentationml/2006/main">
  <p:prnPr scaleToFitPaper="1" frameSlides="1"/>
  <p:showPr loop="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636363"/>
    <a:srgbClr val="FF6666"/>
    <a:srgbClr val="A7A7A7"/>
    <a:srgbClr val="999999"/>
    <a:srgbClr val="00B15F"/>
    <a:srgbClr val="BE4B48"/>
    <a:srgbClr val="CCEFDF"/>
    <a:srgbClr val="0070C0"/>
    <a:srgbClr val="626262"/>
    <a:srgbClr val="36515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2952" autoAdjust="0"/>
    <p:restoredTop sz="78219" autoAdjust="0"/>
  </p:normalViewPr>
  <p:slideViewPr>
    <p:cSldViewPr snapToGrid="0" showGuides="1">
      <p:cViewPr varScale="1">
        <p:scale>
          <a:sx n="65" d="100"/>
          <a:sy n="65" d="100"/>
        </p:scale>
        <p:origin x="304" y="216"/>
      </p:cViewPr>
      <p:guideLst>
        <p:guide pos="5761"/>
        <p:guide pos="11160"/>
        <p:guide pos="358"/>
        <p:guide pos="11273"/>
        <p:guide orient="horz" pos="964"/>
        <p:guide pos="247"/>
        <p:guide orient="horz" pos="217"/>
        <p:guide orient="horz" pos="6255"/>
        <p:guide orient="horz" pos="1896"/>
      </p:guideLst>
    </p:cSldViewPr>
  </p:slideViewPr>
  <p:notesTextViewPr>
    <p:cViewPr>
      <p:scale>
        <a:sx n="125" d="100"/>
        <a:sy n="125" d="100"/>
      </p:scale>
      <p:origin x="0" y="0"/>
    </p:cViewPr>
  </p:notesTextViewPr>
  <p:sorterViewPr>
    <p:cViewPr>
      <p:scale>
        <a:sx n="65" d="100"/>
        <a:sy n="65" d="100"/>
      </p:scale>
      <p:origin x="0" y="-36"/>
    </p:cViewPr>
  </p:sorterViewPr>
  <p:notesViewPr>
    <p:cSldViewPr snapToGrid="0">
      <p:cViewPr varScale="1">
        <p:scale>
          <a:sx n="124" d="100"/>
          <a:sy n="124" d="100"/>
        </p:scale>
        <p:origin x="5227" y="91"/>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notesMaster" Target="notesMasters/notesMaster1.xml"/><Relationship Id="rId39" Type="http://schemas.openxmlformats.org/officeDocument/2006/relationships/presProps" Target="presProps.xml"/><Relationship Id="rId21" Type="http://schemas.openxmlformats.org/officeDocument/2006/relationships/slide" Target="slides/slide12.xml"/><Relationship Id="rId34" Type="http://schemas.openxmlformats.org/officeDocument/2006/relationships/font" Target="fonts/font7.fntdata"/><Relationship Id="rId42" Type="http://schemas.openxmlformats.org/officeDocument/2006/relationships/tableStyles" Target="tableStyles.xml"/><Relationship Id="rId7" Type="http://schemas.openxmlformats.org/officeDocument/2006/relationships/slideMaster" Target="slideMasters/slideMaster3.xml"/><Relationship Id="rId2" Type="http://schemas.openxmlformats.org/officeDocument/2006/relationships/customXml" Target="../customXml/item2.xml"/><Relationship Id="rId16" Type="http://schemas.openxmlformats.org/officeDocument/2006/relationships/slide" Target="slides/slide7.xml"/><Relationship Id="rId20" Type="http://schemas.openxmlformats.org/officeDocument/2006/relationships/slide" Target="slides/slide11.xml"/><Relationship Id="rId29" Type="http://schemas.openxmlformats.org/officeDocument/2006/relationships/font" Target="fonts/font2.fntdata"/><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font" Target="fonts/font5.fntdata"/><Relationship Id="rId37" Type="http://schemas.openxmlformats.org/officeDocument/2006/relationships/font" Target="fonts/font10.fntdata"/><Relationship Id="rId40" Type="http://schemas.openxmlformats.org/officeDocument/2006/relationships/viewProps" Target="viewProps.xml"/><Relationship Id="rId5" Type="http://schemas.openxmlformats.org/officeDocument/2006/relationships/slideMaster" Target="slideMasters/slideMaster1.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font" Target="fonts/font1.fntdata"/><Relationship Id="rId36" Type="http://schemas.openxmlformats.org/officeDocument/2006/relationships/font" Target="fonts/font9.fntdata"/><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font" Target="fonts/font4.fntdata"/><Relationship Id="rId4" Type="http://schemas.openxmlformats.org/officeDocument/2006/relationships/customXml" Target="../customXml/item4.xml"/><Relationship Id="rId9" Type="http://schemas.openxmlformats.org/officeDocument/2006/relationships/slideMaster" Target="slideMasters/slideMaster5.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handoutMaster" Target="handoutMasters/handoutMaster1.xml"/><Relationship Id="rId30" Type="http://schemas.openxmlformats.org/officeDocument/2006/relationships/font" Target="fonts/font3.fntdata"/><Relationship Id="rId35" Type="http://schemas.openxmlformats.org/officeDocument/2006/relationships/font" Target="fonts/font8.fntdata"/><Relationship Id="rId43" Type="http://schemas.microsoft.com/office/2018/10/relationships/authors" Target="authors.xml"/><Relationship Id="rId8" Type="http://schemas.openxmlformats.org/officeDocument/2006/relationships/slideMaster" Target="slideMasters/slideMaster4.xml"/><Relationship Id="rId3" Type="http://schemas.openxmlformats.org/officeDocument/2006/relationships/customXml" Target="../customXml/item3.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font" Target="fonts/font6.fntdata"/><Relationship Id="rId38" Type="http://schemas.openxmlformats.org/officeDocument/2006/relationships/font" Target="fonts/font11.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EE9188F9-7E4E-E5DA-A782-5FAAE327D095}"/>
              </a:ext>
            </a:extLst>
          </p:cNvPr>
          <p:cNvSpPr>
            <a:spLocks noGrp="1"/>
          </p:cNvSpPr>
          <p:nvPr>
            <p:ph type="hdr" sz="quarter"/>
          </p:nvPr>
        </p:nvSpPr>
        <p:spPr>
          <a:xfrm>
            <a:off x="4" y="2"/>
            <a:ext cx="4275095" cy="716941"/>
          </a:xfrm>
          <a:prstGeom prst="rect">
            <a:avLst/>
          </a:prstGeom>
        </p:spPr>
        <p:txBody>
          <a:bodyPr vert="horz" lIns="131905" tIns="65953" rIns="131905" bIns="65953" rtlCol="0"/>
          <a:lstStyle>
            <a:lvl1pPr algn="l">
              <a:defRPr sz="1700"/>
            </a:lvl1pPr>
          </a:lstStyle>
          <a:p>
            <a:endParaRPr kumimoji="1" lang="ja-JP" altLang="en-US" dirty="0">
              <a:latin typeface="Noto Sans JP" panose="020B0200000000000000" pitchFamily="50" charset="-128"/>
              <a:ea typeface="Noto Sans JP" panose="020B0200000000000000" pitchFamily="50" charset="-128"/>
            </a:endParaRPr>
          </a:p>
        </p:txBody>
      </p:sp>
      <p:sp>
        <p:nvSpPr>
          <p:cNvPr id="3" name="日付プレースホルダー 2">
            <a:extLst>
              <a:ext uri="{FF2B5EF4-FFF2-40B4-BE49-F238E27FC236}">
                <a16:creationId xmlns:a16="http://schemas.microsoft.com/office/drawing/2014/main" id="{5853B891-6F75-B7B9-1B9A-521BD1EE7966}"/>
              </a:ext>
            </a:extLst>
          </p:cNvPr>
          <p:cNvSpPr>
            <a:spLocks noGrp="1"/>
          </p:cNvSpPr>
          <p:nvPr>
            <p:ph type="dt" sz="quarter" idx="1"/>
          </p:nvPr>
        </p:nvSpPr>
        <p:spPr>
          <a:xfrm>
            <a:off x="5588920" y="2"/>
            <a:ext cx="4275095" cy="716941"/>
          </a:xfrm>
          <a:prstGeom prst="rect">
            <a:avLst/>
          </a:prstGeom>
        </p:spPr>
        <p:txBody>
          <a:bodyPr vert="horz" lIns="131905" tIns="65953" rIns="131905" bIns="65953" rtlCol="0"/>
          <a:lstStyle>
            <a:lvl1pPr algn="r">
              <a:defRPr sz="1700"/>
            </a:lvl1pPr>
          </a:lstStyle>
          <a:p>
            <a:fld id="{EABB11C1-3414-4896-8D14-EEC9F26C6793}" type="datetimeFigureOut">
              <a:rPr kumimoji="1" lang="ja-JP" altLang="en-US" smtClean="0">
                <a:latin typeface="Noto Sans JP" panose="020B0200000000000000" pitchFamily="50" charset="-128"/>
                <a:ea typeface="Noto Sans JP" panose="020B0200000000000000" pitchFamily="50" charset="-128"/>
              </a:rPr>
              <a:t>2025/3/31</a:t>
            </a:fld>
            <a:endParaRPr kumimoji="1" lang="ja-JP" altLang="en-US" dirty="0">
              <a:latin typeface="Noto Sans JP" panose="020B0200000000000000" pitchFamily="50" charset="-128"/>
              <a:ea typeface="Noto Sans JP" panose="020B0200000000000000" pitchFamily="50" charset="-128"/>
            </a:endParaRPr>
          </a:p>
        </p:txBody>
      </p:sp>
      <p:sp>
        <p:nvSpPr>
          <p:cNvPr id="4" name="フッター プレースホルダー 3">
            <a:extLst>
              <a:ext uri="{FF2B5EF4-FFF2-40B4-BE49-F238E27FC236}">
                <a16:creationId xmlns:a16="http://schemas.microsoft.com/office/drawing/2014/main" id="{C2B732A4-CF4E-1977-0DD6-806BBDBD8BFE}"/>
              </a:ext>
            </a:extLst>
          </p:cNvPr>
          <p:cNvSpPr>
            <a:spLocks noGrp="1"/>
          </p:cNvSpPr>
          <p:nvPr>
            <p:ph type="ftr" sz="quarter" idx="2"/>
          </p:nvPr>
        </p:nvSpPr>
        <p:spPr>
          <a:xfrm>
            <a:off x="4" y="13578500"/>
            <a:ext cx="4275095" cy="716941"/>
          </a:xfrm>
          <a:prstGeom prst="rect">
            <a:avLst/>
          </a:prstGeom>
        </p:spPr>
        <p:txBody>
          <a:bodyPr vert="horz" lIns="131905" tIns="65953" rIns="131905" bIns="65953" rtlCol="0" anchor="b"/>
          <a:lstStyle>
            <a:lvl1pPr algn="l">
              <a:defRPr sz="1700"/>
            </a:lvl1pPr>
          </a:lstStyle>
          <a:p>
            <a:endParaRPr kumimoji="1" lang="ja-JP" altLang="en-US" dirty="0">
              <a:latin typeface="Noto Sans JP" panose="020B0200000000000000" pitchFamily="50" charset="-128"/>
              <a:ea typeface="Noto Sans JP" panose="020B0200000000000000" pitchFamily="50" charset="-128"/>
            </a:endParaRPr>
          </a:p>
        </p:txBody>
      </p:sp>
      <p:sp>
        <p:nvSpPr>
          <p:cNvPr id="5" name="スライド番号プレースホルダー 4">
            <a:extLst>
              <a:ext uri="{FF2B5EF4-FFF2-40B4-BE49-F238E27FC236}">
                <a16:creationId xmlns:a16="http://schemas.microsoft.com/office/drawing/2014/main" id="{9A9D8A92-76AB-0C35-04F2-FD1F2D2A5103}"/>
              </a:ext>
            </a:extLst>
          </p:cNvPr>
          <p:cNvSpPr>
            <a:spLocks noGrp="1"/>
          </p:cNvSpPr>
          <p:nvPr>
            <p:ph type="sldNum" sz="quarter" idx="3"/>
          </p:nvPr>
        </p:nvSpPr>
        <p:spPr>
          <a:xfrm>
            <a:off x="5588920" y="13578500"/>
            <a:ext cx="4275095" cy="716941"/>
          </a:xfrm>
          <a:prstGeom prst="rect">
            <a:avLst/>
          </a:prstGeom>
        </p:spPr>
        <p:txBody>
          <a:bodyPr vert="horz" lIns="131905" tIns="65953" rIns="131905" bIns="65953" rtlCol="0" anchor="b"/>
          <a:lstStyle>
            <a:lvl1pPr algn="r">
              <a:defRPr sz="1700"/>
            </a:lvl1pPr>
          </a:lstStyle>
          <a:p>
            <a:fld id="{1B229D0F-08AC-4BB7-98E1-5930213AF24D}" type="slidenum">
              <a:rPr kumimoji="1" lang="ja-JP" altLang="en-US" smtClean="0">
                <a:latin typeface="Noto Sans JP" panose="020B0200000000000000" pitchFamily="50" charset="-128"/>
                <a:ea typeface="Noto Sans JP" panose="020B0200000000000000" pitchFamily="50" charset="-128"/>
              </a:rPr>
              <a:t>‹#›</a:t>
            </a:fld>
            <a:endParaRPr kumimoji="1" lang="ja-JP" altLang="en-US" dirty="0">
              <a:latin typeface="Noto Sans JP" panose="020B0200000000000000" pitchFamily="50" charset="-128"/>
              <a:ea typeface="Noto Sans JP" panose="020B0200000000000000" pitchFamily="50" charset="-128"/>
            </a:endParaRPr>
          </a:p>
        </p:txBody>
      </p:sp>
    </p:spTree>
    <p:extLst>
      <p:ext uri="{BB962C8B-B14F-4D97-AF65-F5344CB8AC3E}">
        <p14:creationId xmlns:p14="http://schemas.microsoft.com/office/powerpoint/2010/main" val="30719302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4275138" cy="715963"/>
          </a:xfrm>
          <a:prstGeom prst="rect">
            <a:avLst/>
          </a:prstGeom>
        </p:spPr>
        <p:txBody>
          <a:bodyPr vert="horz" lIns="91434" tIns="45717" rIns="91434" bIns="45717" rtlCol="0"/>
          <a:lstStyle>
            <a:lvl1pPr algn="l">
              <a:defRPr sz="1200">
                <a:latin typeface="Noto Sans JP" panose="020B0200000000000000" pitchFamily="50" charset="-128"/>
                <a:ea typeface="Noto Sans JP" panose="020B0200000000000000" pitchFamily="50" charset="-128"/>
              </a:defRPr>
            </a:lvl1pPr>
          </a:lstStyle>
          <a:p>
            <a:endParaRPr lang="ja-JP" altLang="en-US" dirty="0"/>
          </a:p>
        </p:txBody>
      </p:sp>
      <p:sp>
        <p:nvSpPr>
          <p:cNvPr id="3" name="日付プレースホルダー 2"/>
          <p:cNvSpPr>
            <a:spLocks noGrp="1"/>
          </p:cNvSpPr>
          <p:nvPr>
            <p:ph type="dt" idx="1"/>
          </p:nvPr>
        </p:nvSpPr>
        <p:spPr>
          <a:xfrm>
            <a:off x="5587999" y="0"/>
            <a:ext cx="4276726" cy="715963"/>
          </a:xfrm>
          <a:prstGeom prst="rect">
            <a:avLst/>
          </a:prstGeom>
        </p:spPr>
        <p:txBody>
          <a:bodyPr vert="horz" lIns="91434" tIns="45717" rIns="91434" bIns="45717" rtlCol="0"/>
          <a:lstStyle>
            <a:lvl1pPr algn="r">
              <a:defRPr sz="1200">
                <a:latin typeface="Noto Sans JP" panose="020B0200000000000000" pitchFamily="50" charset="-128"/>
                <a:ea typeface="Noto Sans JP" panose="020B0200000000000000" pitchFamily="50" charset="-128"/>
              </a:defRPr>
            </a:lvl1pPr>
          </a:lstStyle>
          <a:p>
            <a:fld id="{746F6646-7186-42E4-9B56-4CDE3CCCDA0D}" type="datetimeFigureOut">
              <a:rPr lang="ja-JP" altLang="en-US" smtClean="0"/>
              <a:pPr/>
              <a:t>2025/3/31</a:t>
            </a:fld>
            <a:endParaRPr lang="ja-JP" altLang="en-US" dirty="0"/>
          </a:p>
        </p:txBody>
      </p:sp>
      <p:sp>
        <p:nvSpPr>
          <p:cNvPr id="4" name="スライド イメージ プレースホルダー 3"/>
          <p:cNvSpPr>
            <a:spLocks noGrp="1" noRot="1" noChangeAspect="1"/>
          </p:cNvSpPr>
          <p:nvPr>
            <p:ph type="sldImg" idx="2"/>
          </p:nvPr>
        </p:nvSpPr>
        <p:spPr>
          <a:xfrm>
            <a:off x="644525" y="1787525"/>
            <a:ext cx="8580438" cy="4826000"/>
          </a:xfrm>
          <a:prstGeom prst="rect">
            <a:avLst/>
          </a:prstGeom>
          <a:noFill/>
          <a:ln w="12700">
            <a:solidFill>
              <a:prstClr val="black"/>
            </a:solidFill>
          </a:ln>
        </p:spPr>
        <p:txBody>
          <a:bodyPr vert="horz" lIns="91434" tIns="45717" rIns="91434" bIns="45717" rtlCol="0" anchor="ctr"/>
          <a:lstStyle/>
          <a:p>
            <a:endParaRPr lang="ja-JP" altLang="en-US" dirty="0"/>
          </a:p>
        </p:txBody>
      </p:sp>
      <p:sp>
        <p:nvSpPr>
          <p:cNvPr id="5" name="ノート プレースホルダー 4"/>
          <p:cNvSpPr>
            <a:spLocks noGrp="1"/>
          </p:cNvSpPr>
          <p:nvPr>
            <p:ph type="body" sz="quarter" idx="3"/>
          </p:nvPr>
        </p:nvSpPr>
        <p:spPr>
          <a:xfrm>
            <a:off x="987425" y="6880226"/>
            <a:ext cx="7893050" cy="5627687"/>
          </a:xfrm>
          <a:prstGeom prst="rect">
            <a:avLst/>
          </a:prstGeom>
        </p:spPr>
        <p:txBody>
          <a:bodyPr vert="horz" lIns="91434" tIns="45717" rIns="91434" bIns="45717" rtlCol="0"/>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6" name="フッター プレースホルダー 5"/>
          <p:cNvSpPr>
            <a:spLocks noGrp="1"/>
          </p:cNvSpPr>
          <p:nvPr>
            <p:ph type="ftr" sz="quarter" idx="4"/>
          </p:nvPr>
        </p:nvSpPr>
        <p:spPr>
          <a:xfrm>
            <a:off x="0" y="13579475"/>
            <a:ext cx="4275138" cy="715963"/>
          </a:xfrm>
          <a:prstGeom prst="rect">
            <a:avLst/>
          </a:prstGeom>
        </p:spPr>
        <p:txBody>
          <a:bodyPr vert="horz" lIns="91434" tIns="45717" rIns="91434" bIns="45717" rtlCol="0" anchor="b"/>
          <a:lstStyle>
            <a:lvl1pPr algn="l">
              <a:defRPr sz="1200">
                <a:latin typeface="Noto Sans JP" panose="020B0200000000000000" pitchFamily="50" charset="-128"/>
                <a:ea typeface="Noto Sans JP" panose="020B0200000000000000" pitchFamily="50" charset="-128"/>
              </a:defRPr>
            </a:lvl1pPr>
          </a:lstStyle>
          <a:p>
            <a:endParaRPr lang="ja-JP" altLang="en-US" dirty="0"/>
          </a:p>
        </p:txBody>
      </p:sp>
      <p:sp>
        <p:nvSpPr>
          <p:cNvPr id="7" name="スライド番号プレースホルダー 6"/>
          <p:cNvSpPr>
            <a:spLocks noGrp="1"/>
          </p:cNvSpPr>
          <p:nvPr>
            <p:ph type="sldNum" sz="quarter" idx="5"/>
          </p:nvPr>
        </p:nvSpPr>
        <p:spPr>
          <a:xfrm>
            <a:off x="5587999" y="13579475"/>
            <a:ext cx="4276726" cy="715963"/>
          </a:xfrm>
          <a:prstGeom prst="rect">
            <a:avLst/>
          </a:prstGeom>
        </p:spPr>
        <p:txBody>
          <a:bodyPr vert="horz" lIns="91434" tIns="45717" rIns="91434" bIns="45717" rtlCol="0" anchor="b"/>
          <a:lstStyle>
            <a:lvl1pPr algn="r">
              <a:defRPr sz="1200">
                <a:latin typeface="Noto Sans JP" panose="020B0200000000000000" pitchFamily="50" charset="-128"/>
                <a:ea typeface="Noto Sans JP" panose="020B0200000000000000" pitchFamily="50" charset="-128"/>
              </a:defRPr>
            </a:lvl1pPr>
          </a:lstStyle>
          <a:p>
            <a:fld id="{FE831C0A-5051-4834-9291-3A4CD8D534EF}" type="slidenum">
              <a:rPr lang="ja-JP" altLang="en-US" smtClean="0"/>
              <a:pPr/>
              <a:t>‹#›</a:t>
            </a:fld>
            <a:endParaRPr lang="ja-JP" altLang="en-US" dirty="0"/>
          </a:p>
        </p:txBody>
      </p:sp>
    </p:spTree>
    <p:extLst>
      <p:ext uri="{BB962C8B-B14F-4D97-AF65-F5344CB8AC3E}">
        <p14:creationId xmlns:p14="http://schemas.microsoft.com/office/powerpoint/2010/main" val="3705774727"/>
      </p:ext>
    </p:extLst>
  </p:cSld>
  <p:clrMap bg1="lt1" tx1="dk1" bg2="lt2" tx2="dk2" accent1="accent1" accent2="accent2" accent3="accent3" accent4="accent4" accent5="accent5" accent6="accent6" hlink="hlink" folHlink="folHlink"/>
  <p:notesStyle>
    <a:lvl1pPr marL="0" algn="l" defTabSz="1105049" rtl="0" eaLnBrk="1" latinLnBrk="0" hangingPunct="1">
      <a:defRPr kumimoji="1" sz="1450" kern="1200">
        <a:solidFill>
          <a:schemeClr val="tx1"/>
        </a:solidFill>
        <a:latin typeface="Noto Sans JP" panose="020B0200000000000000" pitchFamily="50" charset="-128"/>
        <a:ea typeface="Noto Sans JP" panose="020B0200000000000000" pitchFamily="50" charset="-128"/>
        <a:cs typeface="+mn-cs"/>
      </a:defRPr>
    </a:lvl1pPr>
    <a:lvl2pPr marL="552525" algn="l" defTabSz="1105049" rtl="0" eaLnBrk="1" latinLnBrk="0" hangingPunct="1">
      <a:defRPr kumimoji="1" sz="1450" kern="1200">
        <a:solidFill>
          <a:schemeClr val="tx1"/>
        </a:solidFill>
        <a:latin typeface="Noto Sans JP" panose="020B0200000000000000" pitchFamily="50" charset="-128"/>
        <a:ea typeface="Noto Sans JP" panose="020B0200000000000000" pitchFamily="50" charset="-128"/>
        <a:cs typeface="+mn-cs"/>
      </a:defRPr>
    </a:lvl2pPr>
    <a:lvl3pPr marL="1105049" algn="l" defTabSz="1105049" rtl="0" eaLnBrk="1" latinLnBrk="0" hangingPunct="1">
      <a:defRPr kumimoji="1" sz="1450" kern="1200">
        <a:solidFill>
          <a:schemeClr val="tx1"/>
        </a:solidFill>
        <a:latin typeface="Noto Sans JP" panose="020B0200000000000000" pitchFamily="50" charset="-128"/>
        <a:ea typeface="Noto Sans JP" panose="020B0200000000000000" pitchFamily="50" charset="-128"/>
        <a:cs typeface="+mn-cs"/>
      </a:defRPr>
    </a:lvl3pPr>
    <a:lvl4pPr marL="1657572" algn="l" defTabSz="1105049" rtl="0" eaLnBrk="1" latinLnBrk="0" hangingPunct="1">
      <a:defRPr kumimoji="1" sz="1450" kern="1200">
        <a:solidFill>
          <a:schemeClr val="tx1"/>
        </a:solidFill>
        <a:latin typeface="Noto Sans JP" panose="020B0200000000000000" pitchFamily="50" charset="-128"/>
        <a:ea typeface="Noto Sans JP" panose="020B0200000000000000" pitchFamily="50" charset="-128"/>
        <a:cs typeface="+mn-cs"/>
      </a:defRPr>
    </a:lvl4pPr>
    <a:lvl5pPr marL="2210099" algn="l" defTabSz="1105049" rtl="0" eaLnBrk="1" latinLnBrk="0" hangingPunct="1">
      <a:defRPr kumimoji="1" sz="1450" kern="1200">
        <a:solidFill>
          <a:schemeClr val="tx1"/>
        </a:solidFill>
        <a:latin typeface="Noto Sans JP" panose="020B0200000000000000" pitchFamily="50" charset="-128"/>
        <a:ea typeface="Noto Sans JP" panose="020B0200000000000000" pitchFamily="50" charset="-128"/>
        <a:cs typeface="+mn-cs"/>
      </a:defRPr>
    </a:lvl5pPr>
    <a:lvl6pPr marL="2762621" algn="l" defTabSz="1105049" rtl="0" eaLnBrk="1" latinLnBrk="0" hangingPunct="1">
      <a:defRPr kumimoji="1" sz="1450" kern="1200">
        <a:solidFill>
          <a:schemeClr val="tx1"/>
        </a:solidFill>
        <a:latin typeface="+mn-lt"/>
        <a:ea typeface="+mn-ea"/>
        <a:cs typeface="+mn-cs"/>
      </a:defRPr>
    </a:lvl6pPr>
    <a:lvl7pPr marL="3315146" algn="l" defTabSz="1105049" rtl="0" eaLnBrk="1" latinLnBrk="0" hangingPunct="1">
      <a:defRPr kumimoji="1" sz="1450" kern="1200">
        <a:solidFill>
          <a:schemeClr val="tx1"/>
        </a:solidFill>
        <a:latin typeface="+mn-lt"/>
        <a:ea typeface="+mn-ea"/>
        <a:cs typeface="+mn-cs"/>
      </a:defRPr>
    </a:lvl7pPr>
    <a:lvl8pPr marL="3867669" algn="l" defTabSz="1105049" rtl="0" eaLnBrk="1" latinLnBrk="0" hangingPunct="1">
      <a:defRPr kumimoji="1" sz="1450" kern="1200">
        <a:solidFill>
          <a:schemeClr val="tx1"/>
        </a:solidFill>
        <a:latin typeface="+mn-lt"/>
        <a:ea typeface="+mn-ea"/>
        <a:cs typeface="+mn-cs"/>
      </a:defRPr>
    </a:lvl8pPr>
    <a:lvl9pPr marL="4420193" algn="l" defTabSz="1105049" rtl="0" eaLnBrk="1" latinLnBrk="0" hangingPunct="1">
      <a:defRPr kumimoji="1" sz="145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超音波診断装置が機能を実現する原理について解説します。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次のスライド＞</a:t>
            </a:r>
          </a:p>
        </p:txBody>
      </p:sp>
      <p:sp>
        <p:nvSpPr>
          <p:cNvPr id="4" name="スライド番号プレースホルダー 3"/>
          <p:cNvSpPr>
            <a:spLocks noGrp="1"/>
          </p:cNvSpPr>
          <p:nvPr>
            <p:ph type="sldNum" sz="quarter" idx="5"/>
          </p:nvPr>
        </p:nvSpPr>
        <p:spPr/>
        <p:txBody>
          <a:bodyPr/>
          <a:lstStyle/>
          <a:p>
            <a:fld id="{FE831C0A-5051-4834-9291-3A4CD8D534EF}" type="slidenum">
              <a:rPr lang="ja-JP" altLang="en-US" smtClean="0"/>
              <a:pPr/>
              <a:t>1</a:t>
            </a:fld>
            <a:endParaRPr lang="ja-JP" altLang="en-US" dirty="0"/>
          </a:p>
        </p:txBody>
      </p:sp>
    </p:spTree>
    <p:extLst>
      <p:ext uri="{BB962C8B-B14F-4D97-AF65-F5344CB8AC3E}">
        <p14:creationId xmlns:p14="http://schemas.microsoft.com/office/powerpoint/2010/main" val="8808032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これまで走査法について解説してきましたが、</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a:t>
            </a: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診断の対象とする部位や使い方に応じて、走査法だけではなく、形状や周波数も異なる種々のプローブが準備されています。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最も一般的なのは、体外式と呼ばれるプローブで、人体の表面にプローブを押し当てて観察するために使われます。観察部位が深部であれば比較的低い周波数が用いられ、体表近傍であれば高めの周波数が用いられま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また体内に挿入して用いられるプローブとしては、</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a:t>
            </a: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超音波内視鏡、経食道心エコー、経膣エコー、血管内エコーなどがあります。振動子が観察対象の近くまで接近できるため、周波数の高い超音波で高分解能な観察が可能になります。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次のスライド＞</a:t>
            </a:r>
          </a:p>
        </p:txBody>
      </p:sp>
      <p:sp>
        <p:nvSpPr>
          <p:cNvPr id="4" name="スライド番号プレースホルダー 3"/>
          <p:cNvSpPr>
            <a:spLocks noGrp="1"/>
          </p:cNvSpPr>
          <p:nvPr>
            <p:ph type="sldNum" sz="quarter" idx="5"/>
          </p:nvPr>
        </p:nvSpPr>
        <p:spPr/>
        <p:txBody>
          <a:bodyPr/>
          <a:lstStyle/>
          <a:p>
            <a:fld id="{FE831C0A-5051-4834-9291-3A4CD8D534EF}" type="slidenum">
              <a:rPr lang="ja-JP" altLang="en-US" smtClean="0"/>
              <a:pPr/>
              <a:t>10</a:t>
            </a:fld>
            <a:endParaRPr lang="ja-JP" altLang="en-US" dirty="0"/>
          </a:p>
        </p:txBody>
      </p:sp>
    </p:spTree>
    <p:extLst>
      <p:ext uri="{BB962C8B-B14F-4D97-AF65-F5344CB8AC3E}">
        <p14:creationId xmlns:p14="http://schemas.microsoft.com/office/powerpoint/2010/main" val="7389961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37B2C9-B52E-F135-D04E-026985D13A1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E42AEE4-09A3-73EE-A5EC-E4DC9B8D7BC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5658722A-3428-E3BE-E655-4D7DB97199C9}"/>
              </a:ext>
            </a:extLst>
          </p:cNvPr>
          <p:cNvSpPr>
            <a:spLocks noGrp="1"/>
          </p:cNvSpPr>
          <p:nvPr>
            <p:ph type="body" idx="1"/>
          </p:nvPr>
        </p:nvSpPr>
        <p:spPr/>
        <p:txBody>
          <a:bodyPr/>
          <a:lstStyle/>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それでは、超音波の受信エコーから診断画像を作成する方法について説明しましょう。</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a:t>
            </a: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まず、生体組織中を超音波が伝搬すると減衰して振幅が小さくなることを考慮する必要があります。</a:t>
            </a: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セクタ型プローブから得られた受信エコーで考えてみましょう。この図の波形の縦軸はすべて体表からの深さを表します。受信エコーを見てください。何か物体があるところでは反射がありますが、深い部分から戻ってくるエコーは大きく減衰するため振幅が徐々に小さくなりま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このままでは浅い部分が明るく深い部分が暗く表示されてしまい、ほとんど見えないので、</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a:t>
            </a: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まず対数圧縮と言う処理をします。そうするとこの図のように深い部分からのエコーが見えてきます。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次には、検波・輝度変換を行います。検波はエコーの包絡線を作る処理で、包絡線の大きさを例えば</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256</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階調の輝度に変換します。この図では左側の包絡線をとっています。しかしこの画像を見てわかるとおり、浅い部分はで白く飛んだ画像であり、深い部分は黒く潰れた画像となっており、減衰の補正が不十分で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そこで、最後の処理</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STC</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では包絡線の浅い部分を暗くして深い部分を明るくする処理を行います。このようにして、浅いところから深いところまで一様な明るさで観察できるようになります。この処理を</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Sensitivity Time Control</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と言い、</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STC</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と略されています。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次のスライド＞</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p:txBody>
      </p:sp>
      <p:sp>
        <p:nvSpPr>
          <p:cNvPr id="4" name="スライド番号プレースホルダー 3">
            <a:extLst>
              <a:ext uri="{FF2B5EF4-FFF2-40B4-BE49-F238E27FC236}">
                <a16:creationId xmlns:a16="http://schemas.microsoft.com/office/drawing/2014/main" id="{B56E2EC2-6CD0-F05A-0F52-34EF23B2E83C}"/>
              </a:ext>
            </a:extLst>
          </p:cNvPr>
          <p:cNvSpPr>
            <a:spLocks noGrp="1"/>
          </p:cNvSpPr>
          <p:nvPr>
            <p:ph type="sldNum" sz="quarter" idx="5"/>
          </p:nvPr>
        </p:nvSpPr>
        <p:spPr/>
        <p:txBody>
          <a:bodyPr/>
          <a:lstStyle/>
          <a:p>
            <a:fld id="{FE831C0A-5051-4834-9291-3A4CD8D534EF}" type="slidenum">
              <a:rPr lang="ja-JP" altLang="en-US" smtClean="0"/>
              <a:pPr/>
              <a:t>11</a:t>
            </a:fld>
            <a:endParaRPr lang="ja-JP" altLang="en-US" dirty="0"/>
          </a:p>
        </p:txBody>
      </p:sp>
    </p:spTree>
    <p:extLst>
      <p:ext uri="{BB962C8B-B14F-4D97-AF65-F5344CB8AC3E}">
        <p14:creationId xmlns:p14="http://schemas.microsoft.com/office/powerpoint/2010/main" val="17663105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9443CC-85AE-2B10-E743-E5C8D7C9564A}"/>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CF8DD2EF-80CA-6ED1-0044-C369718FFB95}"/>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770B3818-5E42-9291-9B42-8C0F3C54385E}"/>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800" kern="0">
                <a:effectLst/>
                <a:latin typeface="MS PGothic" panose="020B0600070205080204" pitchFamily="34" charset="-128"/>
                <a:ea typeface="MS PGothic" panose="020B0600070205080204" pitchFamily="34" charset="-128"/>
                <a:cs typeface="ＭＳ Ｐゴシック" panose="020B0600070205080204" pitchFamily="34" charset="-128"/>
              </a:rPr>
              <a:t>今まで述べてきた技術、</a:t>
            </a:r>
            <a:endParaRPr lang="en-US" altLang="ja-JP" sz="1800" kern="0" dirty="0">
              <a:effectLst/>
              <a:latin typeface="MS PGothic" panose="020B0600070205080204" pitchFamily="34" charset="-128"/>
              <a:ea typeface="MS PGothic" panose="020B0600070205080204" pitchFamily="34" charset="-128"/>
              <a:cs typeface="ＭＳ Ｐゴシック" panose="020B0600070205080204" pitchFamily="34"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a:t>
            </a: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800" kern="0">
                <a:effectLst/>
                <a:latin typeface="MS PGothic" panose="020B0600070205080204" pitchFamily="34" charset="-128"/>
                <a:ea typeface="MS PGothic" panose="020B0600070205080204" pitchFamily="34" charset="-128"/>
                <a:cs typeface="ＭＳ Ｐゴシック" panose="020B0600070205080204" pitchFamily="34" charset="-128"/>
              </a:rPr>
              <a:t>すなわち超音波振動子での超音波パルスの発生とエコーの受信、ビームフォーミングと走査、さらには対数圧縮や</a:t>
            </a:r>
            <a:r>
              <a:rPr lang="en-US" altLang="ja-JP" sz="1800" kern="0" dirty="0">
                <a:effectLst/>
                <a:latin typeface="MS PGothic" panose="020B0600070205080204" pitchFamily="34" charset="-128"/>
                <a:ea typeface="MS PGothic" panose="020B0600070205080204" pitchFamily="34" charset="-128"/>
                <a:cs typeface="ＭＳ Ｐゴシック" panose="020B0600070205080204" pitchFamily="34" charset="-128"/>
              </a:rPr>
              <a:t>STC</a:t>
            </a:r>
            <a:r>
              <a:rPr lang="ja-JP" altLang="ja-JP" sz="1800" kern="0">
                <a:effectLst/>
                <a:latin typeface="MS PGothic" panose="020B0600070205080204" pitchFamily="34" charset="-128"/>
                <a:ea typeface="MS PGothic" panose="020B0600070205080204" pitchFamily="34" charset="-128"/>
                <a:cs typeface="ＭＳ Ｐゴシック" panose="020B0600070205080204" pitchFamily="34" charset="-128"/>
              </a:rPr>
              <a:t>などの処理を高速におこなうことにより、診断装置のモニタ上にリアルタイムで超音波診断画像が表示されています。最近のデジタル技術の発展により装置の高性能化、高機能化、小型化が実現されて高画質、高分解能、多機能な超音波診断装置が様々な領域で活躍しています。</a:t>
            </a:r>
            <a:r>
              <a:rPr lang="ja-JP" altLang="ja-JP" sz="2000">
                <a:effectLst/>
                <a:latin typeface="MS PGothic" panose="020B0600070205080204" pitchFamily="34" charset="-128"/>
                <a:ea typeface="MS PGothic" panose="020B0600070205080204" pitchFamily="34" charset="-128"/>
              </a:rPr>
              <a:t> </a:t>
            </a:r>
            <a:endParaRPr lang="en-US" altLang="ja-JP" sz="2000" dirty="0">
              <a:effectLst/>
              <a:latin typeface="MS PGothic" panose="020B0600070205080204" pitchFamily="34" charset="-128"/>
              <a:ea typeface="MS PGothic" panose="020B0600070205080204" pitchFamily="34"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a:t>＜</a:t>
            </a:r>
            <a:r>
              <a:rPr kumimoji="1" lang="en-US" altLang="ja-JP" sz="1600" dirty="0"/>
              <a:t>Click-</a:t>
            </a:r>
            <a:r>
              <a:rPr kumimoji="1" lang="ja-JP" altLang="en-US" sz="1600"/>
              <a:t>次のスライド＞</a:t>
            </a:r>
          </a:p>
        </p:txBody>
      </p:sp>
      <p:sp>
        <p:nvSpPr>
          <p:cNvPr id="4" name="スライド番号プレースホルダー 3">
            <a:extLst>
              <a:ext uri="{FF2B5EF4-FFF2-40B4-BE49-F238E27FC236}">
                <a16:creationId xmlns:a16="http://schemas.microsoft.com/office/drawing/2014/main" id="{3B74DD9A-451F-B311-9799-8E45FC7656DD}"/>
              </a:ext>
            </a:extLst>
          </p:cNvPr>
          <p:cNvSpPr>
            <a:spLocks noGrp="1"/>
          </p:cNvSpPr>
          <p:nvPr>
            <p:ph type="sldNum" sz="quarter" idx="5"/>
          </p:nvPr>
        </p:nvSpPr>
        <p:spPr/>
        <p:txBody>
          <a:bodyPr/>
          <a:lstStyle/>
          <a:p>
            <a:fld id="{FE831C0A-5051-4834-9291-3A4CD8D534EF}" type="slidenum">
              <a:rPr lang="ja-JP" altLang="en-US" smtClean="0"/>
              <a:pPr/>
              <a:t>12</a:t>
            </a:fld>
            <a:endParaRPr lang="ja-JP" altLang="en-US" dirty="0"/>
          </a:p>
        </p:txBody>
      </p:sp>
    </p:spTree>
    <p:extLst>
      <p:ext uri="{BB962C8B-B14F-4D97-AF65-F5344CB8AC3E}">
        <p14:creationId xmlns:p14="http://schemas.microsoft.com/office/powerpoint/2010/main" val="23915961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AF91BA-5FD0-7881-27B2-5B5FB633224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3087D04-D39D-F5EB-E9B0-6418B0B7D00E}"/>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13229E67-89D3-0AED-2ED7-250A76CF479B}"/>
              </a:ext>
            </a:extLst>
          </p:cNvPr>
          <p:cNvSpPr>
            <a:spLocks noGrp="1"/>
          </p:cNvSpPr>
          <p:nvPr>
            <p:ph type="body" idx="1"/>
          </p:nvPr>
        </p:nvSpPr>
        <p:spPr/>
        <p:txBody>
          <a:bodyPr/>
          <a:lstStyle/>
          <a:p>
            <a:r>
              <a:rPr lang="ja-JP" altLang="ja-JP" sz="1800">
                <a:solidFill>
                  <a:srgbClr val="FF0000"/>
                </a:solidFill>
                <a:effectLst/>
                <a:latin typeface="MS PGothic" panose="020B0600070205080204" pitchFamily="34" charset="-128"/>
                <a:ea typeface="MS PGothic" panose="020B0600070205080204" pitchFamily="34" charset="-128"/>
                <a:cs typeface="ＭＳ Ｐゴシック" panose="020B0600070205080204" pitchFamily="34" charset="-128"/>
              </a:rPr>
              <a:t>次に，</a:t>
            </a:r>
            <a:r>
              <a:rPr lang="ja-JP" altLang="ja-JP" sz="1800">
                <a:effectLst/>
                <a:latin typeface="MS PGothic" panose="020B0600070205080204" pitchFamily="34" charset="-128"/>
                <a:ea typeface="MS PGothic" panose="020B0600070205080204" pitchFamily="34" charset="-128"/>
                <a:cs typeface="ＭＳ Ｐゴシック" panose="020B0600070205080204" pitchFamily="34" charset="-128"/>
              </a:rPr>
              <a:t>超音波の周波数が距離分解能に与える影響を説明</a:t>
            </a:r>
            <a:r>
              <a:rPr lang="ja-JP" altLang="ja-JP" sz="1800">
                <a:solidFill>
                  <a:srgbClr val="FF0000"/>
                </a:solidFill>
                <a:effectLst/>
                <a:latin typeface="MS PGothic" panose="020B0600070205080204" pitchFamily="34" charset="-128"/>
                <a:ea typeface="MS PGothic" panose="020B0600070205080204" pitchFamily="34" charset="-128"/>
                <a:cs typeface="ＭＳ Ｐゴシック" panose="020B0600070205080204" pitchFamily="34" charset="-128"/>
              </a:rPr>
              <a:t>します。</a:t>
            </a:r>
            <a:endParaRPr lang="en-US" altLang="ja-JP" sz="1800" dirty="0">
              <a:solidFill>
                <a:srgbClr val="FF0000"/>
              </a:solidFill>
              <a:effectLst/>
              <a:latin typeface="MS PGothic" panose="020B0600070205080204" pitchFamily="34" charset="-128"/>
              <a:ea typeface="MS PGothic"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a:t>
            </a:r>
            <a:endParaRPr lang="ja-JP" altLang="ja-JP" sz="1800">
              <a:effectLst/>
              <a:latin typeface="MS PGothic" panose="020B0600070205080204" pitchFamily="34" charset="-128"/>
              <a:ea typeface="MS PGothic" panose="020B0600070205080204" pitchFamily="34" charset="-128"/>
              <a:cs typeface="ＭＳ Ｐゴシック" panose="020B0600070205080204" pitchFamily="34" charset="-128"/>
            </a:endParaRPr>
          </a:p>
          <a:p>
            <a:r>
              <a:rPr lang="ja-JP" altLang="ja-JP" sz="1800">
                <a:effectLst/>
                <a:latin typeface="MS PGothic" panose="020B0600070205080204" pitchFamily="34" charset="-128"/>
                <a:ea typeface="MS PGothic" panose="020B0600070205080204" pitchFamily="34" charset="-128"/>
                <a:cs typeface="ＭＳ Ｐゴシック" panose="020B0600070205080204" pitchFamily="34" charset="-128"/>
              </a:rPr>
              <a:t>分解能とは、どれだけ短い間隔で並ぶ</a:t>
            </a:r>
            <a:r>
              <a:rPr lang="en-US" altLang="ja-JP" sz="1800" dirty="0">
                <a:effectLst/>
                <a:latin typeface="MS PGothic" panose="020B0600070205080204" pitchFamily="34" charset="-128"/>
                <a:ea typeface="MS PGothic" panose="020B0600070205080204" pitchFamily="34" charset="-128"/>
                <a:cs typeface="ＭＳ Ｐゴシック" panose="020B0600070205080204" pitchFamily="34" charset="-128"/>
              </a:rPr>
              <a:t>2</a:t>
            </a:r>
            <a:r>
              <a:rPr lang="ja-JP" altLang="ja-JP" sz="1800">
                <a:effectLst/>
                <a:latin typeface="MS PGothic" panose="020B0600070205080204" pitchFamily="34" charset="-128"/>
                <a:ea typeface="MS PGothic" panose="020B0600070205080204" pitchFamily="34" charset="-128"/>
                <a:cs typeface="ＭＳ Ｐゴシック" panose="020B0600070205080204" pitchFamily="34" charset="-128"/>
              </a:rPr>
              <a:t>点を見分けることができるかを表す指標で、</a:t>
            </a:r>
            <a:endParaRPr lang="en-US" altLang="ja-JP" sz="1800" dirty="0">
              <a:effectLst/>
              <a:latin typeface="MS PGothic" panose="020B0600070205080204" pitchFamily="34" charset="-128"/>
              <a:ea typeface="MS PGothic"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a:t>
            </a:r>
          </a:p>
          <a:p>
            <a:r>
              <a:rPr lang="ja-JP" altLang="ja-JP" sz="1800">
                <a:effectLst/>
                <a:latin typeface="MS PGothic" panose="020B0600070205080204" pitchFamily="34" charset="-128"/>
                <a:ea typeface="MS PGothic" panose="020B0600070205080204" pitchFamily="34" charset="-128"/>
                <a:cs typeface="ＭＳ Ｐゴシック" panose="020B0600070205080204" pitchFamily="34" charset="-128"/>
              </a:rPr>
              <a:t>距離方向への分解能とは超音波の進行方向における分解能を言います。左は周波数が低い場合、右は周波数が高い場合です。</a:t>
            </a:r>
            <a:endParaRPr lang="en-US" altLang="ja-JP" sz="1800" dirty="0">
              <a:effectLst/>
              <a:latin typeface="MS PGothic" panose="020B0600070205080204" pitchFamily="34" charset="-128"/>
              <a:ea typeface="MS PGothic"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a:t>
            </a:r>
          </a:p>
          <a:p>
            <a:r>
              <a:rPr lang="ja-JP" altLang="ja-JP" sz="1800">
                <a:effectLst/>
                <a:latin typeface="MS PGothic" panose="020B0600070205080204" pitchFamily="34" charset="-128"/>
                <a:ea typeface="MS PGothic" panose="020B0600070205080204" pitchFamily="34" charset="-128"/>
                <a:cs typeface="ＭＳ Ｐゴシック" panose="020B0600070205080204" pitchFamily="34" charset="-128"/>
              </a:rPr>
              <a:t>左から反射体、エコー、包絡線、輝度画像です。</a:t>
            </a:r>
            <a:endParaRPr lang="en-US" altLang="ja-JP" sz="1800" dirty="0">
              <a:effectLst/>
              <a:latin typeface="MS PGothic" panose="020B0600070205080204" pitchFamily="34" charset="-128"/>
              <a:ea typeface="MS PGothic"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a:t>
            </a:r>
            <a:endParaRPr lang="ja-JP" altLang="ja-JP" sz="1800">
              <a:effectLst/>
              <a:latin typeface="MS PGothic" panose="020B0600070205080204" pitchFamily="34" charset="-128"/>
              <a:ea typeface="MS PGothic" panose="020B0600070205080204" pitchFamily="34" charset="-128"/>
              <a:cs typeface="ＭＳ Ｐゴシック" panose="020B0600070205080204" pitchFamily="34" charset="-128"/>
            </a:endParaRPr>
          </a:p>
          <a:p>
            <a:r>
              <a:rPr lang="ja-JP" altLang="ja-JP" sz="1800">
                <a:effectLst/>
                <a:latin typeface="MS PGothic" panose="020B0600070205080204" pitchFamily="34" charset="-128"/>
                <a:ea typeface="MS PGothic" panose="020B0600070205080204" pitchFamily="34" charset="-128"/>
                <a:cs typeface="ＭＳ Ｐゴシック" panose="020B0600070205080204" pitchFamily="34" charset="-128"/>
              </a:rPr>
              <a:t>周波数が低い左の場合、２つの反射体の間隔を変えると</a:t>
            </a:r>
            <a:r>
              <a:rPr lang="ja-JP" altLang="ja-JP" sz="1800">
                <a:solidFill>
                  <a:srgbClr val="FF0000"/>
                </a:solidFill>
                <a:effectLst/>
                <a:latin typeface="MS PGothic" panose="020B0600070205080204" pitchFamily="34" charset="-128"/>
                <a:ea typeface="MS PGothic" panose="020B0600070205080204" pitchFamily="34" charset="-128"/>
                <a:cs typeface="Menlo-Regular" panose="020B0609030804020204" pitchFamily="49" charset="0"/>
              </a:rPr>
              <a:t>エコーは</a:t>
            </a:r>
            <a:r>
              <a:rPr lang="ja-JP" altLang="ja-JP" sz="1800">
                <a:effectLst/>
                <a:latin typeface="MS PGothic" panose="020B0600070205080204" pitchFamily="34" charset="-128"/>
                <a:ea typeface="MS PGothic" panose="020B0600070205080204" pitchFamily="34" charset="-128"/>
                <a:cs typeface="ＭＳ Ｐゴシック" panose="020B0600070205080204" pitchFamily="34" charset="-128"/>
              </a:rPr>
              <a:t>図のように変化します。</a:t>
            </a:r>
            <a:endParaRPr lang="en-US" altLang="ja-JP" sz="1800" dirty="0">
              <a:effectLst/>
              <a:latin typeface="MS PGothic" panose="020B0600070205080204" pitchFamily="34" charset="-128"/>
              <a:ea typeface="MS PGothic"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a:t>
            </a:r>
          </a:p>
          <a:p>
            <a:r>
              <a:rPr lang="ja-JP" altLang="ja-JP" sz="1800">
                <a:effectLst/>
                <a:latin typeface="MS PGothic" panose="020B0600070205080204" pitchFamily="34" charset="-128"/>
                <a:ea typeface="MS PGothic" panose="020B0600070205080204" pitchFamily="34" charset="-128"/>
                <a:cs typeface="ＭＳ Ｐゴシック" panose="020B0600070205080204" pitchFamily="34" charset="-128"/>
              </a:rPr>
              <a:t>この場合、輝度画像上で</a:t>
            </a:r>
            <a:r>
              <a:rPr lang="ja-JP" altLang="ja-JP" sz="1800">
                <a:solidFill>
                  <a:srgbClr val="FF0000"/>
                </a:solidFill>
                <a:effectLst/>
                <a:latin typeface="MS PGothic" panose="020B0600070205080204" pitchFamily="34" charset="-128"/>
                <a:ea typeface="MS PGothic" panose="020B0600070205080204" pitchFamily="34" charset="-128"/>
                <a:cs typeface="Menlo-Regular" panose="020B0609030804020204" pitchFamily="49" charset="0"/>
              </a:rPr>
              <a:t>ギリギリ２つの点を見分けることができる反射体の間隔を距離分解能と定義します</a:t>
            </a:r>
            <a:r>
              <a:rPr lang="ja-JP" altLang="ja-JP" sz="1800">
                <a:solidFill>
                  <a:srgbClr val="FF0000"/>
                </a:solidFill>
                <a:effectLst/>
                <a:latin typeface="MS PGothic" panose="020B0600070205080204" pitchFamily="34" charset="-128"/>
                <a:ea typeface="MS PGothic" panose="020B0600070205080204" pitchFamily="34" charset="-128"/>
                <a:cs typeface="ＭＳ Ｐゴシック" panose="020B0600070205080204" pitchFamily="34" charset="-128"/>
              </a:rPr>
              <a:t>。</a:t>
            </a:r>
            <a:endParaRPr lang="ja-JP" altLang="ja-JP" sz="1800">
              <a:effectLst/>
              <a:latin typeface="MS PGothic" panose="020B0600070205080204" pitchFamily="34" charset="-128"/>
              <a:ea typeface="MS PGothic"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a:t>
            </a:r>
            <a:endParaRPr lang="en-US" altLang="ja-JP" sz="1800" dirty="0">
              <a:effectLst/>
              <a:latin typeface="MS PGothic" panose="020B0600070205080204" pitchFamily="34" charset="-128"/>
              <a:ea typeface="MS PGothic" panose="020B0600070205080204" pitchFamily="34" charset="-128"/>
              <a:cs typeface="ＭＳ Ｐゴシック" panose="020B0600070205080204" pitchFamily="34" charset="-128"/>
            </a:endParaRPr>
          </a:p>
          <a:p>
            <a:r>
              <a:rPr lang="ja-JP" altLang="ja-JP" sz="1800" kern="0">
                <a:effectLst/>
                <a:latin typeface="MS PGothic" panose="020B0600070205080204" pitchFamily="34" charset="-128"/>
                <a:ea typeface="MS PGothic" panose="020B0600070205080204" pitchFamily="34" charset="-128"/>
                <a:cs typeface="ＭＳ Ｐゴシック" panose="020B0600070205080204" pitchFamily="34" charset="-128"/>
              </a:rPr>
              <a:t>周波数が高い場合（右）、反射体の間隔を変えると</a:t>
            </a:r>
            <a:r>
              <a:rPr lang="ja-JP" altLang="ja-JP" sz="1800" kern="0">
                <a:solidFill>
                  <a:srgbClr val="FF0000"/>
                </a:solidFill>
                <a:effectLst/>
                <a:latin typeface="MS PGothic" panose="020B0600070205080204" pitchFamily="34" charset="-128"/>
                <a:ea typeface="MS PGothic" panose="020B0600070205080204" pitchFamily="34" charset="-128"/>
                <a:cs typeface="Menlo-Regular" panose="020B0609030804020204" pitchFamily="49" charset="0"/>
              </a:rPr>
              <a:t>エコーは</a:t>
            </a:r>
            <a:r>
              <a:rPr lang="ja-JP" altLang="ja-JP" sz="1800" kern="0">
                <a:effectLst/>
                <a:latin typeface="MS PGothic" panose="020B0600070205080204" pitchFamily="34" charset="-128"/>
                <a:ea typeface="MS PGothic" panose="020B0600070205080204" pitchFamily="34" charset="-128"/>
                <a:cs typeface="ＭＳ Ｐゴシック" panose="020B0600070205080204" pitchFamily="34" charset="-128"/>
              </a:rPr>
              <a:t>図のように変化します。</a:t>
            </a:r>
            <a:endParaRPr lang="en-US" altLang="ja-JP" sz="1800" kern="0" dirty="0">
              <a:effectLst/>
              <a:latin typeface="MS PGothic" panose="020B0600070205080204" pitchFamily="34" charset="-128"/>
              <a:ea typeface="MS PGothic"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a:t>
            </a:r>
          </a:p>
          <a:p>
            <a:r>
              <a:rPr lang="ja-JP" altLang="ja-JP" sz="1800" kern="0">
                <a:solidFill>
                  <a:srgbClr val="FF0000"/>
                </a:solidFill>
                <a:effectLst/>
                <a:latin typeface="MS PGothic" panose="020B0600070205080204" pitchFamily="34" charset="-128"/>
                <a:ea typeface="MS PGothic" panose="020B0600070205080204" pitchFamily="34" charset="-128"/>
                <a:cs typeface="Menlo-Regular" panose="020B0609030804020204" pitchFamily="49" charset="0"/>
              </a:rPr>
              <a:t>この場合，輝度画像上で</a:t>
            </a:r>
            <a:r>
              <a:rPr lang="en-US" altLang="ja-JP" sz="1800" kern="0" dirty="0">
                <a:solidFill>
                  <a:srgbClr val="FF0000"/>
                </a:solidFill>
                <a:effectLst/>
                <a:latin typeface="MS PGothic" panose="020B0600070205080204" pitchFamily="34" charset="-128"/>
                <a:ea typeface="MS PGothic" panose="020B0600070205080204" pitchFamily="34" charset="-128"/>
                <a:cs typeface="Menlo-Regular" panose="020B0609030804020204" pitchFamily="49" charset="0"/>
              </a:rPr>
              <a:t>2</a:t>
            </a:r>
            <a:r>
              <a:rPr lang="ja-JP" altLang="ja-JP" sz="1800" kern="0">
                <a:solidFill>
                  <a:srgbClr val="FF0000"/>
                </a:solidFill>
                <a:effectLst/>
                <a:latin typeface="MS PGothic" panose="020B0600070205080204" pitchFamily="34" charset="-128"/>
                <a:ea typeface="MS PGothic" panose="020B0600070205080204" pitchFamily="34" charset="-128"/>
                <a:cs typeface="Menlo-Regular" panose="020B0609030804020204" pitchFamily="49" charset="0"/>
              </a:rPr>
              <a:t>つの反射体を見分けることができる反射体間隔は</a:t>
            </a:r>
            <a:r>
              <a:rPr lang="ja-JP" altLang="ja-JP" sz="1800" kern="0">
                <a:solidFill>
                  <a:srgbClr val="FF0000"/>
                </a:solidFill>
                <a:effectLst/>
                <a:latin typeface="MS PGothic" panose="020B0600070205080204" pitchFamily="34" charset="-128"/>
                <a:ea typeface="MS PGothic" panose="020B0600070205080204" pitchFamily="34" charset="-128"/>
                <a:cs typeface="ＭＳ Ｐゴシック" panose="020B0600070205080204" pitchFamily="34" charset="-128"/>
              </a:rPr>
              <a:t>、</a:t>
            </a:r>
            <a:r>
              <a:rPr lang="ja-JP" altLang="ja-JP" sz="1800" kern="0">
                <a:effectLst/>
                <a:latin typeface="MS PGothic" panose="020B0600070205080204" pitchFamily="34" charset="-128"/>
                <a:ea typeface="MS PGothic" panose="020B0600070205080204" pitchFamily="34" charset="-128"/>
                <a:cs typeface="ＭＳ Ｐゴシック" panose="020B0600070205080204" pitchFamily="34" charset="-128"/>
              </a:rPr>
              <a:t>この程度まで小さくなります。</a:t>
            </a:r>
            <a:endParaRPr lang="en-US" altLang="ja-JP" sz="1800" kern="0" dirty="0">
              <a:effectLst/>
              <a:latin typeface="MS PGothic" panose="020B0600070205080204" pitchFamily="34" charset="-128"/>
              <a:ea typeface="MS PGothic"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a:t>
            </a:r>
          </a:p>
          <a:p>
            <a:r>
              <a:rPr lang="ja-JP" altLang="ja-JP" sz="1800">
                <a:effectLst/>
                <a:latin typeface="MS PGothic" panose="020B0600070205080204" pitchFamily="34" charset="-128"/>
                <a:ea typeface="MS PGothic" panose="020B0600070205080204" pitchFamily="34" charset="-128"/>
                <a:cs typeface="ＭＳ Ｐゴシック" panose="020B0600070205080204" pitchFamily="34" charset="-128"/>
              </a:rPr>
              <a:t>つまり，周波数が高い超音波を使うと画像の距離分解能が向上することになります。</a:t>
            </a:r>
            <a:endParaRPr lang="en-US" altLang="ja-JP" sz="1800" dirty="0">
              <a:effectLst/>
              <a:latin typeface="MS PGothic" panose="020B0600070205080204" pitchFamily="34" charset="-128"/>
              <a:ea typeface="MS PGothic"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次のスライド＞</a:t>
            </a:r>
          </a:p>
        </p:txBody>
      </p:sp>
      <p:sp>
        <p:nvSpPr>
          <p:cNvPr id="4" name="スライド番号プレースホルダー 3">
            <a:extLst>
              <a:ext uri="{FF2B5EF4-FFF2-40B4-BE49-F238E27FC236}">
                <a16:creationId xmlns:a16="http://schemas.microsoft.com/office/drawing/2014/main" id="{DA2A1EF7-20AB-6AAE-17E7-D62F60471015}"/>
              </a:ext>
            </a:extLst>
          </p:cNvPr>
          <p:cNvSpPr>
            <a:spLocks noGrp="1"/>
          </p:cNvSpPr>
          <p:nvPr>
            <p:ph type="sldNum" sz="quarter" idx="5"/>
          </p:nvPr>
        </p:nvSpPr>
        <p:spPr/>
        <p:txBody>
          <a:bodyPr/>
          <a:lstStyle/>
          <a:p>
            <a:fld id="{FE831C0A-5051-4834-9291-3A4CD8D534EF}" type="slidenum">
              <a:rPr lang="ja-JP" altLang="en-US" smtClean="0"/>
              <a:pPr/>
              <a:t>13</a:t>
            </a:fld>
            <a:endParaRPr lang="ja-JP" altLang="en-US" dirty="0"/>
          </a:p>
        </p:txBody>
      </p:sp>
    </p:spTree>
    <p:extLst>
      <p:ext uri="{BB962C8B-B14F-4D97-AF65-F5344CB8AC3E}">
        <p14:creationId xmlns:p14="http://schemas.microsoft.com/office/powerpoint/2010/main" val="17612841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8F0FCF-F5EF-3E0D-A550-78E18027D671}"/>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8BAE6EF-CDA7-1696-1013-DAF93325C638}"/>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896C82CA-19B3-67C6-8FC7-7906B0853E29}"/>
              </a:ext>
            </a:extLst>
          </p:cNvPr>
          <p:cNvSpPr>
            <a:spLocks noGrp="1"/>
          </p:cNvSpPr>
          <p:nvPr>
            <p:ph type="body" idx="1"/>
          </p:nvPr>
        </p:nvSpPr>
        <p:spPr/>
        <p:txBody>
          <a:bodyPr/>
          <a:lstStyle/>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超音波の周波数とそれによって得られる超音波画像の関連についてお話しをしてきました。</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周波数が高いと距離分解能や方位分解能が高く細かいものが見えるようになりますが、透過性が低いので深部の描出は困難となります。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一方、周波数が低いと透過性が高いため深部の描出は容易ですが、分解能が低く細かいものが見えなくなります。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分解能と透過性のバランスにより、観察対象ごとに適切な周波数が決まってくるので、検査者には観察対象に適した周波数の選択することが求められます。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次のスライド＞</a:t>
            </a:r>
          </a:p>
        </p:txBody>
      </p:sp>
      <p:sp>
        <p:nvSpPr>
          <p:cNvPr id="4" name="スライド番号プレースホルダー 3">
            <a:extLst>
              <a:ext uri="{FF2B5EF4-FFF2-40B4-BE49-F238E27FC236}">
                <a16:creationId xmlns:a16="http://schemas.microsoft.com/office/drawing/2014/main" id="{41709A69-A5AE-5434-903F-ACF0D8B61793}"/>
              </a:ext>
            </a:extLst>
          </p:cNvPr>
          <p:cNvSpPr>
            <a:spLocks noGrp="1"/>
          </p:cNvSpPr>
          <p:nvPr>
            <p:ph type="sldNum" sz="quarter" idx="5"/>
          </p:nvPr>
        </p:nvSpPr>
        <p:spPr/>
        <p:txBody>
          <a:bodyPr/>
          <a:lstStyle/>
          <a:p>
            <a:fld id="{FE831C0A-5051-4834-9291-3A4CD8D534EF}" type="slidenum">
              <a:rPr lang="ja-JP" altLang="en-US" smtClean="0"/>
              <a:pPr/>
              <a:t>14</a:t>
            </a:fld>
            <a:endParaRPr lang="ja-JP" altLang="en-US" dirty="0"/>
          </a:p>
        </p:txBody>
      </p:sp>
    </p:spTree>
    <p:extLst>
      <p:ext uri="{BB962C8B-B14F-4D97-AF65-F5344CB8AC3E}">
        <p14:creationId xmlns:p14="http://schemas.microsoft.com/office/powerpoint/2010/main" val="42282853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以上、超音波診断装置の原理についてお話ししてきました。</a:t>
            </a: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a:t>
            </a: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超音波の送受信は同一の振動子によって行われ、</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a:t>
            </a: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アレイ型プローブによるビームフォーミングで集束超音波を発生します。これにより画像の分解能を向上させられます。</a:t>
            </a: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a:t>
            </a: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プローブは体外式と腔内式があり、体外式はリニア型、コンベックス型、セクタ型などがあります。腔内式は超音波内視鏡、経食道心エコーなどがあります。</a:t>
            </a: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a:t>
            </a: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エコーは対数圧縮、包絡線検波、輝度変換，</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STC</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によって減衰補正が行われ、最終的に</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B-mode</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画像が作られます。</a:t>
            </a: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a:t>
            </a: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超音波の走査方法や周波数によって得られる画像が変化するので、診断の目的に応じて適切に選択することが重要です。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終了＞</a:t>
            </a:r>
          </a:p>
        </p:txBody>
      </p:sp>
      <p:sp>
        <p:nvSpPr>
          <p:cNvPr id="4" name="スライド番号プレースホルダー 3"/>
          <p:cNvSpPr>
            <a:spLocks noGrp="1"/>
          </p:cNvSpPr>
          <p:nvPr>
            <p:ph type="sldNum" sz="quarter" idx="5"/>
          </p:nvPr>
        </p:nvSpPr>
        <p:spPr/>
        <p:txBody>
          <a:bodyPr/>
          <a:lstStyle/>
          <a:p>
            <a:fld id="{FE831C0A-5051-4834-9291-3A4CD8D534EF}" type="slidenum">
              <a:rPr lang="ja-JP" altLang="en-US" smtClean="0"/>
              <a:pPr/>
              <a:t>15</a:t>
            </a:fld>
            <a:endParaRPr lang="ja-JP" altLang="en-US" dirty="0"/>
          </a:p>
        </p:txBody>
      </p:sp>
    </p:spTree>
    <p:extLst>
      <p:ext uri="{BB962C8B-B14F-4D97-AF65-F5344CB8AC3E}">
        <p14:creationId xmlns:p14="http://schemas.microsoft.com/office/powerpoint/2010/main" val="99588310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FE831C0A-5051-4834-9291-3A4CD8D534EF}" type="slidenum">
              <a:rPr lang="ja-JP" altLang="en-US" smtClean="0"/>
              <a:pPr/>
              <a:t>16</a:t>
            </a:fld>
            <a:endParaRPr lang="ja-JP" altLang="en-US"/>
          </a:p>
        </p:txBody>
      </p:sp>
    </p:spTree>
    <p:extLst>
      <p:ext uri="{BB962C8B-B14F-4D97-AF65-F5344CB8AC3E}">
        <p14:creationId xmlns:p14="http://schemas.microsoft.com/office/powerpoint/2010/main" val="1996735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典型的な超音波診断装置の構成を示します。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プローブとは、検査者が手にとって超音波を生体に照射し、生体内部からの超音波エコーを受信するためのものです。</a:t>
            </a: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a:t>
            </a: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これを超音波診断装置の本体にケーブルで接続し、超音波送受信部を生体へ接触させて使います。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本体では送信波形の発生と受信エコーから画像を形成するために必要な処理がリアルタイムで行われます。</a:t>
            </a: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a:t>
            </a: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本体には操作卓がついていて、検査者は所望の画像を得るために必要なデータを入力します。</a:t>
            </a: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a:t>
            </a: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最終的に得られた画像は、モニタ上に表示されます。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次のスライド＞</a:t>
            </a:r>
          </a:p>
        </p:txBody>
      </p:sp>
      <p:sp>
        <p:nvSpPr>
          <p:cNvPr id="4" name="スライド番号プレースホルダー 3"/>
          <p:cNvSpPr>
            <a:spLocks noGrp="1"/>
          </p:cNvSpPr>
          <p:nvPr>
            <p:ph type="sldNum" sz="quarter" idx="5"/>
          </p:nvPr>
        </p:nvSpPr>
        <p:spPr/>
        <p:txBody>
          <a:bodyPr/>
          <a:lstStyle/>
          <a:p>
            <a:fld id="{FE831C0A-5051-4834-9291-3A4CD8D534EF}" type="slidenum">
              <a:rPr lang="ja-JP" altLang="en-US" smtClean="0"/>
              <a:pPr/>
              <a:t>2</a:t>
            </a:fld>
            <a:endParaRPr lang="ja-JP" altLang="en-US" dirty="0"/>
          </a:p>
        </p:txBody>
      </p:sp>
    </p:spTree>
    <p:extLst>
      <p:ext uri="{BB962C8B-B14F-4D97-AF65-F5344CB8AC3E}">
        <p14:creationId xmlns:p14="http://schemas.microsoft.com/office/powerpoint/2010/main" val="30789882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4B0A66-305F-20B0-7203-008EB21AB84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B3FCD46F-0974-57E5-001D-688DAECFF538}"/>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C186B0CA-48DC-B5A6-0FAB-8A2193D67BEF}"/>
              </a:ext>
            </a:extLst>
          </p:cNvPr>
          <p:cNvSpPr>
            <a:spLocks noGrp="1"/>
          </p:cNvSpPr>
          <p:nvPr>
            <p:ph type="body" idx="1"/>
          </p:nvPr>
        </p:nvSpPr>
        <p:spPr/>
        <p:txBody>
          <a:bodyPr/>
          <a:lstStyle/>
          <a:p>
            <a:r>
              <a:rPr lang="ja-JP" altLang="ja-JP" sz="16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超音波診断装置の中身をもう少しよく見てみましょう。</a:t>
            </a:r>
            <a:endParaRPr lang="en-US" altLang="ja-JP" sz="16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600"/>
              <a:t>＜</a:t>
            </a:r>
            <a:r>
              <a:rPr kumimoji="1" lang="en-US" altLang="ja-JP" sz="1600" dirty="0"/>
              <a:t>Click</a:t>
            </a:r>
            <a:r>
              <a:rPr kumimoji="1" lang="ja-JP" altLang="en-US" sz="1600"/>
              <a:t>＞</a:t>
            </a:r>
            <a:endParaRPr lang="ja-JP" altLang="ja-JP" sz="16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6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赤の点線部は、装置本体の中で行われる処理に必要な回路であり、大きく送信回路と受信および信号処理回路からなっています。</a:t>
            </a:r>
          </a:p>
          <a:p>
            <a:r>
              <a:rPr lang="ja-JP" altLang="ja-JP" sz="16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送信側では、細い超音波ビームを形成するための処理が行われます。これをビームフォーミングと言います。</a:t>
            </a:r>
          </a:p>
          <a:p>
            <a:r>
              <a:rPr lang="ja-JP" altLang="ja-JP" sz="16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受信側では、生体中から帰ってきた超音波エコーを使って生体内部の断層画像を作成するために必要な様々な処理が行われます。</a:t>
            </a:r>
            <a:endParaRPr lang="en-US" altLang="ja-JP" sz="16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600"/>
              <a:t>＜</a:t>
            </a:r>
            <a:r>
              <a:rPr kumimoji="1" lang="en-US" altLang="ja-JP" sz="1600" dirty="0"/>
              <a:t>Click-</a:t>
            </a:r>
            <a:r>
              <a:rPr kumimoji="1" lang="ja-JP" altLang="en-US" sz="1600"/>
              <a:t>次のスライド＞</a:t>
            </a:r>
            <a:endParaRPr lang="ja-JP" altLang="ja-JP" sz="16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ja-JP" sz="1600" kern="100" dirty="0">
              <a:solidFill>
                <a:schemeClr val="tx1"/>
              </a:solidFill>
              <a:effectLst/>
              <a:latin typeface="Noto Sans JP" panose="020B0200000000000000" pitchFamily="50" charset="-128"/>
              <a:ea typeface="Noto Sans JP" panose="020B0200000000000000" pitchFamily="50" charset="-128"/>
              <a:cs typeface="Noto Sans" panose="020B0502040504020204" pitchFamily="34" charset="0"/>
            </a:endParaRPr>
          </a:p>
        </p:txBody>
      </p:sp>
      <p:sp>
        <p:nvSpPr>
          <p:cNvPr id="4" name="スライド番号プレースホルダー 3">
            <a:extLst>
              <a:ext uri="{FF2B5EF4-FFF2-40B4-BE49-F238E27FC236}">
                <a16:creationId xmlns:a16="http://schemas.microsoft.com/office/drawing/2014/main" id="{9C4EDC41-25F9-19BC-0D77-8AA89D1B35B5}"/>
              </a:ext>
            </a:extLst>
          </p:cNvPr>
          <p:cNvSpPr>
            <a:spLocks noGrp="1"/>
          </p:cNvSpPr>
          <p:nvPr>
            <p:ph type="sldNum" sz="quarter" idx="5"/>
          </p:nvPr>
        </p:nvSpPr>
        <p:spPr/>
        <p:txBody>
          <a:bodyPr/>
          <a:lstStyle/>
          <a:p>
            <a:fld id="{FE831C0A-5051-4834-9291-3A4CD8D534EF}" type="slidenum">
              <a:rPr lang="ja-JP" altLang="en-US" smtClean="0"/>
              <a:pPr/>
              <a:t>3</a:t>
            </a:fld>
            <a:endParaRPr lang="ja-JP" altLang="en-US" dirty="0"/>
          </a:p>
        </p:txBody>
      </p:sp>
    </p:spTree>
    <p:extLst>
      <p:ext uri="{BB962C8B-B14F-4D97-AF65-F5344CB8AC3E}">
        <p14:creationId xmlns:p14="http://schemas.microsoft.com/office/powerpoint/2010/main" val="30892328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28AF3B-E679-1D6F-BB8C-85444055165D}"/>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65E698A5-9EFB-2424-EAD0-5335244AD0AF}"/>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B6BEEA31-E12A-4E00-F660-03BC0886EB3F}"/>
              </a:ext>
            </a:extLst>
          </p:cNvPr>
          <p:cNvSpPr>
            <a:spLocks noGrp="1"/>
          </p:cNvSpPr>
          <p:nvPr>
            <p:ph type="body" idx="1"/>
          </p:nvPr>
        </p:nvSpPr>
        <p:spPr/>
        <p:txBody>
          <a:bodyPr/>
          <a:lstStyle/>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それではプローブに内蔵されている超音波振動子の働きを見てみましょう。</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超音波振動子では電圧の変化を物体の機械的な振動に変換して、超音波を発生します。振動子は電圧を加えると</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a:t>
            </a: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ピエゾ効果により伸び縮みすることを特徴とする素子を用いています。このような素子はピエゾ素子または圧電体と呼ばれています。発生した超音波は生体内部を伝搬し、臓器の表面などで反射した超音波エコーが振動子に戻ってきます。このエコーがピエゾ素子を伸び縮みさせるので、今度は電圧を変化させます。このようにひとつの超音波振動子に送信回路と受信回路の両方が接続されることになりますが、超音波を発生する時間に比べて、エコーを受信するまでの時間が長いので、両者を分離することができます。したがって、超音波診断装置では非常に短い時間の超音波を発生する必要があり、このような波形はパルスと呼ばれています。超音波パルスは通常</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1</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マイクロ秒以下ですが、エコーを受信するまでの遅れ時間は１０マイクロ秒以上となります。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次のスライド＞</a:t>
            </a:r>
          </a:p>
        </p:txBody>
      </p:sp>
      <p:sp>
        <p:nvSpPr>
          <p:cNvPr id="4" name="スライド番号プレースホルダー 3">
            <a:extLst>
              <a:ext uri="{FF2B5EF4-FFF2-40B4-BE49-F238E27FC236}">
                <a16:creationId xmlns:a16="http://schemas.microsoft.com/office/drawing/2014/main" id="{E535D842-DCB5-FD4E-2F5B-85331451823C}"/>
              </a:ext>
            </a:extLst>
          </p:cNvPr>
          <p:cNvSpPr>
            <a:spLocks noGrp="1"/>
          </p:cNvSpPr>
          <p:nvPr>
            <p:ph type="sldNum" sz="quarter" idx="5"/>
          </p:nvPr>
        </p:nvSpPr>
        <p:spPr/>
        <p:txBody>
          <a:bodyPr/>
          <a:lstStyle/>
          <a:p>
            <a:fld id="{FE831C0A-5051-4834-9291-3A4CD8D534EF}" type="slidenum">
              <a:rPr lang="ja-JP" altLang="en-US" smtClean="0"/>
              <a:pPr/>
              <a:t>4</a:t>
            </a:fld>
            <a:endParaRPr lang="ja-JP" altLang="en-US" dirty="0"/>
          </a:p>
        </p:txBody>
      </p:sp>
    </p:spTree>
    <p:extLst>
      <p:ext uri="{BB962C8B-B14F-4D97-AF65-F5344CB8AC3E}">
        <p14:creationId xmlns:p14="http://schemas.microsoft.com/office/powerpoint/2010/main" val="755000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ja-JP" sz="1800">
                <a:effectLst/>
                <a:latin typeface="MS PGothic" panose="020B0600070205080204" pitchFamily="34" charset="-128"/>
                <a:ea typeface="MS PGothic" panose="020B0600070205080204" pitchFamily="34" charset="-128"/>
                <a:cs typeface="ＭＳ Ｐゴシック" panose="020B0600070205080204" pitchFamily="34" charset="-128"/>
              </a:rPr>
              <a:t>プローブでは、もう一つキーとなる技術がつかわれており、ビームフォーミングと言います。</a:t>
            </a:r>
          </a:p>
          <a:p>
            <a:r>
              <a:rPr lang="ja-JP" altLang="ja-JP" sz="1800">
                <a:effectLst/>
                <a:latin typeface="MS PGothic" panose="020B0600070205080204" pitchFamily="34" charset="-128"/>
                <a:ea typeface="MS PGothic" panose="020B0600070205080204" pitchFamily="34" charset="-128"/>
                <a:cs typeface="ＭＳ Ｐゴシック" panose="020B0600070205080204" pitchFamily="34" charset="-128"/>
              </a:rPr>
              <a:t>平らな板状の振動子から超音波を発生すると、振動子近傍では超音波ビームは振動子の幅とほぼ等しいビーム幅で形成されますが、ある程度距離が離れるとこの図にあるように回折して広がっていきます。このように広がったビームで超音波画像を生成すると、その空間分解能は低下します。空間分解能を高めようとして振動子の幅を狭めると、短い距離でビームが広がってしまうという性質があります。つまり、このような平らな板状の振動子では空間分解能の高い画像が得られないということになります。</a:t>
            </a:r>
            <a:endParaRPr lang="en-US" altLang="ja-JP" sz="1800" dirty="0">
              <a:effectLst/>
              <a:latin typeface="MS PGothic" panose="020B0600070205080204" pitchFamily="34" charset="-128"/>
              <a:ea typeface="MS PGothic"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a:t>
            </a:r>
            <a:endParaRPr lang="ja-JP" altLang="ja-JP" sz="1800">
              <a:effectLst/>
              <a:latin typeface="MS PGothic" panose="020B0600070205080204" pitchFamily="34" charset="-128"/>
              <a:ea typeface="MS PGothic" panose="020B0600070205080204" pitchFamily="34" charset="-128"/>
              <a:cs typeface="ＭＳ Ｐゴシック" panose="020B0600070205080204" pitchFamily="34" charset="-128"/>
            </a:endParaRPr>
          </a:p>
          <a:p>
            <a:r>
              <a:rPr lang="ja-JP" altLang="ja-JP" sz="1800">
                <a:effectLst/>
                <a:latin typeface="MS PGothic" panose="020B0600070205080204" pitchFamily="34" charset="-128"/>
                <a:ea typeface="MS PGothic" panose="020B0600070205080204" pitchFamily="34" charset="-128"/>
                <a:cs typeface="ＭＳ Ｐゴシック" panose="020B0600070205080204" pitchFamily="34" charset="-128"/>
              </a:rPr>
              <a:t>空間分解能を向上する方法としては、このように板に曲率をつけて凹面型の振動子を使う方法があります。そうしますと、曲率半径の中心において超音波ビームは絞られて狭い幅となり、空間分解能を向上させることができます。</a:t>
            </a:r>
            <a:endParaRPr lang="en-US" altLang="ja-JP" sz="1800" dirty="0">
              <a:effectLst/>
              <a:latin typeface="MS PGothic" panose="020B0600070205080204" pitchFamily="34" charset="-128"/>
              <a:ea typeface="MS PGothic"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a:t>
            </a:r>
          </a:p>
          <a:p>
            <a:r>
              <a:rPr lang="ja-JP" altLang="ja-JP" sz="1800">
                <a:effectLst/>
                <a:latin typeface="MS PGothic" panose="020B0600070205080204" pitchFamily="34" charset="-128"/>
                <a:ea typeface="MS PGothic" panose="020B0600070205080204" pitchFamily="34" charset="-128"/>
                <a:cs typeface="ＭＳ Ｐゴシック" panose="020B0600070205080204" pitchFamily="34" charset="-128"/>
              </a:rPr>
              <a:t>この最も狭い幅となる位置を光のレンズと同じように焦点とよびますが、焦点以外の場所では却ってビームの幅が広がってしまいます。つまり焦点以外の領域では空間分解能を向上できません。</a:t>
            </a:r>
            <a:endParaRPr lang="en-US" altLang="ja-JP" sz="1800" dirty="0">
              <a:effectLst/>
              <a:latin typeface="MS PGothic" panose="020B0600070205080204" pitchFamily="34" charset="-128"/>
              <a:ea typeface="MS PGothic"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a:t>
            </a:r>
            <a:endParaRPr lang="ja-JP" altLang="ja-JP" sz="1800">
              <a:effectLst/>
              <a:latin typeface="MS PGothic" panose="020B0600070205080204" pitchFamily="34" charset="-128"/>
              <a:ea typeface="MS PGothic" panose="020B0600070205080204" pitchFamily="34" charset="-128"/>
              <a:cs typeface="ＭＳ Ｐゴシック" panose="020B0600070205080204" pitchFamily="34" charset="-128"/>
            </a:endParaRPr>
          </a:p>
          <a:p>
            <a:r>
              <a:rPr lang="ja-JP" altLang="ja-JP" sz="1800" kern="0">
                <a:effectLst/>
                <a:latin typeface="MS PGothic" panose="020B0600070205080204" pitchFamily="34" charset="-128"/>
                <a:ea typeface="MS PGothic" panose="020B0600070205080204" pitchFamily="34" charset="-128"/>
                <a:cs typeface="ＭＳ Ｐゴシック" panose="020B0600070205080204" pitchFamily="34" charset="-128"/>
              </a:rPr>
              <a:t>そこで超音波診断装置では、細かく分割した小さい振動子を多数配列したアレイ型プローブを用います。振動子は短冊状に小さく切って平面上にならべられ、この図にあるように時間を少しずつずらしたパルスでそれぞれを駆動します。</a:t>
            </a:r>
            <a:endParaRPr lang="en-US" altLang="ja-JP" sz="1800" kern="0" dirty="0">
              <a:effectLst/>
              <a:latin typeface="MS PGothic" panose="020B0600070205080204" pitchFamily="34" charset="-128"/>
              <a:ea typeface="MS PGothic"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a:t>
            </a:r>
          </a:p>
          <a:p>
            <a:r>
              <a:rPr lang="ja-JP" altLang="ja-JP" sz="1800" kern="0">
                <a:effectLst/>
                <a:latin typeface="MS PGothic" panose="020B0600070205080204" pitchFamily="34" charset="-128"/>
                <a:ea typeface="MS PGothic" panose="020B0600070205080204" pitchFamily="34" charset="-128"/>
                <a:cs typeface="ＭＳ Ｐゴシック" panose="020B0600070205080204" pitchFamily="34" charset="-128"/>
              </a:rPr>
              <a:t>このような短冊状の振動子を要素振動子と呼び、両端にある要素からは早いタイミングで超音波を発生させ、両端から中心にかけて徐々に遅いタイミングで超音波を発生させると。</a:t>
            </a:r>
            <a:endParaRPr lang="en-US" altLang="ja-JP" sz="1800" kern="0" dirty="0">
              <a:effectLst/>
              <a:latin typeface="MS PGothic" panose="020B0600070205080204" pitchFamily="34" charset="-128"/>
              <a:ea typeface="MS PGothic"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a:t>
            </a:r>
          </a:p>
          <a:p>
            <a:r>
              <a:rPr lang="ja-JP" altLang="ja-JP" sz="1800" kern="0">
                <a:effectLst/>
                <a:latin typeface="MS PGothic" panose="020B0600070205080204" pitchFamily="34" charset="-128"/>
                <a:ea typeface="MS PGothic" panose="020B0600070205080204" pitchFamily="34" charset="-128"/>
                <a:cs typeface="ＭＳ Ｐゴシック" panose="020B0600070205080204" pitchFamily="34" charset="-128"/>
              </a:rPr>
              <a:t>超音波の波面は点線で示すように曲率のある凹面となり、あたかも凹面振動子で発生したかのような集束超音波を発生することができます。このように各要素で超音波を発生させる時間を遅延制御することによって超音波を集束させる技術をビームフォーミングと呼び、その特徴は形成される超音波ビームの焦点の位置を自在に変えられることです。</a:t>
            </a:r>
            <a:r>
              <a:rPr lang="ja-JP" altLang="ja-JP" sz="1800">
                <a:effectLst/>
                <a:latin typeface="MS PGothic" panose="020B0600070205080204" pitchFamily="34" charset="-128"/>
                <a:ea typeface="MS PGothic" panose="020B0600070205080204" pitchFamily="34" charset="-128"/>
              </a:rPr>
              <a:t> </a:t>
            </a:r>
            <a:endParaRPr lang="en-US" altLang="ja-JP" sz="1800" dirty="0">
              <a:effectLst/>
              <a:latin typeface="MS PGothic" panose="020B0600070205080204" pitchFamily="34" charset="-128"/>
              <a:ea typeface="MS PGothic"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次のスライド＞</a:t>
            </a:r>
          </a:p>
        </p:txBody>
      </p:sp>
      <p:sp>
        <p:nvSpPr>
          <p:cNvPr id="4" name="スライド番号プレースホルダー 3"/>
          <p:cNvSpPr>
            <a:spLocks noGrp="1"/>
          </p:cNvSpPr>
          <p:nvPr>
            <p:ph type="sldNum" sz="quarter" idx="5"/>
          </p:nvPr>
        </p:nvSpPr>
        <p:spPr/>
        <p:txBody>
          <a:bodyPr/>
          <a:lstStyle/>
          <a:p>
            <a:fld id="{FE831C0A-5051-4834-9291-3A4CD8D534EF}" type="slidenum">
              <a:rPr lang="ja-JP" altLang="en-US" smtClean="0"/>
              <a:pPr/>
              <a:t>5</a:t>
            </a:fld>
            <a:endParaRPr lang="ja-JP" altLang="en-US" dirty="0"/>
          </a:p>
        </p:txBody>
      </p:sp>
    </p:spTree>
    <p:extLst>
      <p:ext uri="{BB962C8B-B14F-4D97-AF65-F5344CB8AC3E}">
        <p14:creationId xmlns:p14="http://schemas.microsoft.com/office/powerpoint/2010/main" val="34608712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87EE46-5DE0-4A3D-35D9-288F4C9AE7F2}"/>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430AD56C-C4E4-8A11-2AC2-207884F12AE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68513514-62D8-3CA7-07C4-B8F5CD294809}"/>
              </a:ext>
            </a:extLst>
          </p:cNvPr>
          <p:cNvSpPr>
            <a:spLocks noGrp="1"/>
          </p:cNvSpPr>
          <p:nvPr>
            <p:ph type="body" idx="1"/>
          </p:nvPr>
        </p:nvSpPr>
        <p:spPr/>
        <p:txBody>
          <a:bodyPr/>
          <a:lstStyle/>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代表的な超音波ビームの走査方法として、</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a:t>
            </a: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リニア走査、コンベックス走査、セクタ走査の</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3</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方法について説明します。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各走査を行うために専用のプローブが用意されています。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プローブにおいて超音波を送受信する面を</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a:t>
            </a:r>
            <a:endParaRPr kumimoji="1" lang="en-US" altLang="ja-JP" sz="1800" dirty="0"/>
          </a:p>
          <a:p>
            <a:pPr marL="0" marR="0" lvl="0" indent="0" algn="l" defTabSz="1105049" rtl="0" eaLnBrk="1" fontAlgn="auto" latinLnBrk="0" hangingPunct="1">
              <a:lnSpc>
                <a:spcPct val="100000"/>
              </a:lnSpc>
              <a:spcBef>
                <a:spcPts val="0"/>
              </a:spcBef>
              <a:spcAft>
                <a:spcPts val="0"/>
              </a:spcAft>
              <a:buClrTx/>
              <a:buSzTx/>
              <a:buFontTx/>
              <a:buNone/>
              <a:tabLst/>
              <a:defRPr/>
            </a:pP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振動面と言います。</a:t>
            </a: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a:t>
            </a: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リニア型用プローブは、振動面が直線上で、乳腺、甲状腺、体表臓器など体表の浅い部分を高分解能で描出することができます。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コンベックス型プローブは、リニア型の振動面を凸面状にしたプローブで、</a:t>
            </a:r>
            <a:r>
              <a:rPr lang="ja-JP" altLang="ja-JP" sz="1800">
                <a:solidFill>
                  <a:srgbClr val="FF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体表から深部までの</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広い範囲</a:t>
            </a:r>
            <a:r>
              <a:rPr lang="ja-JP" altLang="en-US"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を</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描出することができます。</a:t>
            </a: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セクタ型プローブは主に心臓を描出するのに使われます。振動面は平らですが、リニアやコンベックスに比べ振動子の面積が小さく、肋間から心腔の広い範囲を描出することができます。</a:t>
            </a: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a:t>
            </a: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また、プローブによって発生できる超音波の周波数も異なります。高い周波数を用いると、</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B-mode</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画像の空間分解能が向上しますが、生体組織での超音波減衰が大きくなるため深い部分が見えにくくなります。操作者は、診断すべき部位の深さと組織特性をよく考え、目的に適したプローブを選択する必要がありま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次のスライド＞</a:t>
            </a:r>
          </a:p>
        </p:txBody>
      </p:sp>
      <p:sp>
        <p:nvSpPr>
          <p:cNvPr id="4" name="スライド番号プレースホルダー 3">
            <a:extLst>
              <a:ext uri="{FF2B5EF4-FFF2-40B4-BE49-F238E27FC236}">
                <a16:creationId xmlns:a16="http://schemas.microsoft.com/office/drawing/2014/main" id="{2B0549E7-D9A1-EA96-48D7-99ACA564DF07}"/>
              </a:ext>
            </a:extLst>
          </p:cNvPr>
          <p:cNvSpPr>
            <a:spLocks noGrp="1"/>
          </p:cNvSpPr>
          <p:nvPr>
            <p:ph type="sldNum" sz="quarter" idx="5"/>
          </p:nvPr>
        </p:nvSpPr>
        <p:spPr/>
        <p:txBody>
          <a:bodyPr/>
          <a:lstStyle/>
          <a:p>
            <a:fld id="{FE831C0A-5051-4834-9291-3A4CD8D534EF}" type="slidenum">
              <a:rPr lang="ja-JP" altLang="en-US" smtClean="0"/>
              <a:pPr/>
              <a:t>6</a:t>
            </a:fld>
            <a:endParaRPr lang="ja-JP" altLang="en-US" dirty="0"/>
          </a:p>
        </p:txBody>
      </p:sp>
    </p:spTree>
    <p:extLst>
      <p:ext uri="{BB962C8B-B14F-4D97-AF65-F5344CB8AC3E}">
        <p14:creationId xmlns:p14="http://schemas.microsoft.com/office/powerpoint/2010/main" val="4207093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3155B2-EEA8-DA77-CB5C-9C8EC7381A58}"/>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2701B01E-C002-3DD8-4137-F0C8CE8EDC7F}"/>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9652E87D-D2CF-C924-DF06-27AA8906D9CB}"/>
              </a:ext>
            </a:extLst>
          </p:cNvPr>
          <p:cNvSpPr>
            <a:spLocks noGrp="1"/>
          </p:cNvSpPr>
          <p:nvPr>
            <p:ph type="body" idx="1"/>
          </p:nvPr>
        </p:nvSpPr>
        <p:spPr/>
        <p:txBody>
          <a:bodyPr/>
          <a:lstStyle/>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この</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3</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種類のプローブでは、全てビームフォーミングがつかわれています。</a:t>
            </a: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振動子は</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128</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から</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512</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個程度の要素振動子からなります。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リニア型では、その中から一部分を一セットとしてビームフォーミングを行ない、そのセットをスイッチで切り替えながら少しずつずらしていくことにより走査を実現します。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コンベックス型の走査方法は、基本的には同じです。しかしこのように振動面が広がった形状とすることにより生体深部の広い範囲の描出を実現しています。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セクタ型では、常に全てのアレイ素子を使ってビームを形成している点が他の方式と異なります。この場合、振動子アレイは、ビームを集束させるだけではなくその方向を偏向させるような遅延時間の制御が使われます。</a:t>
            </a:r>
          </a:p>
        </p:txBody>
      </p:sp>
      <p:sp>
        <p:nvSpPr>
          <p:cNvPr id="4" name="スライド番号プレースホルダー 3">
            <a:extLst>
              <a:ext uri="{FF2B5EF4-FFF2-40B4-BE49-F238E27FC236}">
                <a16:creationId xmlns:a16="http://schemas.microsoft.com/office/drawing/2014/main" id="{9539D83B-9762-89C3-AF63-FB37BC633DDB}"/>
              </a:ext>
            </a:extLst>
          </p:cNvPr>
          <p:cNvSpPr>
            <a:spLocks noGrp="1"/>
          </p:cNvSpPr>
          <p:nvPr>
            <p:ph type="sldNum" sz="quarter" idx="5"/>
          </p:nvPr>
        </p:nvSpPr>
        <p:spPr/>
        <p:txBody>
          <a:bodyPr/>
          <a:lstStyle/>
          <a:p>
            <a:fld id="{FE831C0A-5051-4834-9291-3A4CD8D534EF}" type="slidenum">
              <a:rPr lang="ja-JP" altLang="en-US" smtClean="0"/>
              <a:pPr/>
              <a:t>7</a:t>
            </a:fld>
            <a:endParaRPr lang="ja-JP" altLang="en-US" dirty="0"/>
          </a:p>
        </p:txBody>
      </p:sp>
    </p:spTree>
    <p:extLst>
      <p:ext uri="{BB962C8B-B14F-4D97-AF65-F5344CB8AC3E}">
        <p14:creationId xmlns:p14="http://schemas.microsoft.com/office/powerpoint/2010/main" val="12873617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4CE789-2592-44E7-F2F5-D1231D920CC7}"/>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B2524017-EECF-738E-3225-55BE87379CAB}"/>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0D599C9A-6E4E-C208-24CB-3C0E5649ABEC}"/>
              </a:ext>
            </a:extLst>
          </p:cNvPr>
          <p:cNvSpPr>
            <a:spLocks noGrp="1"/>
          </p:cNvSpPr>
          <p:nvPr>
            <p:ph type="body" idx="1"/>
          </p:nvPr>
        </p:nvSpPr>
        <p:spPr/>
        <p:txBody>
          <a:bodyPr/>
          <a:lstStyle/>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さて、超音波診断装置で画像を得るためには、もう少しやるべきことがあります。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それは、超音波ビームを走査することです。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生体内にこのように丸い物体があったとします。この物体の形状を知るためには、超音波のビームを横方向に走査する必要があります。</a:t>
            </a: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a:t>
            </a: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そこで診断装置ではこの動画にあるような手順を踏みます。まずプローブにつながるスイッチを送信側に切り替え、超音波パルスを発生します。その直後にスイッチを受信側に切り替え体内から帰ってくるエコー信号を受信し、</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1</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走査分の画像をモニタ上に表示します。次にはビームを発生する位置を少し横にずらしてこれを繰り返します。このようにビームを横方向に走査することで一枚の断層画像を取得します。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次のスライド＞</a:t>
            </a:r>
          </a:p>
        </p:txBody>
      </p:sp>
      <p:sp>
        <p:nvSpPr>
          <p:cNvPr id="4" name="スライド番号プレースホルダー 3">
            <a:extLst>
              <a:ext uri="{FF2B5EF4-FFF2-40B4-BE49-F238E27FC236}">
                <a16:creationId xmlns:a16="http://schemas.microsoft.com/office/drawing/2014/main" id="{4FAD77DB-322B-A51E-0C8F-5DC47711ADEC}"/>
              </a:ext>
            </a:extLst>
          </p:cNvPr>
          <p:cNvSpPr>
            <a:spLocks noGrp="1"/>
          </p:cNvSpPr>
          <p:nvPr>
            <p:ph type="sldNum" sz="quarter" idx="5"/>
          </p:nvPr>
        </p:nvSpPr>
        <p:spPr/>
        <p:txBody>
          <a:bodyPr/>
          <a:lstStyle/>
          <a:p>
            <a:fld id="{FE831C0A-5051-4834-9291-3A4CD8D534EF}" type="slidenum">
              <a:rPr lang="ja-JP" altLang="en-US" smtClean="0"/>
              <a:pPr/>
              <a:t>8</a:t>
            </a:fld>
            <a:endParaRPr lang="ja-JP" altLang="en-US" dirty="0"/>
          </a:p>
        </p:txBody>
      </p:sp>
    </p:spTree>
    <p:extLst>
      <p:ext uri="{BB962C8B-B14F-4D97-AF65-F5344CB8AC3E}">
        <p14:creationId xmlns:p14="http://schemas.microsoft.com/office/powerpoint/2010/main" val="22793068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AFF635-F2A1-1B68-499A-A5BFA6141DAA}"/>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A217EA62-BE96-E1BA-68B1-4E4B3503AC14}"/>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2F56A90A-3235-0C16-C2E9-DED79CB72871}"/>
              </a:ext>
            </a:extLst>
          </p:cNvPr>
          <p:cNvSpPr>
            <a:spLocks noGrp="1"/>
          </p:cNvSpPr>
          <p:nvPr>
            <p:ph type="body" idx="1"/>
          </p:nvPr>
        </p:nvSpPr>
        <p:spPr/>
        <p:txBody>
          <a:bodyPr/>
          <a:lstStyle/>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リニア型、コンベクス型、セクタ型以外にも、応用によって様々な走査方法が使われています。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a:t>
            </a: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ラジアル型は主に超音波内視鏡のような体腔用のプローブで用いられます。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次のスライド＞</a:t>
            </a:r>
          </a:p>
        </p:txBody>
      </p:sp>
      <p:sp>
        <p:nvSpPr>
          <p:cNvPr id="4" name="スライド番号プレースホルダー 3">
            <a:extLst>
              <a:ext uri="{FF2B5EF4-FFF2-40B4-BE49-F238E27FC236}">
                <a16:creationId xmlns:a16="http://schemas.microsoft.com/office/drawing/2014/main" id="{0BD285B7-74D8-A614-419D-94CAF0918776}"/>
              </a:ext>
            </a:extLst>
          </p:cNvPr>
          <p:cNvSpPr>
            <a:spLocks noGrp="1"/>
          </p:cNvSpPr>
          <p:nvPr>
            <p:ph type="sldNum" sz="quarter" idx="5"/>
          </p:nvPr>
        </p:nvSpPr>
        <p:spPr/>
        <p:txBody>
          <a:bodyPr/>
          <a:lstStyle/>
          <a:p>
            <a:fld id="{FE831C0A-5051-4834-9291-3A4CD8D534EF}" type="slidenum">
              <a:rPr lang="ja-JP" altLang="en-US" smtClean="0"/>
              <a:pPr/>
              <a:t>9</a:t>
            </a:fld>
            <a:endParaRPr lang="ja-JP" altLang="en-US" dirty="0"/>
          </a:p>
        </p:txBody>
      </p:sp>
    </p:spTree>
    <p:extLst>
      <p:ext uri="{BB962C8B-B14F-4D97-AF65-F5344CB8AC3E}">
        <p14:creationId xmlns:p14="http://schemas.microsoft.com/office/powerpoint/2010/main" val="21083619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638247"/>
      </p:ext>
    </p:extLst>
  </p:cSld>
  <p:clrMapOvr>
    <a:masterClrMapping/>
  </p:clrMapOvr>
  <p:transition advTm="60000">
    <p:fade/>
  </p:transition>
  <p:extLst>
    <p:ext uri="{DCECCB84-F9BA-43D5-87BE-67443E8EF086}">
      <p15:sldGuideLst xmlns:p15="http://schemas.microsoft.com/office/powerpoint/2012/main">
        <p15:guide id="1" orient="horz" pos="3240" userDrawn="1">
          <p15:clr>
            <a:srgbClr val="FBAE40"/>
          </p15:clr>
        </p15:guide>
        <p15:guide id="2" pos="5762"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Tree>
    <p:extLst>
      <p:ext uri="{BB962C8B-B14F-4D97-AF65-F5344CB8AC3E}">
        <p14:creationId xmlns:p14="http://schemas.microsoft.com/office/powerpoint/2010/main" val="1341664984"/>
      </p:ext>
    </p:extLst>
  </p:cSld>
  <p:clrMapOvr>
    <a:masterClrMapping/>
  </p:clrMapOvr>
  <p:transition advTm="60000">
    <p:fade/>
  </p:transition>
  <p:extLst>
    <p:ext uri="{DCECCB84-F9BA-43D5-87BE-67443E8EF086}">
      <p15:sldGuideLst xmlns:p15="http://schemas.microsoft.com/office/powerpoint/2012/main">
        <p15:guide id="1" orient="horz" pos="3240" userDrawn="1">
          <p15:clr>
            <a:srgbClr val="FBAE40"/>
          </p15:clr>
        </p15:guide>
        <p15:guide id="2" pos="5762"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5E78EBE-458F-3055-B88F-A2A9B6D26016}"/>
              </a:ext>
            </a:extLst>
          </p:cNvPr>
          <p:cNvSpPr>
            <a:spLocks noGrp="1"/>
          </p:cNvSpPr>
          <p:nvPr>
            <p:ph type="ctrTitle"/>
          </p:nvPr>
        </p:nvSpPr>
        <p:spPr>
          <a:xfrm>
            <a:off x="2286000" y="1683285"/>
            <a:ext cx="13716000" cy="3580847"/>
          </a:xfrm>
        </p:spPr>
        <p:txBody>
          <a:bodyPr anchor="b"/>
          <a:lstStyle>
            <a:lvl1pPr algn="ctr">
              <a:defRPr sz="8999"/>
            </a:lvl1pPr>
          </a:lstStyle>
          <a:p>
            <a:r>
              <a:rPr kumimoji="1" lang="ja-JP" altLang="en-US"/>
              <a:t>マスター タイトルの書式設定</a:t>
            </a:r>
          </a:p>
        </p:txBody>
      </p:sp>
      <p:sp>
        <p:nvSpPr>
          <p:cNvPr id="3" name="字幕 2">
            <a:extLst>
              <a:ext uri="{FF2B5EF4-FFF2-40B4-BE49-F238E27FC236}">
                <a16:creationId xmlns:a16="http://schemas.microsoft.com/office/drawing/2014/main" id="{87948EE9-24AC-FD17-7E43-F49051491D74}"/>
              </a:ext>
            </a:extLst>
          </p:cNvPr>
          <p:cNvSpPr>
            <a:spLocks noGrp="1"/>
          </p:cNvSpPr>
          <p:nvPr>
            <p:ph type="subTitle" idx="1"/>
          </p:nvPr>
        </p:nvSpPr>
        <p:spPr>
          <a:xfrm>
            <a:off x="2286000" y="5402223"/>
            <a:ext cx="13716000" cy="2483260"/>
          </a:xfrm>
        </p:spPr>
        <p:txBody>
          <a:bodyPr/>
          <a:lstStyle>
            <a:lvl1pPr marL="0" indent="0" algn="ctr">
              <a:buNone/>
              <a:defRPr sz="3600"/>
            </a:lvl1pPr>
            <a:lvl2pPr marL="685709" indent="0" algn="ctr">
              <a:buNone/>
              <a:defRPr sz="3000"/>
            </a:lvl2pPr>
            <a:lvl3pPr marL="1371417" indent="0" algn="ctr">
              <a:buNone/>
              <a:defRPr sz="2700"/>
            </a:lvl3pPr>
            <a:lvl4pPr marL="2057126" indent="0" algn="ctr">
              <a:buNone/>
              <a:defRPr sz="2400"/>
            </a:lvl4pPr>
            <a:lvl5pPr marL="2742834" indent="0" algn="ctr">
              <a:buNone/>
              <a:defRPr sz="2400"/>
            </a:lvl5pPr>
            <a:lvl6pPr marL="3428543" indent="0" algn="ctr">
              <a:buNone/>
              <a:defRPr sz="2400"/>
            </a:lvl6pPr>
            <a:lvl7pPr marL="4114251" indent="0" algn="ctr">
              <a:buNone/>
              <a:defRPr sz="2400"/>
            </a:lvl7pPr>
            <a:lvl8pPr marL="4799960" indent="0" algn="ctr">
              <a:buNone/>
              <a:defRPr sz="2400"/>
            </a:lvl8pPr>
            <a:lvl9pPr marL="5485668" indent="0" algn="ctr">
              <a:buNone/>
              <a:defRPr sz="24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2F30A364-F190-5B2B-A13A-EBED86737D33}"/>
              </a:ext>
            </a:extLst>
          </p:cNvPr>
          <p:cNvSpPr>
            <a:spLocks noGrp="1"/>
          </p:cNvSpPr>
          <p:nvPr>
            <p:ph type="dt" sz="half" idx="10"/>
          </p:nvPr>
        </p:nvSpPr>
        <p:spPr/>
        <p:txBody>
          <a:bodyPr/>
          <a:lstStyle/>
          <a:p>
            <a:fld id="{6006A506-F201-FA4B-9776-F5274166ED38}" type="datetime1">
              <a:rPr kumimoji="1" lang="ja-JP" altLang="en-US" smtClean="0"/>
              <a:t>2025/3/31</a:t>
            </a:fld>
            <a:endParaRPr kumimoji="1" lang="ja-JP" altLang="en-US"/>
          </a:p>
        </p:txBody>
      </p:sp>
      <p:sp>
        <p:nvSpPr>
          <p:cNvPr id="5" name="フッター プレースホルダー 4">
            <a:extLst>
              <a:ext uri="{FF2B5EF4-FFF2-40B4-BE49-F238E27FC236}">
                <a16:creationId xmlns:a16="http://schemas.microsoft.com/office/drawing/2014/main" id="{A1C5EB0D-F783-C79E-3AC1-A17DBC581FF6}"/>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79A3EE8D-A908-EE96-D775-C12E64389B8F}"/>
              </a:ext>
            </a:extLst>
          </p:cNvPr>
          <p:cNvSpPr>
            <a:spLocks noGrp="1"/>
          </p:cNvSpPr>
          <p:nvPr>
            <p:ph type="sldNum" sz="quarter" idx="12"/>
          </p:nvPr>
        </p:nvSpPr>
        <p:spPr/>
        <p:txBody>
          <a:bodyPr/>
          <a:lstStyle>
            <a:lvl1pPr>
              <a:defRPr sz="4799"/>
            </a:lvl1pPr>
          </a:lstStyle>
          <a:p>
            <a:fld id="{FAE360B3-67C5-2B44-9514-F27599D3789E}" type="slidenum">
              <a:rPr lang="ja-JP" altLang="en-US" smtClean="0"/>
              <a:pPr/>
              <a:t>‹#›</a:t>
            </a:fld>
            <a:endParaRPr lang="ja-JP" altLang="en-US"/>
          </a:p>
        </p:txBody>
      </p:sp>
    </p:spTree>
    <p:extLst>
      <p:ext uri="{BB962C8B-B14F-4D97-AF65-F5344CB8AC3E}">
        <p14:creationId xmlns:p14="http://schemas.microsoft.com/office/powerpoint/2010/main" val="12822965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Tree>
    <p:extLst>
      <p:ext uri="{BB962C8B-B14F-4D97-AF65-F5344CB8AC3E}">
        <p14:creationId xmlns:p14="http://schemas.microsoft.com/office/powerpoint/2010/main" val="1819710916"/>
      </p:ext>
    </p:extLst>
  </p:cSld>
  <p:clrMapOvr>
    <a:masterClrMapping/>
  </p:clrMapOvr>
  <p:transition advTm="60000">
    <p:fade/>
  </p:transition>
  <p:extLst>
    <p:ext uri="{DCECCB84-F9BA-43D5-87BE-67443E8EF086}">
      <p15:sldGuideLst xmlns:p15="http://schemas.microsoft.com/office/powerpoint/2012/main">
        <p15:guide id="1" orient="horz" pos="3240" userDrawn="1">
          <p15:clr>
            <a:srgbClr val="FBAE40"/>
          </p15:clr>
        </p15:guide>
        <p15:guide id="2" pos="5762"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Tree>
    <p:extLst>
      <p:ext uri="{BB962C8B-B14F-4D97-AF65-F5344CB8AC3E}">
        <p14:creationId xmlns:p14="http://schemas.microsoft.com/office/powerpoint/2010/main" val="3787963429"/>
      </p:ext>
    </p:extLst>
  </p:cSld>
  <p:clrMapOvr>
    <a:masterClrMapping/>
  </p:clrMapOvr>
  <p:transition advTm="60000">
    <p:fade/>
  </p:transition>
  <p:extLst>
    <p:ext uri="{DCECCB84-F9BA-43D5-87BE-67443E8EF086}">
      <p15:sldGuideLst xmlns:p15="http://schemas.microsoft.com/office/powerpoint/2012/main">
        <p15:guide id="1" orient="horz" pos="3240" userDrawn="1">
          <p15:clr>
            <a:srgbClr val="FBAE40"/>
          </p15:clr>
        </p15:guide>
        <p15:guide id="2" pos="5762"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3.png"/></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theme" Target="../theme/theme3.xml"/><Relationship Id="rId1" Type="http://schemas.openxmlformats.org/officeDocument/2006/relationships/slideLayout" Target="../slideLayouts/slideLayout4.xml"/><Relationship Id="rId4" Type="http://schemas.openxmlformats.org/officeDocument/2006/relationships/image" Target="../media/image2.png"/></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theme" Target="../theme/theme4.xml"/><Relationship Id="rId1" Type="http://schemas.openxmlformats.org/officeDocument/2006/relationships/slideLayout" Target="../slideLayouts/slideLayout5.xml"/><Relationship Id="rId4" Type="http://schemas.openxmlformats.org/officeDocument/2006/relationships/image" Target="../media/image2.png"/></Relationships>
</file>

<file path=ppt/slideMasters/_rels/slideMaster5.xml.rels><?xml version="1.0" encoding="UTF-8" standalone="yes"?>
<Relationships xmlns="http://schemas.openxmlformats.org/package/2006/relationships"><Relationship Id="rId1" Type="http://schemas.openxmlformats.org/officeDocument/2006/relationships/theme" Target="../theme/theme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1" name="図 10" descr="図形&#10;&#10;自動的に生成された説明">
            <a:extLst>
              <a:ext uri="{FF2B5EF4-FFF2-40B4-BE49-F238E27FC236}">
                <a16:creationId xmlns:a16="http://schemas.microsoft.com/office/drawing/2014/main" id="{36C0B596-368B-EEB1-AC9B-9C39204D9ED6}"/>
              </a:ext>
            </a:extLst>
          </p:cNvPr>
          <p:cNvPicPr>
            <a:picLocks noChangeAspect="1"/>
          </p:cNvPicPr>
          <p:nvPr userDrawn="1"/>
        </p:nvPicPr>
        <p:blipFill>
          <a:blip r:embed="rId3"/>
          <a:stretch>
            <a:fillRect/>
          </a:stretch>
        </p:blipFill>
        <p:spPr>
          <a:xfrm>
            <a:off x="1" y="60"/>
            <a:ext cx="18288000" cy="10285294"/>
          </a:xfrm>
          <a:prstGeom prst="rect">
            <a:avLst/>
          </a:prstGeom>
        </p:spPr>
      </p:pic>
      <p:pic>
        <p:nvPicPr>
          <p:cNvPr id="3" name="図 2" descr="黒い背景に白い文字がある&#10;&#10;中程度の精度で自動的に生成された説明">
            <a:extLst>
              <a:ext uri="{FF2B5EF4-FFF2-40B4-BE49-F238E27FC236}">
                <a16:creationId xmlns:a16="http://schemas.microsoft.com/office/drawing/2014/main" id="{F250C710-E8B0-EB3B-9E15-9D6093624DD9}"/>
              </a:ext>
            </a:extLst>
          </p:cNvPr>
          <p:cNvPicPr>
            <a:picLocks noChangeAspect="1"/>
          </p:cNvPicPr>
          <p:nvPr userDrawn="1"/>
        </p:nvPicPr>
        <p:blipFill>
          <a:blip r:embed="rId4"/>
          <a:stretch>
            <a:fillRect/>
          </a:stretch>
        </p:blipFill>
        <p:spPr>
          <a:xfrm>
            <a:off x="15912352" y="9685263"/>
            <a:ext cx="2172507" cy="473606"/>
          </a:xfrm>
          <a:prstGeom prst="rect">
            <a:avLst/>
          </a:prstGeom>
        </p:spPr>
      </p:pic>
    </p:spTree>
    <p:extLst>
      <p:ext uri="{BB962C8B-B14F-4D97-AF65-F5344CB8AC3E}">
        <p14:creationId xmlns:p14="http://schemas.microsoft.com/office/powerpoint/2010/main" val="3049187753"/>
      </p:ext>
    </p:extLst>
  </p:cSld>
  <p:clrMap bg1="lt1" tx1="dk1" bg2="lt2" tx2="dk2" accent1="accent1" accent2="accent2" accent3="accent3" accent4="accent4" accent5="accent5" accent6="accent6" hlink="hlink" folHlink="folHlink"/>
  <p:sldLayoutIdLst>
    <p:sldLayoutId id="2147483671" r:id="rId1"/>
  </p:sldLayoutIdLst>
  <p:transition advTm="60000">
    <p:fade/>
  </p:transition>
  <p:txStyles>
    <p:titleStyle>
      <a:lvl1pPr algn="l" defTabSz="1370890" rtl="0" eaLnBrk="1" latinLnBrk="0" hangingPunct="1">
        <a:lnSpc>
          <a:spcPct val="90000"/>
        </a:lnSpc>
        <a:spcBef>
          <a:spcPct val="0"/>
        </a:spcBef>
        <a:buNone/>
        <a:defRPr kumimoji="1" sz="6595" kern="1200">
          <a:solidFill>
            <a:schemeClr val="tx1"/>
          </a:solidFill>
          <a:latin typeface="+mj-lt"/>
          <a:ea typeface="+mj-ea"/>
          <a:cs typeface="+mj-cs"/>
        </a:defRPr>
      </a:lvl1pPr>
    </p:titleStyle>
    <p:bodyStyle>
      <a:lvl1pPr marL="342722" indent="-342722" algn="l" defTabSz="1370890" rtl="0" eaLnBrk="1" latinLnBrk="0" hangingPunct="1">
        <a:lnSpc>
          <a:spcPct val="90000"/>
        </a:lnSpc>
        <a:spcBef>
          <a:spcPts val="1499"/>
        </a:spcBef>
        <a:buFont typeface="Arial" panose="020B0604020202020204" pitchFamily="34" charset="0"/>
        <a:buChar char="•"/>
        <a:defRPr kumimoji="1" sz="4200" kern="1200">
          <a:solidFill>
            <a:schemeClr val="tx1"/>
          </a:solidFill>
          <a:latin typeface="+mn-lt"/>
          <a:ea typeface="+mn-ea"/>
          <a:cs typeface="+mn-cs"/>
        </a:defRPr>
      </a:lvl1pPr>
      <a:lvl2pPr marL="1028166" indent="-342722" algn="l" defTabSz="1370890" rtl="0" eaLnBrk="1" latinLnBrk="0" hangingPunct="1">
        <a:lnSpc>
          <a:spcPct val="90000"/>
        </a:lnSpc>
        <a:spcBef>
          <a:spcPts val="748"/>
        </a:spcBef>
        <a:buFont typeface="Arial" panose="020B0604020202020204" pitchFamily="34" charset="0"/>
        <a:buChar char="•"/>
        <a:defRPr kumimoji="1" sz="3600" kern="1200">
          <a:solidFill>
            <a:schemeClr val="tx1"/>
          </a:solidFill>
          <a:latin typeface="+mn-lt"/>
          <a:ea typeface="+mn-ea"/>
          <a:cs typeface="+mn-cs"/>
        </a:defRPr>
      </a:lvl2pPr>
      <a:lvl3pPr marL="1713611" indent="-342722" algn="l" defTabSz="1370890" rtl="0" eaLnBrk="1" latinLnBrk="0" hangingPunct="1">
        <a:lnSpc>
          <a:spcPct val="90000"/>
        </a:lnSpc>
        <a:spcBef>
          <a:spcPts val="748"/>
        </a:spcBef>
        <a:buFont typeface="Arial" panose="020B0604020202020204" pitchFamily="34" charset="0"/>
        <a:buChar char="•"/>
        <a:defRPr kumimoji="1" sz="3000" kern="1200">
          <a:solidFill>
            <a:schemeClr val="tx1"/>
          </a:solidFill>
          <a:latin typeface="+mn-lt"/>
          <a:ea typeface="+mn-ea"/>
          <a:cs typeface="+mn-cs"/>
        </a:defRPr>
      </a:lvl3pPr>
      <a:lvl4pPr marL="2399056"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4pPr>
      <a:lvl5pPr marL="3084500"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5pPr>
      <a:lvl6pPr marL="3769944"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6pPr>
      <a:lvl7pPr marL="4455390"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7pPr>
      <a:lvl8pPr marL="5140832"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8pPr>
      <a:lvl9pPr marL="5826276"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9pPr>
    </p:bodyStyle>
    <p:otherStyle>
      <a:defPPr>
        <a:defRPr lang="ja-JP"/>
      </a:defPPr>
      <a:lvl1pPr marL="0" algn="l" defTabSz="1370890" rtl="0" eaLnBrk="1" latinLnBrk="0" hangingPunct="1">
        <a:defRPr kumimoji="1" sz="2699" kern="1200">
          <a:solidFill>
            <a:schemeClr val="tx1"/>
          </a:solidFill>
          <a:latin typeface="+mn-lt"/>
          <a:ea typeface="+mn-ea"/>
          <a:cs typeface="+mn-cs"/>
        </a:defRPr>
      </a:lvl1pPr>
      <a:lvl2pPr marL="685445" algn="l" defTabSz="1370890" rtl="0" eaLnBrk="1" latinLnBrk="0" hangingPunct="1">
        <a:defRPr kumimoji="1" sz="2699" kern="1200">
          <a:solidFill>
            <a:schemeClr val="tx1"/>
          </a:solidFill>
          <a:latin typeface="+mn-lt"/>
          <a:ea typeface="+mn-ea"/>
          <a:cs typeface="+mn-cs"/>
        </a:defRPr>
      </a:lvl2pPr>
      <a:lvl3pPr marL="1370890" algn="l" defTabSz="1370890" rtl="0" eaLnBrk="1" latinLnBrk="0" hangingPunct="1">
        <a:defRPr kumimoji="1" sz="2699" kern="1200">
          <a:solidFill>
            <a:schemeClr val="tx1"/>
          </a:solidFill>
          <a:latin typeface="+mn-lt"/>
          <a:ea typeface="+mn-ea"/>
          <a:cs typeface="+mn-cs"/>
        </a:defRPr>
      </a:lvl3pPr>
      <a:lvl4pPr marL="2056334" algn="l" defTabSz="1370890" rtl="0" eaLnBrk="1" latinLnBrk="0" hangingPunct="1">
        <a:defRPr kumimoji="1" sz="2699" kern="1200">
          <a:solidFill>
            <a:schemeClr val="tx1"/>
          </a:solidFill>
          <a:latin typeface="+mn-lt"/>
          <a:ea typeface="+mn-ea"/>
          <a:cs typeface="+mn-cs"/>
        </a:defRPr>
      </a:lvl4pPr>
      <a:lvl5pPr marL="2741777" algn="l" defTabSz="1370890" rtl="0" eaLnBrk="1" latinLnBrk="0" hangingPunct="1">
        <a:defRPr kumimoji="1" sz="2699" kern="1200">
          <a:solidFill>
            <a:schemeClr val="tx1"/>
          </a:solidFill>
          <a:latin typeface="+mn-lt"/>
          <a:ea typeface="+mn-ea"/>
          <a:cs typeface="+mn-cs"/>
        </a:defRPr>
      </a:lvl5pPr>
      <a:lvl6pPr marL="3427219" algn="l" defTabSz="1370890" rtl="0" eaLnBrk="1" latinLnBrk="0" hangingPunct="1">
        <a:defRPr kumimoji="1" sz="2699" kern="1200">
          <a:solidFill>
            <a:schemeClr val="tx1"/>
          </a:solidFill>
          <a:latin typeface="+mn-lt"/>
          <a:ea typeface="+mn-ea"/>
          <a:cs typeface="+mn-cs"/>
        </a:defRPr>
      </a:lvl6pPr>
      <a:lvl7pPr marL="4112667" algn="l" defTabSz="1370890" rtl="0" eaLnBrk="1" latinLnBrk="0" hangingPunct="1">
        <a:defRPr kumimoji="1" sz="2699" kern="1200">
          <a:solidFill>
            <a:schemeClr val="tx1"/>
          </a:solidFill>
          <a:latin typeface="+mn-lt"/>
          <a:ea typeface="+mn-ea"/>
          <a:cs typeface="+mn-cs"/>
        </a:defRPr>
      </a:lvl7pPr>
      <a:lvl8pPr marL="4798111" algn="l" defTabSz="1370890" rtl="0" eaLnBrk="1" latinLnBrk="0" hangingPunct="1">
        <a:defRPr kumimoji="1" sz="2699" kern="1200">
          <a:solidFill>
            <a:schemeClr val="tx1"/>
          </a:solidFill>
          <a:latin typeface="+mn-lt"/>
          <a:ea typeface="+mn-ea"/>
          <a:cs typeface="+mn-cs"/>
        </a:defRPr>
      </a:lvl8pPr>
      <a:lvl9pPr marL="5483553" algn="l" defTabSz="1370890" rtl="0" eaLnBrk="1" latinLnBrk="0" hangingPunct="1">
        <a:defRPr kumimoji="1" sz="2699"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240" userDrawn="1">
          <p15:clr>
            <a:srgbClr val="F26B43"/>
          </p15:clr>
        </p15:guide>
        <p15:guide id="2" pos="5762"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図 2" descr="アイコン&#10;&#10;低い精度で自動的に生成された説明">
            <a:extLst>
              <a:ext uri="{FF2B5EF4-FFF2-40B4-BE49-F238E27FC236}">
                <a16:creationId xmlns:a16="http://schemas.microsoft.com/office/drawing/2014/main" id="{CB53DA13-6679-244C-4DAE-514A77B32816}"/>
              </a:ext>
            </a:extLst>
          </p:cNvPr>
          <p:cNvPicPr>
            <a:picLocks noChangeAspect="1"/>
          </p:cNvPicPr>
          <p:nvPr userDrawn="1"/>
        </p:nvPicPr>
        <p:blipFill>
          <a:blip r:embed="rId4"/>
          <a:stretch>
            <a:fillRect/>
          </a:stretch>
        </p:blipFill>
        <p:spPr>
          <a:xfrm>
            <a:off x="1" y="60"/>
            <a:ext cx="18288000" cy="10285294"/>
          </a:xfrm>
          <a:prstGeom prst="rect">
            <a:avLst/>
          </a:prstGeom>
        </p:spPr>
      </p:pic>
      <p:pic>
        <p:nvPicPr>
          <p:cNvPr id="4" name="図 3" descr="黒い背景に白い文字がある&#10;&#10;中程度の精度で自動的に生成された説明">
            <a:extLst>
              <a:ext uri="{FF2B5EF4-FFF2-40B4-BE49-F238E27FC236}">
                <a16:creationId xmlns:a16="http://schemas.microsoft.com/office/drawing/2014/main" id="{D46F55DE-0D0A-5561-0D6A-D5BE68FDBDFC}"/>
              </a:ext>
            </a:extLst>
          </p:cNvPr>
          <p:cNvPicPr>
            <a:picLocks noChangeAspect="1"/>
          </p:cNvPicPr>
          <p:nvPr userDrawn="1"/>
        </p:nvPicPr>
        <p:blipFill>
          <a:blip r:embed="rId5"/>
          <a:stretch>
            <a:fillRect/>
          </a:stretch>
        </p:blipFill>
        <p:spPr>
          <a:xfrm>
            <a:off x="15912352" y="9685263"/>
            <a:ext cx="2172507" cy="473606"/>
          </a:xfrm>
          <a:prstGeom prst="rect">
            <a:avLst/>
          </a:prstGeom>
        </p:spPr>
      </p:pic>
    </p:spTree>
    <p:extLst>
      <p:ext uri="{BB962C8B-B14F-4D97-AF65-F5344CB8AC3E}">
        <p14:creationId xmlns:p14="http://schemas.microsoft.com/office/powerpoint/2010/main" val="1515811533"/>
      </p:ext>
    </p:extLst>
  </p:cSld>
  <p:clrMap bg1="lt1" tx1="dk1" bg2="lt2" tx2="dk2" accent1="accent1" accent2="accent2" accent3="accent3" accent4="accent4" accent5="accent5" accent6="accent6" hlink="hlink" folHlink="folHlink"/>
  <p:sldLayoutIdLst>
    <p:sldLayoutId id="2147483673" r:id="rId1"/>
    <p:sldLayoutId id="2147483678" r:id="rId2"/>
  </p:sldLayoutIdLst>
  <p:transition advTm="60000">
    <p:fade/>
  </p:transition>
  <p:txStyles>
    <p:titleStyle>
      <a:lvl1pPr algn="l" defTabSz="1370890" rtl="0" eaLnBrk="1" latinLnBrk="0" hangingPunct="1">
        <a:lnSpc>
          <a:spcPct val="90000"/>
        </a:lnSpc>
        <a:spcBef>
          <a:spcPct val="0"/>
        </a:spcBef>
        <a:buNone/>
        <a:defRPr kumimoji="1" sz="6595" kern="1200">
          <a:solidFill>
            <a:schemeClr val="tx1"/>
          </a:solidFill>
          <a:latin typeface="+mj-lt"/>
          <a:ea typeface="+mj-ea"/>
          <a:cs typeface="+mj-cs"/>
        </a:defRPr>
      </a:lvl1pPr>
    </p:titleStyle>
    <p:bodyStyle>
      <a:lvl1pPr marL="342722" indent="-342722" algn="l" defTabSz="1370890" rtl="0" eaLnBrk="1" latinLnBrk="0" hangingPunct="1">
        <a:lnSpc>
          <a:spcPct val="90000"/>
        </a:lnSpc>
        <a:spcBef>
          <a:spcPts val="1499"/>
        </a:spcBef>
        <a:buFont typeface="Arial" panose="020B0604020202020204" pitchFamily="34" charset="0"/>
        <a:buChar char="•"/>
        <a:defRPr kumimoji="1" sz="4200" kern="1200">
          <a:solidFill>
            <a:schemeClr val="tx1"/>
          </a:solidFill>
          <a:latin typeface="+mn-lt"/>
          <a:ea typeface="+mn-ea"/>
          <a:cs typeface="+mn-cs"/>
        </a:defRPr>
      </a:lvl1pPr>
      <a:lvl2pPr marL="1028166" indent="-342722" algn="l" defTabSz="1370890" rtl="0" eaLnBrk="1" latinLnBrk="0" hangingPunct="1">
        <a:lnSpc>
          <a:spcPct val="90000"/>
        </a:lnSpc>
        <a:spcBef>
          <a:spcPts val="748"/>
        </a:spcBef>
        <a:buFont typeface="Arial" panose="020B0604020202020204" pitchFamily="34" charset="0"/>
        <a:buChar char="•"/>
        <a:defRPr kumimoji="1" sz="3600" kern="1200">
          <a:solidFill>
            <a:schemeClr val="tx1"/>
          </a:solidFill>
          <a:latin typeface="+mn-lt"/>
          <a:ea typeface="+mn-ea"/>
          <a:cs typeface="+mn-cs"/>
        </a:defRPr>
      </a:lvl2pPr>
      <a:lvl3pPr marL="1713611" indent="-342722" algn="l" defTabSz="1370890" rtl="0" eaLnBrk="1" latinLnBrk="0" hangingPunct="1">
        <a:lnSpc>
          <a:spcPct val="90000"/>
        </a:lnSpc>
        <a:spcBef>
          <a:spcPts val="748"/>
        </a:spcBef>
        <a:buFont typeface="Arial" panose="020B0604020202020204" pitchFamily="34" charset="0"/>
        <a:buChar char="•"/>
        <a:defRPr kumimoji="1" sz="3000" kern="1200">
          <a:solidFill>
            <a:schemeClr val="tx1"/>
          </a:solidFill>
          <a:latin typeface="+mn-lt"/>
          <a:ea typeface="+mn-ea"/>
          <a:cs typeface="+mn-cs"/>
        </a:defRPr>
      </a:lvl3pPr>
      <a:lvl4pPr marL="2399056"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4pPr>
      <a:lvl5pPr marL="3084500"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5pPr>
      <a:lvl6pPr marL="3769944"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6pPr>
      <a:lvl7pPr marL="4455390"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7pPr>
      <a:lvl8pPr marL="5140832"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8pPr>
      <a:lvl9pPr marL="5826276"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9pPr>
    </p:bodyStyle>
    <p:otherStyle>
      <a:defPPr>
        <a:defRPr lang="ja-JP"/>
      </a:defPPr>
      <a:lvl1pPr marL="0" algn="l" defTabSz="1370890" rtl="0" eaLnBrk="1" latinLnBrk="0" hangingPunct="1">
        <a:defRPr kumimoji="1" sz="2699" kern="1200">
          <a:solidFill>
            <a:schemeClr val="tx1"/>
          </a:solidFill>
          <a:latin typeface="+mn-lt"/>
          <a:ea typeface="+mn-ea"/>
          <a:cs typeface="+mn-cs"/>
        </a:defRPr>
      </a:lvl1pPr>
      <a:lvl2pPr marL="685445" algn="l" defTabSz="1370890" rtl="0" eaLnBrk="1" latinLnBrk="0" hangingPunct="1">
        <a:defRPr kumimoji="1" sz="2699" kern="1200">
          <a:solidFill>
            <a:schemeClr val="tx1"/>
          </a:solidFill>
          <a:latin typeface="+mn-lt"/>
          <a:ea typeface="+mn-ea"/>
          <a:cs typeface="+mn-cs"/>
        </a:defRPr>
      </a:lvl2pPr>
      <a:lvl3pPr marL="1370890" algn="l" defTabSz="1370890" rtl="0" eaLnBrk="1" latinLnBrk="0" hangingPunct="1">
        <a:defRPr kumimoji="1" sz="2699" kern="1200">
          <a:solidFill>
            <a:schemeClr val="tx1"/>
          </a:solidFill>
          <a:latin typeface="+mn-lt"/>
          <a:ea typeface="+mn-ea"/>
          <a:cs typeface="+mn-cs"/>
        </a:defRPr>
      </a:lvl3pPr>
      <a:lvl4pPr marL="2056334" algn="l" defTabSz="1370890" rtl="0" eaLnBrk="1" latinLnBrk="0" hangingPunct="1">
        <a:defRPr kumimoji="1" sz="2699" kern="1200">
          <a:solidFill>
            <a:schemeClr val="tx1"/>
          </a:solidFill>
          <a:latin typeface="+mn-lt"/>
          <a:ea typeface="+mn-ea"/>
          <a:cs typeface="+mn-cs"/>
        </a:defRPr>
      </a:lvl4pPr>
      <a:lvl5pPr marL="2741777" algn="l" defTabSz="1370890" rtl="0" eaLnBrk="1" latinLnBrk="0" hangingPunct="1">
        <a:defRPr kumimoji="1" sz="2699" kern="1200">
          <a:solidFill>
            <a:schemeClr val="tx1"/>
          </a:solidFill>
          <a:latin typeface="+mn-lt"/>
          <a:ea typeface="+mn-ea"/>
          <a:cs typeface="+mn-cs"/>
        </a:defRPr>
      </a:lvl5pPr>
      <a:lvl6pPr marL="3427219" algn="l" defTabSz="1370890" rtl="0" eaLnBrk="1" latinLnBrk="0" hangingPunct="1">
        <a:defRPr kumimoji="1" sz="2699" kern="1200">
          <a:solidFill>
            <a:schemeClr val="tx1"/>
          </a:solidFill>
          <a:latin typeface="+mn-lt"/>
          <a:ea typeface="+mn-ea"/>
          <a:cs typeface="+mn-cs"/>
        </a:defRPr>
      </a:lvl6pPr>
      <a:lvl7pPr marL="4112667" algn="l" defTabSz="1370890" rtl="0" eaLnBrk="1" latinLnBrk="0" hangingPunct="1">
        <a:defRPr kumimoji="1" sz="2699" kern="1200">
          <a:solidFill>
            <a:schemeClr val="tx1"/>
          </a:solidFill>
          <a:latin typeface="+mn-lt"/>
          <a:ea typeface="+mn-ea"/>
          <a:cs typeface="+mn-cs"/>
        </a:defRPr>
      </a:lvl7pPr>
      <a:lvl8pPr marL="4798111" algn="l" defTabSz="1370890" rtl="0" eaLnBrk="1" latinLnBrk="0" hangingPunct="1">
        <a:defRPr kumimoji="1" sz="2699" kern="1200">
          <a:solidFill>
            <a:schemeClr val="tx1"/>
          </a:solidFill>
          <a:latin typeface="+mn-lt"/>
          <a:ea typeface="+mn-ea"/>
          <a:cs typeface="+mn-cs"/>
        </a:defRPr>
      </a:lvl8pPr>
      <a:lvl9pPr marL="5483553" algn="l" defTabSz="1370890" rtl="0" eaLnBrk="1" latinLnBrk="0" hangingPunct="1">
        <a:defRPr kumimoji="1" sz="2699"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240" userDrawn="1">
          <p15:clr>
            <a:srgbClr val="F26B43"/>
          </p15:clr>
        </p15:guide>
        <p15:guide id="2" pos="5762"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図 2" descr="背景パターン が含まれている画像&#10;&#10;自動的に生成された説明">
            <a:extLst>
              <a:ext uri="{FF2B5EF4-FFF2-40B4-BE49-F238E27FC236}">
                <a16:creationId xmlns:a16="http://schemas.microsoft.com/office/drawing/2014/main" id="{12575B11-BCDE-83A5-2F88-91207E7196F0}"/>
              </a:ext>
            </a:extLst>
          </p:cNvPr>
          <p:cNvPicPr>
            <a:picLocks noChangeAspect="1"/>
          </p:cNvPicPr>
          <p:nvPr userDrawn="1"/>
        </p:nvPicPr>
        <p:blipFill>
          <a:blip r:embed="rId3"/>
          <a:stretch>
            <a:fillRect/>
          </a:stretch>
        </p:blipFill>
        <p:spPr>
          <a:xfrm>
            <a:off x="1" y="60"/>
            <a:ext cx="18288000" cy="10285294"/>
          </a:xfrm>
          <a:prstGeom prst="rect">
            <a:avLst/>
          </a:prstGeom>
        </p:spPr>
      </p:pic>
      <p:pic>
        <p:nvPicPr>
          <p:cNvPr id="4" name="図 3" descr="黒い背景に白い文字がある&#10;&#10;中程度の精度で自動的に生成された説明">
            <a:extLst>
              <a:ext uri="{FF2B5EF4-FFF2-40B4-BE49-F238E27FC236}">
                <a16:creationId xmlns:a16="http://schemas.microsoft.com/office/drawing/2014/main" id="{82976C70-90DC-396F-76D0-C54C6069F6D1}"/>
              </a:ext>
            </a:extLst>
          </p:cNvPr>
          <p:cNvPicPr>
            <a:picLocks noChangeAspect="1"/>
          </p:cNvPicPr>
          <p:nvPr userDrawn="1"/>
        </p:nvPicPr>
        <p:blipFill>
          <a:blip r:embed="rId4"/>
          <a:stretch>
            <a:fillRect/>
          </a:stretch>
        </p:blipFill>
        <p:spPr>
          <a:xfrm>
            <a:off x="15912352" y="9685263"/>
            <a:ext cx="2172507" cy="473606"/>
          </a:xfrm>
          <a:prstGeom prst="rect">
            <a:avLst/>
          </a:prstGeom>
        </p:spPr>
      </p:pic>
    </p:spTree>
    <p:extLst>
      <p:ext uri="{BB962C8B-B14F-4D97-AF65-F5344CB8AC3E}">
        <p14:creationId xmlns:p14="http://schemas.microsoft.com/office/powerpoint/2010/main" val="943240276"/>
      </p:ext>
    </p:extLst>
  </p:cSld>
  <p:clrMap bg1="lt1" tx1="dk1" bg2="lt2" tx2="dk2" accent1="accent1" accent2="accent2" accent3="accent3" accent4="accent4" accent5="accent5" accent6="accent6" hlink="hlink" folHlink="folHlink"/>
  <p:sldLayoutIdLst>
    <p:sldLayoutId id="2147483675" r:id="rId1"/>
  </p:sldLayoutIdLst>
  <p:transition advTm="60000">
    <p:fade/>
  </p:transition>
  <p:txStyles>
    <p:titleStyle>
      <a:lvl1pPr algn="l" defTabSz="1370890" rtl="0" eaLnBrk="1" latinLnBrk="0" hangingPunct="1">
        <a:lnSpc>
          <a:spcPct val="90000"/>
        </a:lnSpc>
        <a:spcBef>
          <a:spcPct val="0"/>
        </a:spcBef>
        <a:buNone/>
        <a:defRPr kumimoji="1" sz="6595" kern="1200">
          <a:solidFill>
            <a:schemeClr val="tx1"/>
          </a:solidFill>
          <a:latin typeface="+mj-lt"/>
          <a:ea typeface="+mj-ea"/>
          <a:cs typeface="+mj-cs"/>
        </a:defRPr>
      </a:lvl1pPr>
    </p:titleStyle>
    <p:bodyStyle>
      <a:lvl1pPr marL="342722" indent="-342722" algn="l" defTabSz="1370890" rtl="0" eaLnBrk="1" latinLnBrk="0" hangingPunct="1">
        <a:lnSpc>
          <a:spcPct val="90000"/>
        </a:lnSpc>
        <a:spcBef>
          <a:spcPts val="1499"/>
        </a:spcBef>
        <a:buFont typeface="Arial" panose="020B0604020202020204" pitchFamily="34" charset="0"/>
        <a:buChar char="•"/>
        <a:defRPr kumimoji="1" sz="4200" kern="1200">
          <a:solidFill>
            <a:schemeClr val="tx1"/>
          </a:solidFill>
          <a:latin typeface="+mn-lt"/>
          <a:ea typeface="+mn-ea"/>
          <a:cs typeface="+mn-cs"/>
        </a:defRPr>
      </a:lvl1pPr>
      <a:lvl2pPr marL="1028166" indent="-342722" algn="l" defTabSz="1370890" rtl="0" eaLnBrk="1" latinLnBrk="0" hangingPunct="1">
        <a:lnSpc>
          <a:spcPct val="90000"/>
        </a:lnSpc>
        <a:spcBef>
          <a:spcPts val="748"/>
        </a:spcBef>
        <a:buFont typeface="Arial" panose="020B0604020202020204" pitchFamily="34" charset="0"/>
        <a:buChar char="•"/>
        <a:defRPr kumimoji="1" sz="3600" kern="1200">
          <a:solidFill>
            <a:schemeClr val="tx1"/>
          </a:solidFill>
          <a:latin typeface="+mn-lt"/>
          <a:ea typeface="+mn-ea"/>
          <a:cs typeface="+mn-cs"/>
        </a:defRPr>
      </a:lvl2pPr>
      <a:lvl3pPr marL="1713611" indent="-342722" algn="l" defTabSz="1370890" rtl="0" eaLnBrk="1" latinLnBrk="0" hangingPunct="1">
        <a:lnSpc>
          <a:spcPct val="90000"/>
        </a:lnSpc>
        <a:spcBef>
          <a:spcPts val="748"/>
        </a:spcBef>
        <a:buFont typeface="Arial" panose="020B0604020202020204" pitchFamily="34" charset="0"/>
        <a:buChar char="•"/>
        <a:defRPr kumimoji="1" sz="3000" kern="1200">
          <a:solidFill>
            <a:schemeClr val="tx1"/>
          </a:solidFill>
          <a:latin typeface="+mn-lt"/>
          <a:ea typeface="+mn-ea"/>
          <a:cs typeface="+mn-cs"/>
        </a:defRPr>
      </a:lvl3pPr>
      <a:lvl4pPr marL="2399056"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4pPr>
      <a:lvl5pPr marL="3084500"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5pPr>
      <a:lvl6pPr marL="3769944"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6pPr>
      <a:lvl7pPr marL="4455390"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7pPr>
      <a:lvl8pPr marL="5140832"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8pPr>
      <a:lvl9pPr marL="5826276"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9pPr>
    </p:bodyStyle>
    <p:otherStyle>
      <a:defPPr>
        <a:defRPr lang="ja-JP"/>
      </a:defPPr>
      <a:lvl1pPr marL="0" algn="l" defTabSz="1370890" rtl="0" eaLnBrk="1" latinLnBrk="0" hangingPunct="1">
        <a:defRPr kumimoji="1" sz="2699" kern="1200">
          <a:solidFill>
            <a:schemeClr val="tx1"/>
          </a:solidFill>
          <a:latin typeface="+mn-lt"/>
          <a:ea typeface="+mn-ea"/>
          <a:cs typeface="+mn-cs"/>
        </a:defRPr>
      </a:lvl1pPr>
      <a:lvl2pPr marL="685445" algn="l" defTabSz="1370890" rtl="0" eaLnBrk="1" latinLnBrk="0" hangingPunct="1">
        <a:defRPr kumimoji="1" sz="2699" kern="1200">
          <a:solidFill>
            <a:schemeClr val="tx1"/>
          </a:solidFill>
          <a:latin typeface="+mn-lt"/>
          <a:ea typeface="+mn-ea"/>
          <a:cs typeface="+mn-cs"/>
        </a:defRPr>
      </a:lvl2pPr>
      <a:lvl3pPr marL="1370890" algn="l" defTabSz="1370890" rtl="0" eaLnBrk="1" latinLnBrk="0" hangingPunct="1">
        <a:defRPr kumimoji="1" sz="2699" kern="1200">
          <a:solidFill>
            <a:schemeClr val="tx1"/>
          </a:solidFill>
          <a:latin typeface="+mn-lt"/>
          <a:ea typeface="+mn-ea"/>
          <a:cs typeface="+mn-cs"/>
        </a:defRPr>
      </a:lvl3pPr>
      <a:lvl4pPr marL="2056334" algn="l" defTabSz="1370890" rtl="0" eaLnBrk="1" latinLnBrk="0" hangingPunct="1">
        <a:defRPr kumimoji="1" sz="2699" kern="1200">
          <a:solidFill>
            <a:schemeClr val="tx1"/>
          </a:solidFill>
          <a:latin typeface="+mn-lt"/>
          <a:ea typeface="+mn-ea"/>
          <a:cs typeface="+mn-cs"/>
        </a:defRPr>
      </a:lvl4pPr>
      <a:lvl5pPr marL="2741777" algn="l" defTabSz="1370890" rtl="0" eaLnBrk="1" latinLnBrk="0" hangingPunct="1">
        <a:defRPr kumimoji="1" sz="2699" kern="1200">
          <a:solidFill>
            <a:schemeClr val="tx1"/>
          </a:solidFill>
          <a:latin typeface="+mn-lt"/>
          <a:ea typeface="+mn-ea"/>
          <a:cs typeface="+mn-cs"/>
        </a:defRPr>
      </a:lvl5pPr>
      <a:lvl6pPr marL="3427219" algn="l" defTabSz="1370890" rtl="0" eaLnBrk="1" latinLnBrk="0" hangingPunct="1">
        <a:defRPr kumimoji="1" sz="2699" kern="1200">
          <a:solidFill>
            <a:schemeClr val="tx1"/>
          </a:solidFill>
          <a:latin typeface="+mn-lt"/>
          <a:ea typeface="+mn-ea"/>
          <a:cs typeface="+mn-cs"/>
        </a:defRPr>
      </a:lvl6pPr>
      <a:lvl7pPr marL="4112667" algn="l" defTabSz="1370890" rtl="0" eaLnBrk="1" latinLnBrk="0" hangingPunct="1">
        <a:defRPr kumimoji="1" sz="2699" kern="1200">
          <a:solidFill>
            <a:schemeClr val="tx1"/>
          </a:solidFill>
          <a:latin typeface="+mn-lt"/>
          <a:ea typeface="+mn-ea"/>
          <a:cs typeface="+mn-cs"/>
        </a:defRPr>
      </a:lvl7pPr>
      <a:lvl8pPr marL="4798111" algn="l" defTabSz="1370890" rtl="0" eaLnBrk="1" latinLnBrk="0" hangingPunct="1">
        <a:defRPr kumimoji="1" sz="2699" kern="1200">
          <a:solidFill>
            <a:schemeClr val="tx1"/>
          </a:solidFill>
          <a:latin typeface="+mn-lt"/>
          <a:ea typeface="+mn-ea"/>
          <a:cs typeface="+mn-cs"/>
        </a:defRPr>
      </a:lvl8pPr>
      <a:lvl9pPr marL="5483553" algn="l" defTabSz="1370890" rtl="0" eaLnBrk="1" latinLnBrk="0" hangingPunct="1">
        <a:defRPr kumimoji="1" sz="2699"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240" userDrawn="1">
          <p15:clr>
            <a:srgbClr val="F26B43"/>
          </p15:clr>
        </p15:guide>
        <p15:guide id="2" pos="5762"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図 2" descr="パソコンの画面&#10;&#10;中程度の精度で自動的に生成された説明">
            <a:extLst>
              <a:ext uri="{FF2B5EF4-FFF2-40B4-BE49-F238E27FC236}">
                <a16:creationId xmlns:a16="http://schemas.microsoft.com/office/drawing/2014/main" id="{49C7D125-44E8-C9DF-F5BE-FF001D240EC6}"/>
              </a:ext>
            </a:extLst>
          </p:cNvPr>
          <p:cNvPicPr>
            <a:picLocks noChangeAspect="1"/>
          </p:cNvPicPr>
          <p:nvPr userDrawn="1"/>
        </p:nvPicPr>
        <p:blipFill rotWithShape="1">
          <a:blip r:embed="rId3"/>
          <a:srcRect b="365"/>
          <a:stretch/>
        </p:blipFill>
        <p:spPr>
          <a:xfrm>
            <a:off x="1" y="1"/>
            <a:ext cx="18288105" cy="10285412"/>
          </a:xfrm>
          <a:prstGeom prst="rect">
            <a:avLst/>
          </a:prstGeom>
        </p:spPr>
      </p:pic>
      <p:pic>
        <p:nvPicPr>
          <p:cNvPr id="4" name="図 3" descr="黒い背景に白い文字がある&#10;&#10;中程度の精度で自動的に生成された説明">
            <a:extLst>
              <a:ext uri="{FF2B5EF4-FFF2-40B4-BE49-F238E27FC236}">
                <a16:creationId xmlns:a16="http://schemas.microsoft.com/office/drawing/2014/main" id="{689CF898-DDAA-4983-9598-C09118BD0E16}"/>
              </a:ext>
            </a:extLst>
          </p:cNvPr>
          <p:cNvPicPr>
            <a:picLocks noChangeAspect="1"/>
          </p:cNvPicPr>
          <p:nvPr userDrawn="1"/>
        </p:nvPicPr>
        <p:blipFill>
          <a:blip r:embed="rId4"/>
          <a:stretch>
            <a:fillRect/>
          </a:stretch>
        </p:blipFill>
        <p:spPr>
          <a:xfrm>
            <a:off x="15912352" y="9685263"/>
            <a:ext cx="2172507" cy="473606"/>
          </a:xfrm>
          <a:prstGeom prst="rect">
            <a:avLst/>
          </a:prstGeom>
        </p:spPr>
      </p:pic>
    </p:spTree>
    <p:extLst>
      <p:ext uri="{BB962C8B-B14F-4D97-AF65-F5344CB8AC3E}">
        <p14:creationId xmlns:p14="http://schemas.microsoft.com/office/powerpoint/2010/main" val="1542926751"/>
      </p:ext>
    </p:extLst>
  </p:cSld>
  <p:clrMap bg1="lt1" tx1="dk1" bg2="lt2" tx2="dk2" accent1="accent1" accent2="accent2" accent3="accent3" accent4="accent4" accent5="accent5" accent6="accent6" hlink="hlink" folHlink="folHlink"/>
  <p:sldLayoutIdLst>
    <p:sldLayoutId id="2147483677" r:id="rId1"/>
  </p:sldLayoutIdLst>
  <p:transition advTm="60000">
    <p:fade/>
  </p:transition>
  <p:txStyles>
    <p:titleStyle>
      <a:lvl1pPr algn="l" defTabSz="1370890" rtl="0" eaLnBrk="1" latinLnBrk="0" hangingPunct="1">
        <a:lnSpc>
          <a:spcPct val="90000"/>
        </a:lnSpc>
        <a:spcBef>
          <a:spcPct val="0"/>
        </a:spcBef>
        <a:buNone/>
        <a:defRPr kumimoji="1" sz="6595" kern="1200">
          <a:solidFill>
            <a:schemeClr val="tx1"/>
          </a:solidFill>
          <a:latin typeface="+mj-lt"/>
          <a:ea typeface="+mj-ea"/>
          <a:cs typeface="+mj-cs"/>
        </a:defRPr>
      </a:lvl1pPr>
    </p:titleStyle>
    <p:bodyStyle>
      <a:lvl1pPr marL="342722" indent="-342722" algn="l" defTabSz="1370890" rtl="0" eaLnBrk="1" latinLnBrk="0" hangingPunct="1">
        <a:lnSpc>
          <a:spcPct val="90000"/>
        </a:lnSpc>
        <a:spcBef>
          <a:spcPts val="1499"/>
        </a:spcBef>
        <a:buFont typeface="Arial" panose="020B0604020202020204" pitchFamily="34" charset="0"/>
        <a:buChar char="•"/>
        <a:defRPr kumimoji="1" sz="4200" kern="1200">
          <a:solidFill>
            <a:schemeClr val="tx1"/>
          </a:solidFill>
          <a:latin typeface="+mn-lt"/>
          <a:ea typeface="+mn-ea"/>
          <a:cs typeface="+mn-cs"/>
        </a:defRPr>
      </a:lvl1pPr>
      <a:lvl2pPr marL="1028166" indent="-342722" algn="l" defTabSz="1370890" rtl="0" eaLnBrk="1" latinLnBrk="0" hangingPunct="1">
        <a:lnSpc>
          <a:spcPct val="90000"/>
        </a:lnSpc>
        <a:spcBef>
          <a:spcPts val="748"/>
        </a:spcBef>
        <a:buFont typeface="Arial" panose="020B0604020202020204" pitchFamily="34" charset="0"/>
        <a:buChar char="•"/>
        <a:defRPr kumimoji="1" sz="3600" kern="1200">
          <a:solidFill>
            <a:schemeClr val="tx1"/>
          </a:solidFill>
          <a:latin typeface="+mn-lt"/>
          <a:ea typeface="+mn-ea"/>
          <a:cs typeface="+mn-cs"/>
        </a:defRPr>
      </a:lvl2pPr>
      <a:lvl3pPr marL="1713611" indent="-342722" algn="l" defTabSz="1370890" rtl="0" eaLnBrk="1" latinLnBrk="0" hangingPunct="1">
        <a:lnSpc>
          <a:spcPct val="90000"/>
        </a:lnSpc>
        <a:spcBef>
          <a:spcPts val="748"/>
        </a:spcBef>
        <a:buFont typeface="Arial" panose="020B0604020202020204" pitchFamily="34" charset="0"/>
        <a:buChar char="•"/>
        <a:defRPr kumimoji="1" sz="3000" kern="1200">
          <a:solidFill>
            <a:schemeClr val="tx1"/>
          </a:solidFill>
          <a:latin typeface="+mn-lt"/>
          <a:ea typeface="+mn-ea"/>
          <a:cs typeface="+mn-cs"/>
        </a:defRPr>
      </a:lvl3pPr>
      <a:lvl4pPr marL="2399056"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4pPr>
      <a:lvl5pPr marL="3084500"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5pPr>
      <a:lvl6pPr marL="3769944"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6pPr>
      <a:lvl7pPr marL="4455390"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7pPr>
      <a:lvl8pPr marL="5140832"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8pPr>
      <a:lvl9pPr marL="5826276"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9pPr>
    </p:bodyStyle>
    <p:otherStyle>
      <a:defPPr>
        <a:defRPr lang="ja-JP"/>
      </a:defPPr>
      <a:lvl1pPr marL="0" algn="l" defTabSz="1370890" rtl="0" eaLnBrk="1" latinLnBrk="0" hangingPunct="1">
        <a:defRPr kumimoji="1" sz="2699" kern="1200">
          <a:solidFill>
            <a:schemeClr val="tx1"/>
          </a:solidFill>
          <a:latin typeface="+mn-lt"/>
          <a:ea typeface="+mn-ea"/>
          <a:cs typeface="+mn-cs"/>
        </a:defRPr>
      </a:lvl1pPr>
      <a:lvl2pPr marL="685445" algn="l" defTabSz="1370890" rtl="0" eaLnBrk="1" latinLnBrk="0" hangingPunct="1">
        <a:defRPr kumimoji="1" sz="2699" kern="1200">
          <a:solidFill>
            <a:schemeClr val="tx1"/>
          </a:solidFill>
          <a:latin typeface="+mn-lt"/>
          <a:ea typeface="+mn-ea"/>
          <a:cs typeface="+mn-cs"/>
        </a:defRPr>
      </a:lvl2pPr>
      <a:lvl3pPr marL="1370890" algn="l" defTabSz="1370890" rtl="0" eaLnBrk="1" latinLnBrk="0" hangingPunct="1">
        <a:defRPr kumimoji="1" sz="2699" kern="1200">
          <a:solidFill>
            <a:schemeClr val="tx1"/>
          </a:solidFill>
          <a:latin typeface="+mn-lt"/>
          <a:ea typeface="+mn-ea"/>
          <a:cs typeface="+mn-cs"/>
        </a:defRPr>
      </a:lvl3pPr>
      <a:lvl4pPr marL="2056334" algn="l" defTabSz="1370890" rtl="0" eaLnBrk="1" latinLnBrk="0" hangingPunct="1">
        <a:defRPr kumimoji="1" sz="2699" kern="1200">
          <a:solidFill>
            <a:schemeClr val="tx1"/>
          </a:solidFill>
          <a:latin typeface="+mn-lt"/>
          <a:ea typeface="+mn-ea"/>
          <a:cs typeface="+mn-cs"/>
        </a:defRPr>
      </a:lvl4pPr>
      <a:lvl5pPr marL="2741777" algn="l" defTabSz="1370890" rtl="0" eaLnBrk="1" latinLnBrk="0" hangingPunct="1">
        <a:defRPr kumimoji="1" sz="2699" kern="1200">
          <a:solidFill>
            <a:schemeClr val="tx1"/>
          </a:solidFill>
          <a:latin typeface="+mn-lt"/>
          <a:ea typeface="+mn-ea"/>
          <a:cs typeface="+mn-cs"/>
        </a:defRPr>
      </a:lvl5pPr>
      <a:lvl6pPr marL="3427219" algn="l" defTabSz="1370890" rtl="0" eaLnBrk="1" latinLnBrk="0" hangingPunct="1">
        <a:defRPr kumimoji="1" sz="2699" kern="1200">
          <a:solidFill>
            <a:schemeClr val="tx1"/>
          </a:solidFill>
          <a:latin typeface="+mn-lt"/>
          <a:ea typeface="+mn-ea"/>
          <a:cs typeface="+mn-cs"/>
        </a:defRPr>
      </a:lvl6pPr>
      <a:lvl7pPr marL="4112667" algn="l" defTabSz="1370890" rtl="0" eaLnBrk="1" latinLnBrk="0" hangingPunct="1">
        <a:defRPr kumimoji="1" sz="2699" kern="1200">
          <a:solidFill>
            <a:schemeClr val="tx1"/>
          </a:solidFill>
          <a:latin typeface="+mn-lt"/>
          <a:ea typeface="+mn-ea"/>
          <a:cs typeface="+mn-cs"/>
        </a:defRPr>
      </a:lvl7pPr>
      <a:lvl8pPr marL="4798111" algn="l" defTabSz="1370890" rtl="0" eaLnBrk="1" latinLnBrk="0" hangingPunct="1">
        <a:defRPr kumimoji="1" sz="2699" kern="1200">
          <a:solidFill>
            <a:schemeClr val="tx1"/>
          </a:solidFill>
          <a:latin typeface="+mn-lt"/>
          <a:ea typeface="+mn-ea"/>
          <a:cs typeface="+mn-cs"/>
        </a:defRPr>
      </a:lvl8pPr>
      <a:lvl9pPr marL="5483553" algn="l" defTabSz="1370890" rtl="0" eaLnBrk="1" latinLnBrk="0" hangingPunct="1">
        <a:defRPr kumimoji="1" sz="2699"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240" userDrawn="1">
          <p15:clr>
            <a:srgbClr val="F26B43"/>
          </p15:clr>
        </p15:guide>
        <p15:guide id="2" pos="5762"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6745121"/>
      </p:ext>
    </p:extLst>
  </p:cSld>
  <p:clrMap bg1="lt1" tx1="dk1" bg2="lt2" tx2="dk2" accent1="accent1" accent2="accent2" accent3="accent3" accent4="accent4" accent5="accent5" accent6="accent6" hlink="hlink" folHlink="folHlink"/>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8" Type="http://schemas.openxmlformats.org/officeDocument/2006/relationships/video" Target="../media/media13.mp4"/><Relationship Id="rId13" Type="http://schemas.openxmlformats.org/officeDocument/2006/relationships/image" Target="../media/image32.png"/><Relationship Id="rId3" Type="http://schemas.microsoft.com/office/2007/relationships/media" Target="../media/media11.mp4"/><Relationship Id="rId7" Type="http://schemas.microsoft.com/office/2007/relationships/media" Target="../media/media13.mp4"/><Relationship Id="rId12" Type="http://schemas.openxmlformats.org/officeDocument/2006/relationships/image" Target="../media/image31.png"/><Relationship Id="rId2" Type="http://schemas.openxmlformats.org/officeDocument/2006/relationships/video" Target="../media/media10.mp4"/><Relationship Id="rId1" Type="http://schemas.microsoft.com/office/2007/relationships/media" Target="../media/media10.mp4"/><Relationship Id="rId6" Type="http://schemas.openxmlformats.org/officeDocument/2006/relationships/video" Target="../media/media12.mp4"/><Relationship Id="rId11" Type="http://schemas.openxmlformats.org/officeDocument/2006/relationships/image" Target="../media/image30.png"/><Relationship Id="rId5" Type="http://schemas.microsoft.com/office/2007/relationships/media" Target="../media/media12.mp4"/><Relationship Id="rId10" Type="http://schemas.openxmlformats.org/officeDocument/2006/relationships/notesSlide" Target="../notesSlides/notesSlide11.xml"/><Relationship Id="rId4" Type="http://schemas.openxmlformats.org/officeDocument/2006/relationships/video" Target="../media/media11.mp4"/><Relationship Id="rId9" Type="http://schemas.openxmlformats.org/officeDocument/2006/relationships/slideLayout" Target="../slideLayouts/slideLayout4.xml"/><Relationship Id="rId14" Type="http://schemas.openxmlformats.org/officeDocument/2006/relationships/image" Target="../media/image33.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video" Target="../media/media14.mp4"/><Relationship Id="rId1" Type="http://schemas.microsoft.com/office/2007/relationships/media" Target="../media/media14.mp4"/><Relationship Id="rId5" Type="http://schemas.openxmlformats.org/officeDocument/2006/relationships/image" Target="../media/image34.png"/><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8" Type="http://schemas.openxmlformats.org/officeDocument/2006/relationships/image" Target="../media/image36.jpg"/><Relationship Id="rId3" Type="http://schemas.microsoft.com/office/2007/relationships/media" Target="../media/media16.mp4"/><Relationship Id="rId7" Type="http://schemas.openxmlformats.org/officeDocument/2006/relationships/image" Target="../media/image35.png"/><Relationship Id="rId2" Type="http://schemas.openxmlformats.org/officeDocument/2006/relationships/video" Target="../media/media15.mp4"/><Relationship Id="rId1" Type="http://schemas.microsoft.com/office/2007/relationships/media" Target="../media/media15.mp4"/><Relationship Id="rId6" Type="http://schemas.openxmlformats.org/officeDocument/2006/relationships/notesSlide" Target="../notesSlides/notesSlide13.xml"/><Relationship Id="rId5" Type="http://schemas.openxmlformats.org/officeDocument/2006/relationships/slideLayout" Target="../slideLayouts/slideLayout5.xml"/><Relationship Id="rId10" Type="http://schemas.openxmlformats.org/officeDocument/2006/relationships/image" Target="../media/image38.jpg"/><Relationship Id="rId4" Type="http://schemas.openxmlformats.org/officeDocument/2006/relationships/video" Target="../media/media16.mp4"/><Relationship Id="rId9" Type="http://schemas.openxmlformats.org/officeDocument/2006/relationships/image" Target="../media/image37.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slideLayout" Target="../slideLayouts/slideLayout4.xml"/><Relationship Id="rId7" Type="http://schemas.openxmlformats.org/officeDocument/2006/relationships/image" Target="../media/image8.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image" Target="../media/image7.png"/><Relationship Id="rId5" Type="http://schemas.openxmlformats.org/officeDocument/2006/relationships/image" Target="../media/image8.png"/><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11.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5.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8" Type="http://schemas.openxmlformats.org/officeDocument/2006/relationships/notesSlide" Target="../notesSlides/notesSlide6.xml"/><Relationship Id="rId13" Type="http://schemas.openxmlformats.org/officeDocument/2006/relationships/image" Target="../media/image19.emf"/><Relationship Id="rId18" Type="http://schemas.openxmlformats.org/officeDocument/2006/relationships/image" Target="../media/image24.png"/><Relationship Id="rId3" Type="http://schemas.microsoft.com/office/2007/relationships/media" Target="../media/media4.mp4"/><Relationship Id="rId7" Type="http://schemas.openxmlformats.org/officeDocument/2006/relationships/slideLayout" Target="../slideLayouts/slideLayout5.xml"/><Relationship Id="rId12" Type="http://schemas.openxmlformats.org/officeDocument/2006/relationships/image" Target="../media/image8.png"/><Relationship Id="rId17" Type="http://schemas.openxmlformats.org/officeDocument/2006/relationships/image" Target="../media/image23.emf"/><Relationship Id="rId2" Type="http://schemas.openxmlformats.org/officeDocument/2006/relationships/video" Target="../media/media3.mp4"/><Relationship Id="rId16" Type="http://schemas.openxmlformats.org/officeDocument/2006/relationships/image" Target="../media/image22.png"/><Relationship Id="rId1" Type="http://schemas.microsoft.com/office/2007/relationships/media" Target="../media/media3.mp4"/><Relationship Id="rId6" Type="http://schemas.openxmlformats.org/officeDocument/2006/relationships/video" Target="../media/media5.mp4"/><Relationship Id="rId11" Type="http://schemas.openxmlformats.org/officeDocument/2006/relationships/image" Target="../media/image18.png"/><Relationship Id="rId5" Type="http://schemas.microsoft.com/office/2007/relationships/media" Target="../media/media5.mp4"/><Relationship Id="rId15" Type="http://schemas.openxmlformats.org/officeDocument/2006/relationships/image" Target="../media/image21.png"/><Relationship Id="rId10" Type="http://schemas.openxmlformats.org/officeDocument/2006/relationships/image" Target="../media/image17.emf"/><Relationship Id="rId4" Type="http://schemas.openxmlformats.org/officeDocument/2006/relationships/video" Target="../media/media4.mp4"/><Relationship Id="rId9" Type="http://schemas.openxmlformats.org/officeDocument/2006/relationships/image" Target="../media/image16.png"/><Relationship Id="rId14" Type="http://schemas.openxmlformats.org/officeDocument/2006/relationships/image" Target="../media/image20.emf"/></Relationships>
</file>

<file path=ppt/slides/_rels/slide7.xml.rels><?xml version="1.0" encoding="UTF-8" standalone="yes"?>
<Relationships xmlns="http://schemas.openxmlformats.org/package/2006/relationships"><Relationship Id="rId8" Type="http://schemas.openxmlformats.org/officeDocument/2006/relationships/notesSlide" Target="../notesSlides/notesSlide7.xml"/><Relationship Id="rId13" Type="http://schemas.openxmlformats.org/officeDocument/2006/relationships/image" Target="../media/image26.png"/><Relationship Id="rId3" Type="http://schemas.microsoft.com/office/2007/relationships/media" Target="../media/media7.mp4"/><Relationship Id="rId7" Type="http://schemas.openxmlformats.org/officeDocument/2006/relationships/slideLayout" Target="../slideLayouts/slideLayout5.xml"/><Relationship Id="rId12" Type="http://schemas.openxmlformats.org/officeDocument/2006/relationships/image" Target="../media/image25.png"/><Relationship Id="rId2" Type="http://schemas.openxmlformats.org/officeDocument/2006/relationships/video" Target="../media/media6.mp4"/><Relationship Id="rId1" Type="http://schemas.microsoft.com/office/2007/relationships/media" Target="../media/media6.mp4"/><Relationship Id="rId6" Type="http://schemas.openxmlformats.org/officeDocument/2006/relationships/video" Target="../media/media8.mp4"/><Relationship Id="rId11" Type="http://schemas.openxmlformats.org/officeDocument/2006/relationships/image" Target="../media/image16.png"/><Relationship Id="rId5" Type="http://schemas.microsoft.com/office/2007/relationships/media" Target="../media/media8.mp4"/><Relationship Id="rId10" Type="http://schemas.openxmlformats.org/officeDocument/2006/relationships/image" Target="../media/image22.png"/><Relationship Id="rId4" Type="http://schemas.openxmlformats.org/officeDocument/2006/relationships/video" Target="../media/media7.mp4"/><Relationship Id="rId9" Type="http://schemas.openxmlformats.org/officeDocument/2006/relationships/image" Target="../media/image8.png"/><Relationship Id="rId14" Type="http://schemas.openxmlformats.org/officeDocument/2006/relationships/image" Target="../media/image27.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video" Target="../media/media9.mp4"/><Relationship Id="rId1" Type="http://schemas.microsoft.com/office/2007/relationships/media" Target="../media/media9.mp4"/><Relationship Id="rId5" Type="http://schemas.openxmlformats.org/officeDocument/2006/relationships/image" Target="../media/image28.pn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8AD614-5D9C-59B8-BB5E-64D4D017FDC0}"/>
            </a:ext>
          </a:extLst>
        </p:cNvPr>
        <p:cNvGrpSpPr/>
        <p:nvPr/>
      </p:nvGrpSpPr>
      <p:grpSpPr>
        <a:xfrm>
          <a:off x="0" y="0"/>
          <a:ext cx="0" cy="0"/>
          <a:chOff x="0" y="0"/>
          <a:chExt cx="0" cy="0"/>
        </a:xfrm>
      </p:grpSpPr>
      <p:sp>
        <p:nvSpPr>
          <p:cNvPr id="5" name="四角形: 角を丸くする 4">
            <a:extLst>
              <a:ext uri="{FF2B5EF4-FFF2-40B4-BE49-F238E27FC236}">
                <a16:creationId xmlns:a16="http://schemas.microsoft.com/office/drawing/2014/main" id="{B9F4AB15-0835-F658-D717-0914925952C2}"/>
              </a:ext>
            </a:extLst>
          </p:cNvPr>
          <p:cNvSpPr>
            <a:spLocks noGrp="1" noRot="1" noMove="1" noResize="1" noEditPoints="1" noAdjustHandles="1" noChangeArrowheads="1" noChangeShapeType="1"/>
          </p:cNvSpPr>
          <p:nvPr/>
        </p:nvSpPr>
        <p:spPr>
          <a:xfrm>
            <a:off x="694963" y="689483"/>
            <a:ext cx="16914696" cy="8820000"/>
          </a:xfrm>
          <a:prstGeom prst="roundRect">
            <a:avLst>
              <a:gd name="adj" fmla="val 2611"/>
            </a:avLst>
          </a:prstGeom>
          <a:noFill/>
          <a:ln w="57150">
            <a:solidFill>
              <a:srgbClr val="00B15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dirty="0">
              <a:latin typeface="Noto Sans JP" panose="020B0200000000000000" pitchFamily="50" charset="-128"/>
              <a:ea typeface="Noto Sans JP" panose="020B0200000000000000" pitchFamily="50" charset="-128"/>
            </a:endParaRPr>
          </a:p>
        </p:txBody>
      </p:sp>
      <p:sp>
        <p:nvSpPr>
          <p:cNvPr id="3" name="正方形/長方形 2">
            <a:extLst>
              <a:ext uri="{FF2B5EF4-FFF2-40B4-BE49-F238E27FC236}">
                <a16:creationId xmlns:a16="http://schemas.microsoft.com/office/drawing/2014/main" id="{3E620B7A-89BE-88AA-C56E-DB3EE33C480C}"/>
              </a:ext>
            </a:extLst>
          </p:cNvPr>
          <p:cNvSpPr>
            <a:spLocks noGrp="1" noRot="1" noMove="1" noResize="1" noEditPoints="1" noAdjustHandles="1" noChangeArrowheads="1" noChangeShapeType="1"/>
          </p:cNvSpPr>
          <p:nvPr/>
        </p:nvSpPr>
        <p:spPr>
          <a:xfrm>
            <a:off x="1975789" y="4132620"/>
            <a:ext cx="4390636" cy="1083736"/>
          </a:xfrm>
          <a:prstGeom prst="rect">
            <a:avLst/>
          </a:prstGeom>
          <a:gradFill>
            <a:gsLst>
              <a:gs pos="0">
                <a:srgbClr val="71C281"/>
              </a:gs>
              <a:gs pos="100000">
                <a:srgbClr val="07B161"/>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テキスト ボックス 5">
            <a:extLst>
              <a:ext uri="{FF2B5EF4-FFF2-40B4-BE49-F238E27FC236}">
                <a16:creationId xmlns:a16="http://schemas.microsoft.com/office/drawing/2014/main" id="{B15F6641-86EC-8370-C121-EB44369E801A}"/>
              </a:ext>
            </a:extLst>
          </p:cNvPr>
          <p:cNvSpPr txBox="1">
            <a:spLocks noGrp="1" noRot="1" noMove="1" noResize="1" noEditPoints="1" noAdjustHandles="1" noChangeArrowheads="1" noChangeShapeType="1"/>
          </p:cNvSpPr>
          <p:nvPr/>
        </p:nvSpPr>
        <p:spPr>
          <a:xfrm>
            <a:off x="1975790" y="2441378"/>
            <a:ext cx="6749110" cy="1354217"/>
          </a:xfrm>
          <a:prstGeom prst="rect">
            <a:avLst/>
          </a:prstGeom>
          <a:noFill/>
        </p:spPr>
        <p:txBody>
          <a:bodyPr wrap="square" lIns="0" tIns="0" rIns="0" bIns="0" anchor="ctr" anchorCtr="0">
            <a:spAutoFit/>
          </a:bodyPr>
          <a:lstStyle>
            <a:defPPr>
              <a:defRPr lang="ja-JP"/>
            </a:defPPr>
            <a:lvl1pPr>
              <a:defRPr sz="8200" b="1" spc="1400">
                <a:solidFill>
                  <a:srgbClr val="3B565F"/>
                </a:solidFill>
                <a:latin typeface="Noto Sans JP" panose="020B0200000000000000" pitchFamily="50" charset="-128"/>
                <a:ea typeface="Noto Sans JP" panose="020B0200000000000000" pitchFamily="50" charset="-128"/>
              </a:defRPr>
            </a:lvl1pPr>
          </a:lstStyle>
          <a:p>
            <a:r>
              <a:rPr lang="ja-JP" altLang="en-US" dirty="0"/>
              <a:t>装置の原理</a:t>
            </a:r>
          </a:p>
        </p:txBody>
      </p:sp>
      <p:sp>
        <p:nvSpPr>
          <p:cNvPr id="10" name="テキスト ボックス 9">
            <a:extLst>
              <a:ext uri="{FF2B5EF4-FFF2-40B4-BE49-F238E27FC236}">
                <a16:creationId xmlns:a16="http://schemas.microsoft.com/office/drawing/2014/main" id="{CCBFB6E4-A2B2-3DF4-EA5D-D290B9D99CFB}"/>
              </a:ext>
            </a:extLst>
          </p:cNvPr>
          <p:cNvSpPr txBox="1">
            <a:spLocks noGrp="1" noRot="1" noMove="1" noResize="1" noEditPoints="1" noAdjustHandles="1" noChangeArrowheads="1" noChangeShapeType="1"/>
          </p:cNvSpPr>
          <p:nvPr/>
        </p:nvSpPr>
        <p:spPr>
          <a:xfrm>
            <a:off x="2826648" y="4335935"/>
            <a:ext cx="2688913" cy="677108"/>
          </a:xfrm>
          <a:prstGeom prst="rect">
            <a:avLst/>
          </a:prstGeom>
          <a:noFill/>
        </p:spPr>
        <p:txBody>
          <a:bodyPr wrap="square" lIns="0" tIns="0" rIns="0" bIns="0" anchor="ctr" anchorCtr="0">
            <a:spAutoFit/>
          </a:bodyPr>
          <a:lstStyle/>
          <a:p>
            <a:pPr algn="ctr"/>
            <a:r>
              <a:rPr lang="ja-JP" altLang="en-US" sz="4400" b="1" dirty="0">
                <a:solidFill>
                  <a:schemeClr val="bg1"/>
                </a:solidFill>
                <a:latin typeface="MS PGothic" panose="020B0600070205080204" pitchFamily="34" charset="-128"/>
                <a:ea typeface="MS PGothic" panose="020B0600070205080204" pitchFamily="34" charset="-128"/>
              </a:rPr>
              <a:t>基 礎 編</a:t>
            </a:r>
          </a:p>
        </p:txBody>
      </p:sp>
    </p:spTree>
    <p:extLst>
      <p:ext uri="{BB962C8B-B14F-4D97-AF65-F5344CB8AC3E}">
        <p14:creationId xmlns:p14="http://schemas.microsoft.com/office/powerpoint/2010/main" val="2231168922"/>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63F783-302E-93F0-B7ED-4586EDD0121A}"/>
            </a:ext>
          </a:extLst>
        </p:cNvPr>
        <p:cNvGrpSpPr/>
        <p:nvPr/>
      </p:nvGrpSpPr>
      <p:grpSpPr>
        <a:xfrm>
          <a:off x="0" y="0"/>
          <a:ext cx="0" cy="0"/>
          <a:chOff x="0" y="0"/>
          <a:chExt cx="0" cy="0"/>
        </a:xfrm>
      </p:grpSpPr>
      <p:sp>
        <p:nvSpPr>
          <p:cNvPr id="13" name="テキスト ボックス 12">
            <a:extLst>
              <a:ext uri="{FF2B5EF4-FFF2-40B4-BE49-F238E27FC236}">
                <a16:creationId xmlns:a16="http://schemas.microsoft.com/office/drawing/2014/main" id="{4899A325-114F-1161-C6EB-17618B429A77}"/>
              </a:ext>
            </a:extLst>
          </p:cNvPr>
          <p:cNvSpPr txBox="1">
            <a:spLocks noGrp="1" noRot="1" noMove="1" noResize="1" noEditPoints="1" noAdjustHandles="1" noChangeArrowheads="1" noChangeShapeType="1"/>
          </p:cNvSpPr>
          <p:nvPr/>
        </p:nvSpPr>
        <p:spPr>
          <a:xfrm>
            <a:off x="4955" y="550800"/>
            <a:ext cx="18281634" cy="1107996"/>
          </a:xfrm>
          <a:prstGeom prst="rect">
            <a:avLst/>
          </a:prstGeom>
          <a:noFill/>
        </p:spPr>
        <p:txBody>
          <a:bodyPr wrap="square" lIns="0" tIns="0" rIns="0" bIns="0" anchor="ctr" anchorCtr="0">
            <a:spAutoFit/>
          </a:bodyPr>
          <a:lstStyle>
            <a:defPPr>
              <a:defRPr lang="ja-JP"/>
            </a:defPPr>
            <a:lvl1pPr algn="ctr">
              <a:defRPr sz="7000" b="1">
                <a:solidFill>
                  <a:srgbClr val="00B15F"/>
                </a:solidFill>
                <a:latin typeface="Noto Sans JP" panose="020B0200000000000000" pitchFamily="50" charset="-128"/>
                <a:ea typeface="Noto Sans JP" panose="020B0200000000000000" pitchFamily="50" charset="-128"/>
              </a:defRPr>
            </a:lvl1pPr>
          </a:lstStyle>
          <a:p>
            <a:r>
              <a:rPr lang="ja-JP" altLang="en-US"/>
              <a:t>プローブ</a:t>
            </a:r>
            <a:endParaRPr lang="ja-JP" altLang="en-US" dirty="0"/>
          </a:p>
        </p:txBody>
      </p:sp>
      <p:grpSp>
        <p:nvGrpSpPr>
          <p:cNvPr id="41" name="グループ化 40">
            <a:extLst>
              <a:ext uri="{FF2B5EF4-FFF2-40B4-BE49-F238E27FC236}">
                <a16:creationId xmlns:a16="http://schemas.microsoft.com/office/drawing/2014/main" id="{C3B2365A-2353-0297-D97C-8D7CA10AF77F}"/>
              </a:ext>
            </a:extLst>
          </p:cNvPr>
          <p:cNvGrpSpPr>
            <a:grpSpLocks noGrp="1" noUngrp="1" noRot="1" noMove="1" noResize="1"/>
          </p:cNvGrpSpPr>
          <p:nvPr/>
        </p:nvGrpSpPr>
        <p:grpSpPr>
          <a:xfrm>
            <a:off x="3343264" y="2090789"/>
            <a:ext cx="11509969" cy="704616"/>
            <a:chOff x="3830944" y="4001112"/>
            <a:chExt cx="11509969" cy="704616"/>
          </a:xfrm>
        </p:grpSpPr>
        <p:sp>
          <p:nvSpPr>
            <p:cNvPr id="26" name="コンテンツ プレースホルダー 2">
              <a:extLst>
                <a:ext uri="{FF2B5EF4-FFF2-40B4-BE49-F238E27FC236}">
                  <a16:creationId xmlns:a16="http://schemas.microsoft.com/office/drawing/2014/main" id="{964FA18B-7D79-545D-0723-F5B778F8A8D4}"/>
                </a:ext>
              </a:extLst>
            </p:cNvPr>
            <p:cNvSpPr txBox="1">
              <a:spLocks noGrp="1" noRot="1" noMove="1" noResize="1" noEditPoints="1" noAdjustHandles="1" noChangeArrowheads="1" noChangeShapeType="1"/>
            </p:cNvSpPr>
            <p:nvPr/>
          </p:nvSpPr>
          <p:spPr>
            <a:xfrm>
              <a:off x="4305005" y="4001112"/>
              <a:ext cx="11035908" cy="704616"/>
            </a:xfrm>
            <a:prstGeom prst="rect">
              <a:avLst/>
            </a:prstGeom>
          </p:spPr>
          <p:txBody>
            <a:bodyPr lIns="0" tIns="0" rIns="0" bIns="0" anchor="t" anchorCtr="0">
              <a:spAutoFit/>
            </a:bodyPr>
            <a:lstStyle>
              <a:defPPr>
                <a:defRPr lang="ja-JP"/>
              </a:defPPr>
              <a:lvl1pPr indent="0" defTabSz="1403970">
                <a:lnSpc>
                  <a:spcPct val="120000"/>
                </a:lnSpc>
                <a:spcBef>
                  <a:spcPts val="0"/>
                </a:spcBef>
                <a:buFont typeface="Arial" panose="020B0604020202020204" pitchFamily="34" charset="0"/>
                <a:buNone/>
                <a:defRPr sz="3600" b="1">
                  <a:solidFill>
                    <a:srgbClr val="3B565F"/>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r>
                <a:rPr lang="ja-JP" altLang="en-US" sz="4400" dirty="0">
                  <a:latin typeface="MS PGothic" panose="020B0600070205080204" pitchFamily="34" charset="-128"/>
                  <a:ea typeface="MS PGothic" panose="020B0600070205080204" pitchFamily="34" charset="-128"/>
                </a:rPr>
                <a:t>観察部位により走査法・形状・周波数が異なる</a:t>
              </a:r>
              <a:endParaRPr lang="en-US" altLang="ja-JP" sz="4400" dirty="0">
                <a:latin typeface="MS PGothic" panose="020B0600070205080204" pitchFamily="34" charset="-128"/>
                <a:ea typeface="MS PGothic" panose="020B0600070205080204" pitchFamily="34" charset="-128"/>
              </a:endParaRPr>
            </a:p>
          </p:txBody>
        </p:sp>
        <p:pic>
          <p:nvPicPr>
            <p:cNvPr id="27" name="図 26">
              <a:extLst>
                <a:ext uri="{FF2B5EF4-FFF2-40B4-BE49-F238E27FC236}">
                  <a16:creationId xmlns:a16="http://schemas.microsoft.com/office/drawing/2014/main" id="{DD515123-02E1-F143-1764-942392F42905}"/>
                </a:ext>
              </a:extLst>
            </p:cNvPr>
            <p:cNvPicPr>
              <a:picLocks noGrp="1" noRot="1" noChangeAspect="1" noMove="1" noResize="1" noEditPoints="1" noAdjustHandles="1" noChangeArrowheads="1" noChangeShapeType="1" noCrop="1"/>
            </p:cNvPicPr>
            <p:nvPr/>
          </p:nvPicPr>
          <p:blipFill rotWithShape="1">
            <a:blip r:embed="rId3"/>
            <a:srcRect b="93507"/>
            <a:stretch/>
          </p:blipFill>
          <p:spPr>
            <a:xfrm>
              <a:off x="3830944" y="4172168"/>
              <a:ext cx="274223" cy="320367"/>
            </a:xfrm>
            <a:prstGeom prst="rect">
              <a:avLst/>
            </a:prstGeom>
          </p:spPr>
        </p:pic>
      </p:grpSp>
      <p:grpSp>
        <p:nvGrpSpPr>
          <p:cNvPr id="4" name="グループ化 3">
            <a:extLst>
              <a:ext uri="{FF2B5EF4-FFF2-40B4-BE49-F238E27FC236}">
                <a16:creationId xmlns:a16="http://schemas.microsoft.com/office/drawing/2014/main" id="{C7453E2E-2EEF-929F-E835-10F800A1DD77}"/>
              </a:ext>
            </a:extLst>
          </p:cNvPr>
          <p:cNvGrpSpPr>
            <a:grpSpLocks noGrp="1" noUngrp="1" noRot="1" noMove="1" noResize="1"/>
          </p:cNvGrpSpPr>
          <p:nvPr/>
        </p:nvGrpSpPr>
        <p:grpSpPr>
          <a:xfrm>
            <a:off x="3343264" y="3429839"/>
            <a:ext cx="11509969" cy="704616"/>
            <a:chOff x="3830944" y="4001112"/>
            <a:chExt cx="11509969" cy="704616"/>
          </a:xfrm>
        </p:grpSpPr>
        <p:sp>
          <p:nvSpPr>
            <p:cNvPr id="5" name="コンテンツ プレースホルダー 2">
              <a:extLst>
                <a:ext uri="{FF2B5EF4-FFF2-40B4-BE49-F238E27FC236}">
                  <a16:creationId xmlns:a16="http://schemas.microsoft.com/office/drawing/2014/main" id="{B20CF83F-B680-DD32-7F50-3948009A4B15}"/>
                </a:ext>
              </a:extLst>
            </p:cNvPr>
            <p:cNvSpPr txBox="1">
              <a:spLocks noGrp="1" noRot="1" noMove="1" noResize="1" noEditPoints="1" noAdjustHandles="1" noChangeArrowheads="1" noChangeShapeType="1"/>
            </p:cNvSpPr>
            <p:nvPr/>
          </p:nvSpPr>
          <p:spPr>
            <a:xfrm>
              <a:off x="4305005" y="4001112"/>
              <a:ext cx="11035908" cy="704616"/>
            </a:xfrm>
            <a:prstGeom prst="rect">
              <a:avLst/>
            </a:prstGeom>
          </p:spPr>
          <p:txBody>
            <a:bodyPr lIns="0" tIns="0" rIns="0" bIns="0" anchor="t" anchorCtr="0">
              <a:spAutoFit/>
            </a:bodyPr>
            <a:lstStyle>
              <a:defPPr>
                <a:defRPr lang="ja-JP"/>
              </a:defPPr>
              <a:lvl1pPr indent="0" defTabSz="1403970">
                <a:lnSpc>
                  <a:spcPct val="120000"/>
                </a:lnSpc>
                <a:spcBef>
                  <a:spcPts val="0"/>
                </a:spcBef>
                <a:buFont typeface="Arial" panose="020B0604020202020204" pitchFamily="34" charset="0"/>
                <a:buNone/>
                <a:defRPr sz="3600" b="1">
                  <a:solidFill>
                    <a:srgbClr val="3B565F"/>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r>
                <a:rPr lang="ja-JP" altLang="en-US" sz="4400" dirty="0">
                  <a:latin typeface="MS PGothic" panose="020B0600070205080204" pitchFamily="34" charset="-128"/>
                  <a:ea typeface="MS PGothic" panose="020B0600070205080204" pitchFamily="34" charset="-128"/>
                </a:rPr>
                <a:t>体外式</a:t>
              </a:r>
              <a:r>
                <a:rPr lang="ja-JP" altLang="en-US" sz="4400">
                  <a:latin typeface="MS PGothic" panose="020B0600070205080204" pitchFamily="34" charset="-128"/>
                  <a:ea typeface="MS PGothic" panose="020B0600070205080204" pitchFamily="34" charset="-128"/>
                </a:rPr>
                <a:t>：人体の表面にプローブを当てて</a:t>
              </a:r>
              <a:r>
                <a:rPr lang="ja-JP" altLang="en-US" sz="4400" dirty="0">
                  <a:latin typeface="MS PGothic" panose="020B0600070205080204" pitchFamily="34" charset="-128"/>
                  <a:ea typeface="MS PGothic" panose="020B0600070205080204" pitchFamily="34" charset="-128"/>
                </a:rPr>
                <a:t>観察</a:t>
              </a:r>
            </a:p>
          </p:txBody>
        </p:sp>
        <p:pic>
          <p:nvPicPr>
            <p:cNvPr id="6" name="図 5">
              <a:extLst>
                <a:ext uri="{FF2B5EF4-FFF2-40B4-BE49-F238E27FC236}">
                  <a16:creationId xmlns:a16="http://schemas.microsoft.com/office/drawing/2014/main" id="{D4A5517F-6A8C-9D5F-1D04-55DC5D4C27C9}"/>
                </a:ext>
              </a:extLst>
            </p:cNvPr>
            <p:cNvPicPr>
              <a:picLocks noGrp="1" noRot="1" noChangeAspect="1" noMove="1" noResize="1" noEditPoints="1" noAdjustHandles="1" noChangeArrowheads="1" noChangeShapeType="1" noCrop="1"/>
            </p:cNvPicPr>
            <p:nvPr/>
          </p:nvPicPr>
          <p:blipFill rotWithShape="1">
            <a:blip r:embed="rId3"/>
            <a:srcRect b="93507"/>
            <a:stretch/>
          </p:blipFill>
          <p:spPr>
            <a:xfrm>
              <a:off x="3830944" y="4172168"/>
              <a:ext cx="274223" cy="320367"/>
            </a:xfrm>
            <a:prstGeom prst="rect">
              <a:avLst/>
            </a:prstGeom>
          </p:spPr>
        </p:pic>
      </p:grpSp>
      <p:grpSp>
        <p:nvGrpSpPr>
          <p:cNvPr id="7" name="グループ化 6">
            <a:extLst>
              <a:ext uri="{FF2B5EF4-FFF2-40B4-BE49-F238E27FC236}">
                <a16:creationId xmlns:a16="http://schemas.microsoft.com/office/drawing/2014/main" id="{A398A5C2-1F7C-3860-AE7C-F123E4209C5A}"/>
              </a:ext>
            </a:extLst>
          </p:cNvPr>
          <p:cNvGrpSpPr>
            <a:grpSpLocks noGrp="1" noUngrp="1" noRot="1" noMove="1" noResize="1"/>
          </p:cNvGrpSpPr>
          <p:nvPr/>
        </p:nvGrpSpPr>
        <p:grpSpPr>
          <a:xfrm>
            <a:off x="3343264" y="4768889"/>
            <a:ext cx="11509969" cy="704616"/>
            <a:chOff x="3830944" y="4001112"/>
            <a:chExt cx="11509969" cy="704616"/>
          </a:xfrm>
        </p:grpSpPr>
        <p:sp>
          <p:nvSpPr>
            <p:cNvPr id="8" name="コンテンツ プレースホルダー 2">
              <a:extLst>
                <a:ext uri="{FF2B5EF4-FFF2-40B4-BE49-F238E27FC236}">
                  <a16:creationId xmlns:a16="http://schemas.microsoft.com/office/drawing/2014/main" id="{6E7B9A28-F4EA-60BD-F507-7BDA2B11ACD7}"/>
                </a:ext>
              </a:extLst>
            </p:cNvPr>
            <p:cNvSpPr txBox="1">
              <a:spLocks noGrp="1" noRot="1" noMove="1" noResize="1" noEditPoints="1" noAdjustHandles="1" noChangeArrowheads="1" noChangeShapeType="1"/>
            </p:cNvSpPr>
            <p:nvPr/>
          </p:nvSpPr>
          <p:spPr>
            <a:xfrm>
              <a:off x="4305005" y="4001112"/>
              <a:ext cx="11035908" cy="704616"/>
            </a:xfrm>
            <a:prstGeom prst="rect">
              <a:avLst/>
            </a:prstGeom>
          </p:spPr>
          <p:txBody>
            <a:bodyPr lIns="0" tIns="0" rIns="0" bIns="0" anchor="t" anchorCtr="0">
              <a:spAutoFit/>
            </a:bodyPr>
            <a:lstStyle>
              <a:defPPr>
                <a:defRPr lang="ja-JP"/>
              </a:defPPr>
              <a:lvl1pPr indent="0" defTabSz="1403970">
                <a:lnSpc>
                  <a:spcPct val="120000"/>
                </a:lnSpc>
                <a:spcBef>
                  <a:spcPts val="0"/>
                </a:spcBef>
                <a:buFont typeface="Arial" panose="020B0604020202020204" pitchFamily="34" charset="0"/>
                <a:buNone/>
                <a:defRPr sz="3600" b="1">
                  <a:solidFill>
                    <a:srgbClr val="3B565F"/>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r>
                <a:rPr lang="ja-JP" altLang="en-US" sz="4400">
                  <a:latin typeface="MS PGothic" panose="020B0600070205080204" pitchFamily="34" charset="-128"/>
                  <a:ea typeface="MS PGothic" panose="020B0600070205080204" pitchFamily="34" charset="-128"/>
                </a:rPr>
                <a:t>腔内式</a:t>
              </a:r>
              <a:r>
                <a:rPr lang="ja-JP" altLang="en-US" sz="4400" dirty="0">
                  <a:latin typeface="MS PGothic" panose="020B0600070205080204" pitchFamily="34" charset="-128"/>
                  <a:ea typeface="MS PGothic" panose="020B0600070205080204" pitchFamily="34" charset="-128"/>
                </a:rPr>
                <a:t>：人</a:t>
              </a:r>
              <a:r>
                <a:rPr lang="ja-JP" altLang="en-US" sz="4400">
                  <a:latin typeface="MS PGothic" panose="020B0600070205080204" pitchFamily="34" charset="-128"/>
                  <a:ea typeface="MS PGothic" panose="020B0600070205080204" pitchFamily="34" charset="-128"/>
                </a:rPr>
                <a:t>体内にプローブを</a:t>
              </a:r>
              <a:r>
                <a:rPr lang="ja-JP" altLang="en-US" sz="4400" dirty="0">
                  <a:latin typeface="MS PGothic" panose="020B0600070205080204" pitchFamily="34" charset="-128"/>
                  <a:ea typeface="MS PGothic" panose="020B0600070205080204" pitchFamily="34" charset="-128"/>
                </a:rPr>
                <a:t>入れて観察</a:t>
              </a:r>
            </a:p>
          </p:txBody>
        </p:sp>
        <p:pic>
          <p:nvPicPr>
            <p:cNvPr id="9" name="図 8">
              <a:extLst>
                <a:ext uri="{FF2B5EF4-FFF2-40B4-BE49-F238E27FC236}">
                  <a16:creationId xmlns:a16="http://schemas.microsoft.com/office/drawing/2014/main" id="{A2C8D0D1-700A-1A18-63ED-4F84BAA71B3C}"/>
                </a:ext>
              </a:extLst>
            </p:cNvPr>
            <p:cNvPicPr>
              <a:picLocks noGrp="1" noRot="1" noChangeAspect="1" noMove="1" noResize="1" noEditPoints="1" noAdjustHandles="1" noChangeArrowheads="1" noChangeShapeType="1" noCrop="1"/>
            </p:cNvPicPr>
            <p:nvPr/>
          </p:nvPicPr>
          <p:blipFill rotWithShape="1">
            <a:blip r:embed="rId3"/>
            <a:srcRect b="93507"/>
            <a:stretch/>
          </p:blipFill>
          <p:spPr>
            <a:xfrm>
              <a:off x="3830944" y="4172168"/>
              <a:ext cx="274223" cy="320367"/>
            </a:xfrm>
            <a:prstGeom prst="rect">
              <a:avLst/>
            </a:prstGeom>
          </p:spPr>
        </p:pic>
      </p:grpSp>
      <p:grpSp>
        <p:nvGrpSpPr>
          <p:cNvPr id="12" name="グループ化 11">
            <a:extLst>
              <a:ext uri="{FF2B5EF4-FFF2-40B4-BE49-F238E27FC236}">
                <a16:creationId xmlns:a16="http://schemas.microsoft.com/office/drawing/2014/main" id="{9B1E8A52-DFAC-9FFA-5180-08B17BA6D6E8}"/>
              </a:ext>
            </a:extLst>
          </p:cNvPr>
          <p:cNvGrpSpPr>
            <a:grpSpLocks noGrp="1" noUngrp="1" noRot="1" noMove="1" noResize="1"/>
          </p:cNvGrpSpPr>
          <p:nvPr/>
        </p:nvGrpSpPr>
        <p:grpSpPr>
          <a:xfrm>
            <a:off x="5227589" y="5774991"/>
            <a:ext cx="9115123" cy="3824814"/>
            <a:chOff x="5227589" y="5774991"/>
            <a:chExt cx="9115123" cy="3824814"/>
          </a:xfrm>
        </p:grpSpPr>
        <p:grpSp>
          <p:nvGrpSpPr>
            <p:cNvPr id="2" name="グループ化 1">
              <a:extLst>
                <a:ext uri="{FF2B5EF4-FFF2-40B4-BE49-F238E27FC236}">
                  <a16:creationId xmlns:a16="http://schemas.microsoft.com/office/drawing/2014/main" id="{4EB2DEB2-4FC6-A5A3-F1E4-8E1759CE914D}"/>
                </a:ext>
              </a:extLst>
            </p:cNvPr>
            <p:cNvGrpSpPr>
              <a:grpSpLocks noGrp="1" noUngrp="1" noRot="1" noMove="1" noResize="1"/>
            </p:cNvGrpSpPr>
            <p:nvPr/>
          </p:nvGrpSpPr>
          <p:grpSpPr>
            <a:xfrm>
              <a:off x="5227589" y="5774991"/>
              <a:ext cx="9115123" cy="780518"/>
              <a:chOff x="5227589" y="5774991"/>
              <a:chExt cx="9115123" cy="780518"/>
            </a:xfrm>
          </p:grpSpPr>
          <p:sp>
            <p:nvSpPr>
              <p:cNvPr id="14" name="四角形: 角を丸くする 13">
                <a:extLst>
                  <a:ext uri="{FF2B5EF4-FFF2-40B4-BE49-F238E27FC236}">
                    <a16:creationId xmlns:a16="http://schemas.microsoft.com/office/drawing/2014/main" id="{CFD7F768-6F44-7B66-93A7-58FF8386880F}"/>
                  </a:ext>
                </a:extLst>
              </p:cNvPr>
              <p:cNvSpPr>
                <a:spLocks noGrp="1" noRot="1" noMove="1" noResize="1" noEditPoints="1" noAdjustHandles="1" noChangeArrowheads="1" noChangeShapeType="1"/>
              </p:cNvSpPr>
              <p:nvPr/>
            </p:nvSpPr>
            <p:spPr>
              <a:xfrm>
                <a:off x="5959108" y="5774991"/>
                <a:ext cx="8383604" cy="780518"/>
              </a:xfrm>
              <a:prstGeom prst="roundRect">
                <a:avLst>
                  <a:gd name="adj" fmla="val 0"/>
                </a:avLst>
              </a:prstGeom>
              <a:gradFill>
                <a:gsLst>
                  <a:gs pos="38000">
                    <a:srgbClr val="00B15F"/>
                  </a:gs>
                  <a:gs pos="100000">
                    <a:srgbClr val="71C281"/>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2800" spc="400" dirty="0"/>
              </a:p>
            </p:txBody>
          </p:sp>
          <p:sp>
            <p:nvSpPr>
              <p:cNvPr id="16" name="コンテンツ プレースホルダー 2">
                <a:extLst>
                  <a:ext uri="{FF2B5EF4-FFF2-40B4-BE49-F238E27FC236}">
                    <a16:creationId xmlns:a16="http://schemas.microsoft.com/office/drawing/2014/main" id="{70B69C09-7BAF-5A4B-7302-A6FFA4D9B457}"/>
                  </a:ext>
                </a:extLst>
              </p:cNvPr>
              <p:cNvSpPr txBox="1">
                <a:spLocks noGrp="1" noRot="1" noMove="1" noResize="1" noEditPoints="1" noAdjustHandles="1" noChangeArrowheads="1" noChangeShapeType="1"/>
              </p:cNvSpPr>
              <p:nvPr/>
            </p:nvSpPr>
            <p:spPr>
              <a:xfrm>
                <a:off x="6357620" y="5843780"/>
                <a:ext cx="7985092" cy="576504"/>
              </a:xfrm>
              <a:prstGeom prst="rect">
                <a:avLst/>
              </a:prstGeom>
            </p:spPr>
            <p:txBody>
              <a:bodyPr wrap="square" lIns="0" tIns="0" rIns="0" bIns="0" anchor="t" anchorCtr="0">
                <a:spAutoFit/>
              </a:bodyPr>
              <a:lstStyle>
                <a:defPPr>
                  <a:defRPr lang="ja-JP"/>
                </a:defPPr>
                <a:lvl1pPr indent="0" defTabSz="1403970">
                  <a:lnSpc>
                    <a:spcPct val="120000"/>
                  </a:lnSpc>
                  <a:spcBef>
                    <a:spcPts val="0"/>
                  </a:spcBef>
                  <a:buFont typeface="Arial" panose="020B0604020202020204" pitchFamily="34" charset="0"/>
                  <a:buNone/>
                  <a:defRPr sz="3600" b="1">
                    <a:solidFill>
                      <a:schemeClr val="bg1"/>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r>
                  <a:rPr lang="ja-JP" altLang="en-US" dirty="0">
                    <a:latin typeface="MS PGothic" panose="020B0600070205080204" pitchFamily="34" charset="-128"/>
                    <a:ea typeface="MS PGothic" panose="020B0600070205080204" pitchFamily="34" charset="-128"/>
                  </a:rPr>
                  <a:t>超音波内視鏡</a:t>
                </a:r>
                <a:endParaRPr lang="en-US" altLang="ja-JP" dirty="0">
                  <a:latin typeface="MS PGothic" panose="020B0600070205080204" pitchFamily="34" charset="-128"/>
                  <a:ea typeface="MS PGothic" panose="020B0600070205080204" pitchFamily="34" charset="-128"/>
                </a:endParaRPr>
              </a:p>
            </p:txBody>
          </p:sp>
          <p:sp>
            <p:nvSpPr>
              <p:cNvPr id="17" name="右矢印 222216">
                <a:extLst>
                  <a:ext uri="{FF2B5EF4-FFF2-40B4-BE49-F238E27FC236}">
                    <a16:creationId xmlns:a16="http://schemas.microsoft.com/office/drawing/2014/main" id="{5C71219F-E975-CD0A-D7C0-5543EB4FE4E3}"/>
                  </a:ext>
                </a:extLst>
              </p:cNvPr>
              <p:cNvSpPr>
                <a:spLocks noGrp="1" noRot="1" noMove="1" noResize="1" noEditPoints="1" noAdjustHandles="1" noChangeArrowheads="1" noChangeShapeType="1"/>
              </p:cNvSpPr>
              <p:nvPr/>
            </p:nvSpPr>
            <p:spPr bwMode="auto">
              <a:xfrm>
                <a:off x="5227589" y="5951147"/>
                <a:ext cx="548638" cy="446606"/>
              </a:xfrm>
              <a:prstGeom prst="rightArrow">
                <a:avLst>
                  <a:gd name="adj1" fmla="val 50000"/>
                  <a:gd name="adj2" fmla="val 62295"/>
                </a:avLst>
              </a:prstGeom>
              <a:solidFill>
                <a:schemeClr val="bg1">
                  <a:lumMod val="75000"/>
                </a:schemeClr>
              </a:solidFill>
              <a:ln w="9525" algn="ctr">
                <a:noFill/>
                <a:miter lim="800000"/>
                <a:headEnd/>
                <a:tailEnd/>
              </a:ln>
              <a:effectLst/>
            </p:spPr>
            <p:txBody>
              <a:bodyPr vert="eaVert" wrap="none" anchor="ctr"/>
              <a:lstStyle/>
              <a:p>
                <a:endParaRPr lang="ja-JP" altLang="en-US" sz="1200">
                  <a:solidFill>
                    <a:srgbClr val="000000"/>
                  </a:solidFill>
                  <a:latin typeface="Noto Sans JP" panose="020B0200000000000000" pitchFamily="50" charset="-128"/>
                  <a:ea typeface="Noto Sans JP" panose="020B0200000000000000" pitchFamily="50" charset="-128"/>
                </a:endParaRPr>
              </a:p>
            </p:txBody>
          </p:sp>
        </p:grpSp>
        <p:grpSp>
          <p:nvGrpSpPr>
            <p:cNvPr id="3" name="グループ化 2">
              <a:extLst>
                <a:ext uri="{FF2B5EF4-FFF2-40B4-BE49-F238E27FC236}">
                  <a16:creationId xmlns:a16="http://schemas.microsoft.com/office/drawing/2014/main" id="{B6E3DF5C-352C-72A8-26CF-2D56F5BB3512}"/>
                </a:ext>
              </a:extLst>
            </p:cNvPr>
            <p:cNvGrpSpPr>
              <a:grpSpLocks noGrp="1" noUngrp="1" noRot="1" noMove="1" noResize="1"/>
            </p:cNvGrpSpPr>
            <p:nvPr/>
          </p:nvGrpSpPr>
          <p:grpSpPr>
            <a:xfrm>
              <a:off x="5227589" y="6792089"/>
              <a:ext cx="9115123" cy="780518"/>
              <a:chOff x="5227589" y="6792089"/>
              <a:chExt cx="9115123" cy="780518"/>
            </a:xfrm>
          </p:grpSpPr>
          <p:sp>
            <p:nvSpPr>
              <p:cNvPr id="18" name="四角形: 角を丸くする 17">
                <a:extLst>
                  <a:ext uri="{FF2B5EF4-FFF2-40B4-BE49-F238E27FC236}">
                    <a16:creationId xmlns:a16="http://schemas.microsoft.com/office/drawing/2014/main" id="{68AE7244-D6D9-3B99-E094-40F6A679F983}"/>
                  </a:ext>
                </a:extLst>
              </p:cNvPr>
              <p:cNvSpPr>
                <a:spLocks noGrp="1" noRot="1" noMove="1" noResize="1" noEditPoints="1" noAdjustHandles="1" noChangeArrowheads="1" noChangeShapeType="1"/>
              </p:cNvSpPr>
              <p:nvPr/>
            </p:nvSpPr>
            <p:spPr>
              <a:xfrm>
                <a:off x="5959108" y="6792089"/>
                <a:ext cx="8383604" cy="780518"/>
              </a:xfrm>
              <a:prstGeom prst="roundRect">
                <a:avLst>
                  <a:gd name="adj" fmla="val 0"/>
                </a:avLst>
              </a:prstGeom>
              <a:gradFill>
                <a:gsLst>
                  <a:gs pos="38000">
                    <a:srgbClr val="00B15F"/>
                  </a:gs>
                  <a:gs pos="100000">
                    <a:srgbClr val="71C281"/>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2800" spc="400" dirty="0"/>
              </a:p>
            </p:txBody>
          </p:sp>
          <p:sp>
            <p:nvSpPr>
              <p:cNvPr id="19" name="コンテンツ プレースホルダー 2">
                <a:extLst>
                  <a:ext uri="{FF2B5EF4-FFF2-40B4-BE49-F238E27FC236}">
                    <a16:creationId xmlns:a16="http://schemas.microsoft.com/office/drawing/2014/main" id="{EE0F3D60-103F-D84B-CCF4-3CF15925F99B}"/>
                  </a:ext>
                </a:extLst>
              </p:cNvPr>
              <p:cNvSpPr txBox="1">
                <a:spLocks noGrp="1" noRot="1" noMove="1" noResize="1" noEditPoints="1" noAdjustHandles="1" noChangeArrowheads="1" noChangeShapeType="1"/>
              </p:cNvSpPr>
              <p:nvPr/>
            </p:nvSpPr>
            <p:spPr>
              <a:xfrm>
                <a:off x="6357620" y="6860878"/>
                <a:ext cx="7985092" cy="576504"/>
              </a:xfrm>
              <a:prstGeom prst="rect">
                <a:avLst/>
              </a:prstGeom>
            </p:spPr>
            <p:txBody>
              <a:bodyPr wrap="square" lIns="0" tIns="0" rIns="0" bIns="0" anchor="t" anchorCtr="0">
                <a:spAutoFit/>
              </a:bodyPr>
              <a:lstStyle>
                <a:defPPr>
                  <a:defRPr lang="ja-JP"/>
                </a:defPPr>
                <a:lvl1pPr indent="0" defTabSz="1403970">
                  <a:lnSpc>
                    <a:spcPct val="120000"/>
                  </a:lnSpc>
                  <a:spcBef>
                    <a:spcPts val="0"/>
                  </a:spcBef>
                  <a:buFont typeface="Arial" panose="020B0604020202020204" pitchFamily="34" charset="0"/>
                  <a:buNone/>
                  <a:defRPr sz="3600" b="1">
                    <a:solidFill>
                      <a:schemeClr val="bg1"/>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r>
                  <a:rPr lang="ja-JP" altLang="en-US" dirty="0">
                    <a:latin typeface="MS PGothic" panose="020B0600070205080204" pitchFamily="34" charset="-128"/>
                    <a:ea typeface="MS PGothic" panose="020B0600070205080204" pitchFamily="34" charset="-128"/>
                  </a:rPr>
                  <a:t>経食道心エコー</a:t>
                </a:r>
                <a:endParaRPr lang="en-US" altLang="ja-JP" dirty="0">
                  <a:latin typeface="MS PGothic" panose="020B0600070205080204" pitchFamily="34" charset="-128"/>
                  <a:ea typeface="MS PGothic" panose="020B0600070205080204" pitchFamily="34" charset="-128"/>
                </a:endParaRPr>
              </a:p>
            </p:txBody>
          </p:sp>
          <p:sp>
            <p:nvSpPr>
              <p:cNvPr id="21" name="右矢印 222216">
                <a:extLst>
                  <a:ext uri="{FF2B5EF4-FFF2-40B4-BE49-F238E27FC236}">
                    <a16:creationId xmlns:a16="http://schemas.microsoft.com/office/drawing/2014/main" id="{823C4520-BF71-CA3A-B730-90B0D6668E16}"/>
                  </a:ext>
                </a:extLst>
              </p:cNvPr>
              <p:cNvSpPr>
                <a:spLocks noGrp="1" noRot="1" noMove="1" noResize="1" noEditPoints="1" noAdjustHandles="1" noChangeArrowheads="1" noChangeShapeType="1"/>
              </p:cNvSpPr>
              <p:nvPr/>
            </p:nvSpPr>
            <p:spPr bwMode="auto">
              <a:xfrm>
                <a:off x="5227589" y="6968245"/>
                <a:ext cx="548638" cy="446606"/>
              </a:xfrm>
              <a:prstGeom prst="rightArrow">
                <a:avLst>
                  <a:gd name="adj1" fmla="val 50000"/>
                  <a:gd name="adj2" fmla="val 62295"/>
                </a:avLst>
              </a:prstGeom>
              <a:solidFill>
                <a:schemeClr val="bg1">
                  <a:lumMod val="75000"/>
                </a:schemeClr>
              </a:solidFill>
              <a:ln w="9525" algn="ctr">
                <a:noFill/>
                <a:miter lim="800000"/>
                <a:headEnd/>
                <a:tailEnd/>
              </a:ln>
              <a:effectLst/>
            </p:spPr>
            <p:txBody>
              <a:bodyPr vert="eaVert" wrap="none" anchor="ctr"/>
              <a:lstStyle/>
              <a:p>
                <a:endParaRPr lang="ja-JP" altLang="en-US" sz="1200">
                  <a:solidFill>
                    <a:srgbClr val="000000"/>
                  </a:solidFill>
                  <a:latin typeface="Noto Sans JP" panose="020B0200000000000000" pitchFamily="50" charset="-128"/>
                  <a:ea typeface="Noto Sans JP" panose="020B0200000000000000" pitchFamily="50" charset="-128"/>
                </a:endParaRPr>
              </a:p>
            </p:txBody>
          </p:sp>
        </p:grpSp>
        <p:grpSp>
          <p:nvGrpSpPr>
            <p:cNvPr id="10" name="グループ化 9">
              <a:extLst>
                <a:ext uri="{FF2B5EF4-FFF2-40B4-BE49-F238E27FC236}">
                  <a16:creationId xmlns:a16="http://schemas.microsoft.com/office/drawing/2014/main" id="{BAB68B20-43B4-43E1-8E86-B3AB669BD261}"/>
                </a:ext>
              </a:extLst>
            </p:cNvPr>
            <p:cNvGrpSpPr>
              <a:grpSpLocks noGrp="1" noUngrp="1" noRot="1" noMove="1" noResize="1"/>
            </p:cNvGrpSpPr>
            <p:nvPr/>
          </p:nvGrpSpPr>
          <p:grpSpPr>
            <a:xfrm>
              <a:off x="5227589" y="7805688"/>
              <a:ext cx="9115123" cy="780518"/>
              <a:chOff x="5227589" y="7805688"/>
              <a:chExt cx="9115123" cy="780518"/>
            </a:xfrm>
          </p:grpSpPr>
          <p:sp>
            <p:nvSpPr>
              <p:cNvPr id="22" name="四角形: 角を丸くする 21">
                <a:extLst>
                  <a:ext uri="{FF2B5EF4-FFF2-40B4-BE49-F238E27FC236}">
                    <a16:creationId xmlns:a16="http://schemas.microsoft.com/office/drawing/2014/main" id="{DC9D001E-BBBC-7D09-9CF7-4E58D6C8417A}"/>
                  </a:ext>
                </a:extLst>
              </p:cNvPr>
              <p:cNvSpPr>
                <a:spLocks noGrp="1" noRot="1" noMove="1" noResize="1" noEditPoints="1" noAdjustHandles="1" noChangeArrowheads="1" noChangeShapeType="1"/>
              </p:cNvSpPr>
              <p:nvPr/>
            </p:nvSpPr>
            <p:spPr>
              <a:xfrm>
                <a:off x="5959108" y="7805688"/>
                <a:ext cx="8383604" cy="780518"/>
              </a:xfrm>
              <a:prstGeom prst="roundRect">
                <a:avLst>
                  <a:gd name="adj" fmla="val 0"/>
                </a:avLst>
              </a:prstGeom>
              <a:gradFill>
                <a:gsLst>
                  <a:gs pos="38000">
                    <a:srgbClr val="00B15F"/>
                  </a:gs>
                  <a:gs pos="100000">
                    <a:srgbClr val="71C281"/>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2800" spc="400" dirty="0"/>
              </a:p>
            </p:txBody>
          </p:sp>
          <p:sp>
            <p:nvSpPr>
              <p:cNvPr id="23" name="コンテンツ プレースホルダー 2">
                <a:extLst>
                  <a:ext uri="{FF2B5EF4-FFF2-40B4-BE49-F238E27FC236}">
                    <a16:creationId xmlns:a16="http://schemas.microsoft.com/office/drawing/2014/main" id="{D1668A3A-B2B8-8C57-A80C-D65C961A7DD3}"/>
                  </a:ext>
                </a:extLst>
              </p:cNvPr>
              <p:cNvSpPr txBox="1">
                <a:spLocks noGrp="1" noRot="1" noMove="1" noResize="1" noEditPoints="1" noAdjustHandles="1" noChangeArrowheads="1" noChangeShapeType="1"/>
              </p:cNvSpPr>
              <p:nvPr/>
            </p:nvSpPr>
            <p:spPr>
              <a:xfrm>
                <a:off x="6357620" y="7874477"/>
                <a:ext cx="7985092" cy="576504"/>
              </a:xfrm>
              <a:prstGeom prst="rect">
                <a:avLst/>
              </a:prstGeom>
            </p:spPr>
            <p:txBody>
              <a:bodyPr wrap="square" lIns="0" tIns="0" rIns="0" bIns="0" anchor="t" anchorCtr="0">
                <a:spAutoFit/>
              </a:bodyPr>
              <a:lstStyle>
                <a:defPPr>
                  <a:defRPr lang="ja-JP"/>
                </a:defPPr>
                <a:lvl1pPr indent="0" defTabSz="1403970">
                  <a:lnSpc>
                    <a:spcPct val="120000"/>
                  </a:lnSpc>
                  <a:spcBef>
                    <a:spcPts val="0"/>
                  </a:spcBef>
                  <a:buFont typeface="Arial" panose="020B0604020202020204" pitchFamily="34" charset="0"/>
                  <a:buNone/>
                  <a:defRPr sz="3600" b="1">
                    <a:solidFill>
                      <a:schemeClr val="bg1"/>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r>
                  <a:rPr lang="ja-JP" altLang="en-US" dirty="0">
                    <a:latin typeface="MS PGothic" panose="020B0600070205080204" pitchFamily="34" charset="-128"/>
                    <a:ea typeface="MS PGothic" panose="020B0600070205080204" pitchFamily="34" charset="-128"/>
                  </a:rPr>
                  <a:t>経膣エコー</a:t>
                </a:r>
                <a:endParaRPr lang="en-US" altLang="ja-JP" dirty="0">
                  <a:latin typeface="MS PGothic" panose="020B0600070205080204" pitchFamily="34" charset="-128"/>
                  <a:ea typeface="MS PGothic" panose="020B0600070205080204" pitchFamily="34" charset="-128"/>
                </a:endParaRPr>
              </a:p>
            </p:txBody>
          </p:sp>
          <p:sp>
            <p:nvSpPr>
              <p:cNvPr id="24" name="右矢印 222216">
                <a:extLst>
                  <a:ext uri="{FF2B5EF4-FFF2-40B4-BE49-F238E27FC236}">
                    <a16:creationId xmlns:a16="http://schemas.microsoft.com/office/drawing/2014/main" id="{469CBB73-8D7D-BEB9-8B52-61D4625F1AB3}"/>
                  </a:ext>
                </a:extLst>
              </p:cNvPr>
              <p:cNvSpPr>
                <a:spLocks noGrp="1" noRot="1" noMove="1" noResize="1" noEditPoints="1" noAdjustHandles="1" noChangeArrowheads="1" noChangeShapeType="1"/>
              </p:cNvSpPr>
              <p:nvPr/>
            </p:nvSpPr>
            <p:spPr bwMode="auto">
              <a:xfrm>
                <a:off x="5227589" y="7981844"/>
                <a:ext cx="548638" cy="446606"/>
              </a:xfrm>
              <a:prstGeom prst="rightArrow">
                <a:avLst>
                  <a:gd name="adj1" fmla="val 50000"/>
                  <a:gd name="adj2" fmla="val 62295"/>
                </a:avLst>
              </a:prstGeom>
              <a:solidFill>
                <a:schemeClr val="bg1">
                  <a:lumMod val="75000"/>
                </a:schemeClr>
              </a:solidFill>
              <a:ln w="9525" algn="ctr">
                <a:noFill/>
                <a:miter lim="800000"/>
                <a:headEnd/>
                <a:tailEnd/>
              </a:ln>
              <a:effectLst/>
            </p:spPr>
            <p:txBody>
              <a:bodyPr vert="eaVert" wrap="none" anchor="ctr"/>
              <a:lstStyle/>
              <a:p>
                <a:endParaRPr lang="ja-JP" altLang="en-US" sz="1200">
                  <a:solidFill>
                    <a:srgbClr val="000000"/>
                  </a:solidFill>
                  <a:latin typeface="Noto Sans JP" panose="020B0200000000000000" pitchFamily="50" charset="-128"/>
                  <a:ea typeface="Noto Sans JP" panose="020B0200000000000000" pitchFamily="50" charset="-128"/>
                </a:endParaRPr>
              </a:p>
            </p:txBody>
          </p:sp>
        </p:grpSp>
        <p:grpSp>
          <p:nvGrpSpPr>
            <p:cNvPr id="11" name="グループ化 10">
              <a:extLst>
                <a:ext uri="{FF2B5EF4-FFF2-40B4-BE49-F238E27FC236}">
                  <a16:creationId xmlns:a16="http://schemas.microsoft.com/office/drawing/2014/main" id="{6E52A00D-E02F-B6FE-AE18-72BD7F7C359F}"/>
                </a:ext>
              </a:extLst>
            </p:cNvPr>
            <p:cNvGrpSpPr>
              <a:grpSpLocks noGrp="1" noUngrp="1" noRot="1" noMove="1" noResize="1"/>
            </p:cNvGrpSpPr>
            <p:nvPr/>
          </p:nvGrpSpPr>
          <p:grpSpPr>
            <a:xfrm>
              <a:off x="5227589" y="8819287"/>
              <a:ext cx="9115123" cy="780518"/>
              <a:chOff x="5227589" y="8819287"/>
              <a:chExt cx="9115123" cy="780518"/>
            </a:xfrm>
          </p:grpSpPr>
          <p:sp>
            <p:nvSpPr>
              <p:cNvPr id="28" name="四角形: 角を丸くする 27">
                <a:extLst>
                  <a:ext uri="{FF2B5EF4-FFF2-40B4-BE49-F238E27FC236}">
                    <a16:creationId xmlns:a16="http://schemas.microsoft.com/office/drawing/2014/main" id="{3584BE18-70FC-9DA4-2B66-F6BFACA2C0BD}"/>
                  </a:ext>
                </a:extLst>
              </p:cNvPr>
              <p:cNvSpPr>
                <a:spLocks noGrp="1" noRot="1" noMove="1" noResize="1" noEditPoints="1" noAdjustHandles="1" noChangeArrowheads="1" noChangeShapeType="1"/>
              </p:cNvSpPr>
              <p:nvPr/>
            </p:nvSpPr>
            <p:spPr>
              <a:xfrm>
                <a:off x="5959108" y="8819287"/>
                <a:ext cx="8383604" cy="780518"/>
              </a:xfrm>
              <a:prstGeom prst="roundRect">
                <a:avLst>
                  <a:gd name="adj" fmla="val 0"/>
                </a:avLst>
              </a:prstGeom>
              <a:gradFill>
                <a:gsLst>
                  <a:gs pos="38000">
                    <a:srgbClr val="00B15F"/>
                  </a:gs>
                  <a:gs pos="100000">
                    <a:srgbClr val="71C281"/>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2800" spc="400" dirty="0"/>
              </a:p>
            </p:txBody>
          </p:sp>
          <p:sp>
            <p:nvSpPr>
              <p:cNvPr id="42" name="コンテンツ プレースホルダー 2">
                <a:extLst>
                  <a:ext uri="{FF2B5EF4-FFF2-40B4-BE49-F238E27FC236}">
                    <a16:creationId xmlns:a16="http://schemas.microsoft.com/office/drawing/2014/main" id="{77757FF1-B705-7D15-F738-527843DFC171}"/>
                  </a:ext>
                </a:extLst>
              </p:cNvPr>
              <p:cNvSpPr txBox="1">
                <a:spLocks noGrp="1" noRot="1" noMove="1" noResize="1" noEditPoints="1" noAdjustHandles="1" noChangeArrowheads="1" noChangeShapeType="1"/>
              </p:cNvSpPr>
              <p:nvPr/>
            </p:nvSpPr>
            <p:spPr>
              <a:xfrm>
                <a:off x="6357620" y="8888076"/>
                <a:ext cx="7985092" cy="576504"/>
              </a:xfrm>
              <a:prstGeom prst="rect">
                <a:avLst/>
              </a:prstGeom>
            </p:spPr>
            <p:txBody>
              <a:bodyPr wrap="square" lIns="0" tIns="0" rIns="0" bIns="0" anchor="t" anchorCtr="0">
                <a:spAutoFit/>
              </a:bodyPr>
              <a:lstStyle>
                <a:defPPr>
                  <a:defRPr lang="ja-JP"/>
                </a:defPPr>
                <a:lvl1pPr indent="0" defTabSz="1403970">
                  <a:lnSpc>
                    <a:spcPct val="120000"/>
                  </a:lnSpc>
                  <a:spcBef>
                    <a:spcPts val="0"/>
                  </a:spcBef>
                  <a:buFont typeface="Arial" panose="020B0604020202020204" pitchFamily="34" charset="0"/>
                  <a:buNone/>
                  <a:defRPr sz="3600" b="1">
                    <a:solidFill>
                      <a:schemeClr val="bg1"/>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r>
                  <a:rPr lang="ja-JP" altLang="en-US" dirty="0">
                    <a:latin typeface="MS PGothic" panose="020B0600070205080204" pitchFamily="34" charset="-128"/>
                    <a:ea typeface="MS PGothic" panose="020B0600070205080204" pitchFamily="34" charset="-128"/>
                  </a:rPr>
                  <a:t>血管内エコー　など</a:t>
                </a:r>
                <a:endParaRPr lang="en-US" altLang="ja-JP" dirty="0">
                  <a:latin typeface="MS PGothic" panose="020B0600070205080204" pitchFamily="34" charset="-128"/>
                  <a:ea typeface="MS PGothic" panose="020B0600070205080204" pitchFamily="34" charset="-128"/>
                </a:endParaRPr>
              </a:p>
            </p:txBody>
          </p:sp>
          <p:sp>
            <p:nvSpPr>
              <p:cNvPr id="43" name="右矢印 222216">
                <a:extLst>
                  <a:ext uri="{FF2B5EF4-FFF2-40B4-BE49-F238E27FC236}">
                    <a16:creationId xmlns:a16="http://schemas.microsoft.com/office/drawing/2014/main" id="{AF130F94-5411-9A57-B75B-F07250EEC049}"/>
                  </a:ext>
                </a:extLst>
              </p:cNvPr>
              <p:cNvSpPr>
                <a:spLocks noGrp="1" noRot="1" noMove="1" noResize="1" noEditPoints="1" noAdjustHandles="1" noChangeArrowheads="1" noChangeShapeType="1"/>
              </p:cNvSpPr>
              <p:nvPr/>
            </p:nvSpPr>
            <p:spPr bwMode="auto">
              <a:xfrm>
                <a:off x="5227589" y="8995443"/>
                <a:ext cx="548638" cy="446606"/>
              </a:xfrm>
              <a:prstGeom prst="rightArrow">
                <a:avLst>
                  <a:gd name="adj1" fmla="val 50000"/>
                  <a:gd name="adj2" fmla="val 62295"/>
                </a:avLst>
              </a:prstGeom>
              <a:solidFill>
                <a:schemeClr val="bg1">
                  <a:lumMod val="75000"/>
                </a:schemeClr>
              </a:solidFill>
              <a:ln w="9525" algn="ctr">
                <a:noFill/>
                <a:miter lim="800000"/>
                <a:headEnd/>
                <a:tailEnd/>
              </a:ln>
              <a:effectLst/>
            </p:spPr>
            <p:txBody>
              <a:bodyPr vert="eaVert" wrap="none" anchor="ctr"/>
              <a:lstStyle/>
              <a:p>
                <a:endParaRPr lang="ja-JP" altLang="en-US" sz="1200">
                  <a:solidFill>
                    <a:srgbClr val="000000"/>
                  </a:solidFill>
                  <a:latin typeface="Noto Sans JP" panose="020B0200000000000000" pitchFamily="50" charset="-128"/>
                  <a:ea typeface="Noto Sans JP" panose="020B0200000000000000" pitchFamily="50" charset="-128"/>
                </a:endParaRPr>
              </a:p>
            </p:txBody>
          </p:sp>
        </p:grpSp>
      </p:grpSp>
    </p:spTree>
    <p:extLst>
      <p:ext uri="{BB962C8B-B14F-4D97-AF65-F5344CB8AC3E}">
        <p14:creationId xmlns:p14="http://schemas.microsoft.com/office/powerpoint/2010/main" val="2283650300"/>
      </p:ext>
    </p:extLst>
  </p:cSld>
  <p:clrMapOvr>
    <a:masterClrMapping/>
  </p:clrMapOvr>
  <p:transition advTm="60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500"/>
                                        <p:tgtEl>
                                          <p:spTgt spid="4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2" fill="hold" nodeType="click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500" fill="hold"/>
                                        <p:tgtEl>
                                          <p:spTgt spid="12"/>
                                        </p:tgtEl>
                                        <p:attrNameLst>
                                          <p:attrName>ppt_x</p:attrName>
                                        </p:attrNameLst>
                                      </p:cBhvr>
                                      <p:tavLst>
                                        <p:tav tm="0">
                                          <p:val>
                                            <p:strVal val="1+#ppt_w/2"/>
                                          </p:val>
                                        </p:tav>
                                        <p:tav tm="100000">
                                          <p:val>
                                            <p:strVal val="#ppt_x"/>
                                          </p:val>
                                        </p:tav>
                                      </p:tavLst>
                                    </p:anim>
                                    <p:anim calcmode="lin" valueType="num">
                                      <p:cBhvr additive="base">
                                        <p:cTn id="23"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97BE61-87EA-BE13-A047-BCA5DDD57BF1}"/>
            </a:ext>
          </a:extLst>
        </p:cNvPr>
        <p:cNvGrpSpPr/>
        <p:nvPr/>
      </p:nvGrpSpPr>
      <p:grpSpPr>
        <a:xfrm>
          <a:off x="0" y="0"/>
          <a:ext cx="0" cy="0"/>
          <a:chOff x="0" y="0"/>
          <a:chExt cx="0" cy="0"/>
        </a:xfrm>
      </p:grpSpPr>
      <p:sp>
        <p:nvSpPr>
          <p:cNvPr id="6" name="テキスト ボックス 5">
            <a:extLst>
              <a:ext uri="{FF2B5EF4-FFF2-40B4-BE49-F238E27FC236}">
                <a16:creationId xmlns:a16="http://schemas.microsoft.com/office/drawing/2014/main" id="{08554627-9BC1-5DDB-CE4B-30A01A4FBAA8}"/>
              </a:ext>
            </a:extLst>
          </p:cNvPr>
          <p:cNvSpPr txBox="1">
            <a:spLocks noGrp="1" noRot="1" noMove="1" noResize="1" noEditPoints="1" noAdjustHandles="1" noChangeArrowheads="1" noChangeShapeType="1"/>
          </p:cNvSpPr>
          <p:nvPr/>
        </p:nvSpPr>
        <p:spPr>
          <a:xfrm>
            <a:off x="1050613" y="550800"/>
            <a:ext cx="12957217" cy="815608"/>
          </a:xfrm>
          <a:prstGeom prst="rect">
            <a:avLst/>
          </a:prstGeom>
          <a:noFill/>
        </p:spPr>
        <p:txBody>
          <a:bodyPr wrap="square" lIns="0" tIns="0" rIns="0" bIns="0" anchor="ctr" anchorCtr="0">
            <a:spAutoFit/>
          </a:bodyPr>
          <a:lstStyle>
            <a:defPPr>
              <a:defRPr lang="ja-JP"/>
            </a:defPPr>
            <a:lvl1pPr>
              <a:defRPr sz="5300" b="1" spc="500">
                <a:solidFill>
                  <a:schemeClr val="bg1"/>
                </a:solidFill>
                <a:latin typeface="Noto Sans JP" panose="020B0200000000000000" pitchFamily="50" charset="-128"/>
                <a:ea typeface="Noto Sans JP" panose="020B0200000000000000" pitchFamily="50" charset="-128"/>
              </a:defRPr>
            </a:lvl1pPr>
          </a:lstStyle>
          <a:p>
            <a:pPr algn="dist"/>
            <a:r>
              <a:rPr lang="ja-JP" altLang="en-US" b="0" i="0" u="none" strike="noStrike">
                <a:solidFill>
                  <a:srgbClr val="000000"/>
                </a:solidFill>
                <a:effectLst/>
                <a:latin typeface="ＭＳ Ｐゴシック" panose="020B0600070205080204" pitchFamily="34" charset="-128"/>
                <a:ea typeface="ＭＳ Ｐゴシック" panose="020B0600070205080204" pitchFamily="34" charset="-128"/>
              </a:rPr>
              <a:t>超音波エコーの受信から</a:t>
            </a:r>
            <a:r>
              <a:rPr lang="en" altLang="ja-JP" b="0" i="0" u="none" strike="noStrike" dirty="0">
                <a:solidFill>
                  <a:srgbClr val="000000"/>
                </a:solidFill>
                <a:effectLst/>
                <a:latin typeface="ＭＳ Ｐゴシック" panose="020B0600070205080204" pitchFamily="34" charset="-128"/>
              </a:rPr>
              <a:t>B-mode</a:t>
            </a:r>
            <a:r>
              <a:rPr lang="ja-JP" altLang="en-US" b="0" i="0" u="none" strike="noStrike">
                <a:solidFill>
                  <a:srgbClr val="000000"/>
                </a:solidFill>
                <a:effectLst/>
                <a:latin typeface="ＭＳ Ｐゴシック" panose="020B0600070205080204" pitchFamily="34" charset="-128"/>
                <a:ea typeface="ＭＳ Ｐゴシック" panose="020B0600070205080204" pitchFamily="34" charset="-128"/>
              </a:rPr>
              <a:t>画像へ</a:t>
            </a:r>
            <a:endParaRPr lang="ja-JP" altLang="en-US" dirty="0"/>
          </a:p>
        </p:txBody>
      </p:sp>
      <p:pic>
        <p:nvPicPr>
          <p:cNvPr id="18" name="3-P11-1-JSUM_Encord">
            <a:hlinkClick r:id="" action="ppaction://media"/>
            <a:extLst>
              <a:ext uri="{FF2B5EF4-FFF2-40B4-BE49-F238E27FC236}">
                <a16:creationId xmlns:a16="http://schemas.microsoft.com/office/drawing/2014/main" id="{DD4A62C7-402B-2610-87D5-A56C779505F2}"/>
              </a:ext>
            </a:extLst>
          </p:cNvPr>
          <p:cNvPicPr>
            <a:picLocks noGrp="1" noRot="1" noChangeAspect="1" noMove="1" noResize="1" noEditPoints="1" noAdjustHandles="1" noChangeArrowheads="1" noChangeShapeType="1" noCrop="1"/>
          </p:cNvPicPr>
          <p:nvPr>
            <a:videoFile r:link="rId2"/>
            <p:extLst>
              <p:ext uri="{DAA4B4D4-6D71-4841-9C94-3DE7FCFB9230}">
                <p14:media xmlns:p14="http://schemas.microsoft.com/office/powerpoint/2010/main" r:embed="rId1"/>
              </p:ext>
            </p:extLst>
          </p:nvPr>
        </p:nvPicPr>
        <p:blipFill>
          <a:blip r:embed="rId11"/>
          <a:stretch>
            <a:fillRect/>
          </a:stretch>
        </p:blipFill>
        <p:spPr>
          <a:xfrm>
            <a:off x="698500" y="1923734"/>
            <a:ext cx="17068800" cy="7315200"/>
          </a:xfrm>
          <a:prstGeom prst="rect">
            <a:avLst/>
          </a:prstGeom>
        </p:spPr>
      </p:pic>
      <p:pic>
        <p:nvPicPr>
          <p:cNvPr id="19" name="3-P11-2-JSUM_Encord">
            <a:hlinkClick r:id="" action="ppaction://media"/>
            <a:extLst>
              <a:ext uri="{FF2B5EF4-FFF2-40B4-BE49-F238E27FC236}">
                <a16:creationId xmlns:a16="http://schemas.microsoft.com/office/drawing/2014/main" id="{B7B69AAD-699D-A77D-4447-E4A8514E8F7B}"/>
              </a:ext>
            </a:extLst>
          </p:cNvPr>
          <p:cNvPicPr>
            <a:picLocks noGrp="1" noRot="1" noChangeAspect="1" noMove="1" noResize="1" noEditPoints="1" noAdjustHandles="1" noChangeArrowheads="1" noChangeShapeType="1" noCrop="1"/>
          </p:cNvPicPr>
          <p:nvPr>
            <a:videoFile r:link="rId4"/>
            <p:extLst>
              <p:ext uri="{DAA4B4D4-6D71-4841-9C94-3DE7FCFB9230}">
                <p14:media xmlns:p14="http://schemas.microsoft.com/office/powerpoint/2010/main" r:embed="rId3"/>
              </p:ext>
            </p:extLst>
          </p:nvPr>
        </p:nvPicPr>
        <p:blipFill>
          <a:blip r:embed="rId12"/>
          <a:stretch>
            <a:fillRect/>
          </a:stretch>
        </p:blipFill>
        <p:spPr>
          <a:xfrm>
            <a:off x="698500" y="1923734"/>
            <a:ext cx="17068800" cy="7315200"/>
          </a:xfrm>
          <a:prstGeom prst="rect">
            <a:avLst/>
          </a:prstGeom>
        </p:spPr>
      </p:pic>
      <p:pic>
        <p:nvPicPr>
          <p:cNvPr id="20" name="3-P11-3-JSUM_Encord">
            <a:hlinkClick r:id="" action="ppaction://media"/>
            <a:extLst>
              <a:ext uri="{FF2B5EF4-FFF2-40B4-BE49-F238E27FC236}">
                <a16:creationId xmlns:a16="http://schemas.microsoft.com/office/drawing/2014/main" id="{F97E4056-C46A-4C0A-D654-657B00A1F5AB}"/>
              </a:ext>
            </a:extLst>
          </p:cNvPr>
          <p:cNvPicPr>
            <a:picLocks noGrp="1" noRot="1" noChangeAspect="1" noMove="1" noResize="1" noEditPoints="1" noAdjustHandles="1" noChangeArrowheads="1" noChangeShapeType="1" noCrop="1"/>
          </p:cNvPicPr>
          <p:nvPr>
            <a:videoFile r:link="rId6"/>
            <p:extLst>
              <p:ext uri="{DAA4B4D4-6D71-4841-9C94-3DE7FCFB9230}">
                <p14:media xmlns:p14="http://schemas.microsoft.com/office/powerpoint/2010/main" r:embed="rId5"/>
              </p:ext>
            </p:extLst>
          </p:nvPr>
        </p:nvPicPr>
        <p:blipFill>
          <a:blip r:embed="rId13"/>
          <a:stretch>
            <a:fillRect/>
          </a:stretch>
        </p:blipFill>
        <p:spPr>
          <a:xfrm>
            <a:off x="698500" y="1922147"/>
            <a:ext cx="17068800" cy="7315200"/>
          </a:xfrm>
          <a:prstGeom prst="rect">
            <a:avLst/>
          </a:prstGeom>
        </p:spPr>
      </p:pic>
      <p:pic>
        <p:nvPicPr>
          <p:cNvPr id="22" name="3-P11-4-JSUM_Encord">
            <a:hlinkClick r:id="" action="ppaction://media"/>
            <a:extLst>
              <a:ext uri="{FF2B5EF4-FFF2-40B4-BE49-F238E27FC236}">
                <a16:creationId xmlns:a16="http://schemas.microsoft.com/office/drawing/2014/main" id="{3D85842B-D21F-D29A-CB4B-21F99581CC3B}"/>
              </a:ext>
            </a:extLst>
          </p:cNvPr>
          <p:cNvPicPr>
            <a:picLocks noGrp="1" noRot="1" noChangeAspect="1" noMove="1" noResize="1" noEditPoints="1" noAdjustHandles="1" noChangeArrowheads="1" noChangeShapeType="1" noCrop="1"/>
          </p:cNvPicPr>
          <p:nvPr>
            <a:videoFile r:link="rId8"/>
            <p:extLst>
              <p:ext uri="{DAA4B4D4-6D71-4841-9C94-3DE7FCFB9230}">
                <p14:media xmlns:p14="http://schemas.microsoft.com/office/powerpoint/2010/main" r:embed="rId7"/>
              </p:ext>
            </p:extLst>
          </p:nvPr>
        </p:nvPicPr>
        <p:blipFill>
          <a:blip r:embed="rId14"/>
          <a:stretch>
            <a:fillRect/>
          </a:stretch>
        </p:blipFill>
        <p:spPr>
          <a:xfrm>
            <a:off x="698500" y="1922147"/>
            <a:ext cx="17068800" cy="7315200"/>
          </a:xfrm>
          <a:prstGeom prst="rect">
            <a:avLst/>
          </a:prstGeom>
        </p:spPr>
      </p:pic>
    </p:spTree>
    <p:extLst>
      <p:ext uri="{BB962C8B-B14F-4D97-AF65-F5344CB8AC3E}">
        <p14:creationId xmlns:p14="http://schemas.microsoft.com/office/powerpoint/2010/main" val="353395671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000" fill="hold"/>
                                        <p:tgtEl>
                                          <p:spTgt spid="18"/>
                                        </p:tgtEl>
                                      </p:cBhvr>
                                    </p:cmd>
                                  </p:childTnLst>
                                </p:cTn>
                              </p:par>
                            </p:childTnLst>
                          </p:cTn>
                        </p:par>
                      </p:childTnLst>
                    </p:cTn>
                  </p:par>
                  <p:par>
                    <p:cTn id="7" fill="hold">
                      <p:stCondLst>
                        <p:cond delay="indefinite"/>
                      </p:stCondLst>
                      <p:childTnLst>
                        <p:par>
                          <p:cTn id="8" fill="hold">
                            <p:stCondLst>
                              <p:cond delay="0"/>
                            </p:stCondLst>
                            <p:childTnLst>
                              <p:par>
                                <p:cTn id="9" presetID="9" presetClass="entr" presetSubtype="0" fill="hold" nodeType="click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dissolve">
                                      <p:cBhvr>
                                        <p:cTn id="11" dur="500"/>
                                        <p:tgtEl>
                                          <p:spTgt spid="19"/>
                                        </p:tgtEl>
                                      </p:cBhvr>
                                    </p:animEffect>
                                  </p:childTnLst>
                                </p:cTn>
                              </p:par>
                              <p:par>
                                <p:cTn id="12" presetID="1" presetClass="mediacall" presetSubtype="0" fill="hold" nodeType="withEffect">
                                  <p:stCondLst>
                                    <p:cond delay="500"/>
                                  </p:stCondLst>
                                  <p:childTnLst>
                                    <p:cmd type="call" cmd="playFrom(0.0)">
                                      <p:cBhvr>
                                        <p:cTn id="13" dur="2000" fill="hold"/>
                                        <p:tgtEl>
                                          <p:spTgt spid="19"/>
                                        </p:tgtEl>
                                      </p:cBhvr>
                                    </p:cmd>
                                  </p:childTnLst>
                                </p:cTn>
                              </p:par>
                            </p:childTnLst>
                          </p:cTn>
                        </p:par>
                      </p:childTnLst>
                    </p:cTn>
                  </p:par>
                  <p:par>
                    <p:cTn id="14" fill="hold">
                      <p:stCondLst>
                        <p:cond delay="indefinite"/>
                      </p:stCondLst>
                      <p:childTnLst>
                        <p:par>
                          <p:cTn id="15" fill="hold">
                            <p:stCondLst>
                              <p:cond delay="0"/>
                            </p:stCondLst>
                            <p:childTnLst>
                              <p:par>
                                <p:cTn id="16" presetID="9" presetClass="entr" presetSubtype="0" fill="hold" nodeType="click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dissolve">
                                      <p:cBhvr>
                                        <p:cTn id="18" dur="500"/>
                                        <p:tgtEl>
                                          <p:spTgt spid="20"/>
                                        </p:tgtEl>
                                      </p:cBhvr>
                                    </p:animEffect>
                                  </p:childTnLst>
                                </p:cTn>
                              </p:par>
                              <p:par>
                                <p:cTn id="19" presetID="1" presetClass="mediacall" presetSubtype="0" fill="hold" nodeType="withEffect">
                                  <p:stCondLst>
                                    <p:cond delay="500"/>
                                  </p:stCondLst>
                                  <p:childTnLst>
                                    <p:cmd type="call" cmd="playFrom(0.0)">
                                      <p:cBhvr>
                                        <p:cTn id="20" dur="2000" fill="hold"/>
                                        <p:tgtEl>
                                          <p:spTgt spid="20"/>
                                        </p:tgtEl>
                                      </p:cBhvr>
                                    </p:cmd>
                                  </p:childTnLst>
                                </p:cTn>
                              </p:par>
                            </p:childTnLst>
                          </p:cTn>
                        </p:par>
                      </p:childTnLst>
                    </p:cTn>
                  </p:par>
                  <p:par>
                    <p:cTn id="21" fill="hold">
                      <p:stCondLst>
                        <p:cond delay="indefinite"/>
                      </p:stCondLst>
                      <p:childTnLst>
                        <p:par>
                          <p:cTn id="22" fill="hold">
                            <p:stCondLst>
                              <p:cond delay="0"/>
                            </p:stCondLst>
                            <p:childTnLst>
                              <p:par>
                                <p:cTn id="23" presetID="9" presetClass="entr" presetSubtype="0" fill="hold" nodeType="click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dissolve">
                                      <p:cBhvr>
                                        <p:cTn id="25" dur="500"/>
                                        <p:tgtEl>
                                          <p:spTgt spid="22"/>
                                        </p:tgtEl>
                                      </p:cBhvr>
                                    </p:animEffect>
                                  </p:childTnLst>
                                </p:cTn>
                              </p:par>
                              <p:par>
                                <p:cTn id="26" presetID="1" presetClass="mediacall" presetSubtype="0" fill="hold" nodeType="withEffect">
                                  <p:stCondLst>
                                    <p:cond delay="500"/>
                                  </p:stCondLst>
                                  <p:childTnLst>
                                    <p:cmd type="call" cmd="playFrom(0.0)">
                                      <p:cBhvr>
                                        <p:cTn id="27" dur="2000" fill="hold"/>
                                        <p:tgtEl>
                                          <p:spTgt spid="2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28" repeatCount="indefinite" fill="remove" display="0">
                  <p:stCondLst>
                    <p:cond delay="indefinite"/>
                  </p:stCondLst>
                  <p:endCondLst>
                    <p:cond evt="onNext" delay="0">
                      <p:tgtEl>
                        <p:sldTgt/>
                      </p:tgtEl>
                    </p:cond>
                  </p:endCondLst>
                </p:cTn>
                <p:tgtEl>
                  <p:spTgt spid="18"/>
                </p:tgtEl>
              </p:cMediaNode>
            </p:video>
            <p:seq concurrent="1" nextAc="seek">
              <p:cTn id="29" restart="whenNotActive" fill="hold" evtFilter="cancelBubble" nodeType="interactiveSeq">
                <p:stCondLst>
                  <p:cond evt="onClick" delay="0">
                    <p:tgtEl>
                      <p:spTgt spid="18"/>
                    </p:tgtEl>
                  </p:cond>
                </p:stCondLst>
                <p:endSync evt="end" delay="0">
                  <p:rtn val="all"/>
                </p:endSync>
                <p:childTnLst>
                  <p:par>
                    <p:cTn id="30" fill="hold">
                      <p:stCondLst>
                        <p:cond delay="0"/>
                      </p:stCondLst>
                      <p:childTnLst>
                        <p:par>
                          <p:cTn id="31" fill="hold">
                            <p:stCondLst>
                              <p:cond delay="0"/>
                            </p:stCondLst>
                            <p:childTnLst>
                              <p:par>
                                <p:cTn id="32" presetID="2" presetClass="mediacall" presetSubtype="0" fill="hold" nodeType="clickEffect">
                                  <p:stCondLst>
                                    <p:cond delay="0"/>
                                  </p:stCondLst>
                                  <p:childTnLst>
                                    <p:cmd type="call" cmd="togglePause">
                                      <p:cBhvr>
                                        <p:cTn id="33" dur="1" fill="hold"/>
                                        <p:tgtEl>
                                          <p:spTgt spid="18"/>
                                        </p:tgtEl>
                                      </p:cBhvr>
                                    </p:cmd>
                                  </p:childTnLst>
                                </p:cTn>
                              </p:par>
                            </p:childTnLst>
                          </p:cTn>
                        </p:par>
                      </p:childTnLst>
                    </p:cTn>
                  </p:par>
                </p:childTnLst>
              </p:cTn>
              <p:nextCondLst>
                <p:cond evt="onClick" delay="0">
                  <p:tgtEl>
                    <p:spTgt spid="18"/>
                  </p:tgtEl>
                </p:cond>
              </p:nextCondLst>
            </p:seq>
            <p:video>
              <p:cMediaNode vol="80000">
                <p:cTn id="34" repeatCount="indefinite" fill="remove" display="0">
                  <p:stCondLst>
                    <p:cond delay="indefinite"/>
                  </p:stCondLst>
                  <p:endCondLst>
                    <p:cond evt="onNext" delay="0">
                      <p:tgtEl>
                        <p:sldTgt/>
                      </p:tgtEl>
                    </p:cond>
                  </p:endCondLst>
                </p:cTn>
                <p:tgtEl>
                  <p:spTgt spid="19"/>
                </p:tgtEl>
              </p:cMediaNode>
            </p:video>
            <p:seq concurrent="1" nextAc="seek">
              <p:cTn id="35" restart="whenNotActive" fill="hold" evtFilter="cancelBubble" nodeType="interactiveSeq">
                <p:stCondLst>
                  <p:cond evt="onClick" delay="0">
                    <p:tgtEl>
                      <p:spTgt spid="19"/>
                    </p:tgtEl>
                  </p:cond>
                </p:stCondLst>
                <p:endSync evt="end" delay="0">
                  <p:rtn val="all"/>
                </p:endSync>
                <p:childTnLst>
                  <p:par>
                    <p:cTn id="36" fill="hold">
                      <p:stCondLst>
                        <p:cond delay="0"/>
                      </p:stCondLst>
                      <p:childTnLst>
                        <p:par>
                          <p:cTn id="37" fill="hold">
                            <p:stCondLst>
                              <p:cond delay="0"/>
                            </p:stCondLst>
                            <p:childTnLst>
                              <p:par>
                                <p:cTn id="38" presetID="2" presetClass="mediacall" presetSubtype="0" fill="hold" nodeType="clickEffect">
                                  <p:stCondLst>
                                    <p:cond delay="0"/>
                                  </p:stCondLst>
                                  <p:childTnLst>
                                    <p:cmd type="call" cmd="togglePause">
                                      <p:cBhvr>
                                        <p:cTn id="39" dur="1" fill="hold"/>
                                        <p:tgtEl>
                                          <p:spTgt spid="19"/>
                                        </p:tgtEl>
                                      </p:cBhvr>
                                    </p:cmd>
                                  </p:childTnLst>
                                </p:cTn>
                              </p:par>
                            </p:childTnLst>
                          </p:cTn>
                        </p:par>
                      </p:childTnLst>
                    </p:cTn>
                  </p:par>
                </p:childTnLst>
              </p:cTn>
              <p:nextCondLst>
                <p:cond evt="onClick" delay="0">
                  <p:tgtEl>
                    <p:spTgt spid="19"/>
                  </p:tgtEl>
                </p:cond>
              </p:nextCondLst>
            </p:seq>
            <p:video>
              <p:cMediaNode vol="80000">
                <p:cTn id="40" repeatCount="indefinite" fill="remove" display="0">
                  <p:stCondLst>
                    <p:cond delay="indefinite"/>
                  </p:stCondLst>
                  <p:endCondLst>
                    <p:cond evt="onNext" delay="0">
                      <p:tgtEl>
                        <p:sldTgt/>
                      </p:tgtEl>
                    </p:cond>
                  </p:endCondLst>
                </p:cTn>
                <p:tgtEl>
                  <p:spTgt spid="20"/>
                </p:tgtEl>
              </p:cMediaNode>
            </p:video>
            <p:seq concurrent="1" nextAc="seek">
              <p:cTn id="41" restart="whenNotActive" fill="hold" evtFilter="cancelBubble" nodeType="interactiveSeq">
                <p:stCondLst>
                  <p:cond evt="onClick" delay="0">
                    <p:tgtEl>
                      <p:spTgt spid="20"/>
                    </p:tgtEl>
                  </p:cond>
                </p:stCondLst>
                <p:endSync evt="end" delay="0">
                  <p:rtn val="all"/>
                </p:endSync>
                <p:childTnLst>
                  <p:par>
                    <p:cTn id="42" fill="hold">
                      <p:stCondLst>
                        <p:cond delay="0"/>
                      </p:stCondLst>
                      <p:childTnLst>
                        <p:par>
                          <p:cTn id="43" fill="hold">
                            <p:stCondLst>
                              <p:cond delay="0"/>
                            </p:stCondLst>
                            <p:childTnLst>
                              <p:par>
                                <p:cTn id="44" presetID="2" presetClass="mediacall" presetSubtype="0" fill="hold" nodeType="clickEffect">
                                  <p:stCondLst>
                                    <p:cond delay="0"/>
                                  </p:stCondLst>
                                  <p:childTnLst>
                                    <p:cmd type="call" cmd="togglePause">
                                      <p:cBhvr>
                                        <p:cTn id="45" dur="1" fill="hold"/>
                                        <p:tgtEl>
                                          <p:spTgt spid="20"/>
                                        </p:tgtEl>
                                      </p:cBhvr>
                                    </p:cmd>
                                  </p:childTnLst>
                                </p:cTn>
                              </p:par>
                            </p:childTnLst>
                          </p:cTn>
                        </p:par>
                      </p:childTnLst>
                    </p:cTn>
                  </p:par>
                </p:childTnLst>
              </p:cTn>
              <p:nextCondLst>
                <p:cond evt="onClick" delay="0">
                  <p:tgtEl>
                    <p:spTgt spid="20"/>
                  </p:tgtEl>
                </p:cond>
              </p:nextCondLst>
            </p:seq>
            <p:video>
              <p:cMediaNode vol="80000">
                <p:cTn id="46" repeatCount="indefinite" fill="remove" display="0">
                  <p:stCondLst>
                    <p:cond delay="indefinite"/>
                  </p:stCondLst>
                </p:cTn>
                <p:tgtEl>
                  <p:spTgt spid="22"/>
                </p:tgtEl>
              </p:cMediaNode>
            </p:video>
            <p:seq concurrent="1" nextAc="seek">
              <p:cTn id="47" restart="whenNotActive" fill="hold" evtFilter="cancelBubble" nodeType="interactiveSeq">
                <p:stCondLst>
                  <p:cond evt="onClick" delay="0">
                    <p:tgtEl>
                      <p:spTgt spid="22"/>
                    </p:tgtEl>
                  </p:cond>
                </p:stCondLst>
                <p:endSync evt="end" delay="0">
                  <p:rtn val="all"/>
                </p:endSync>
                <p:childTnLst>
                  <p:par>
                    <p:cTn id="48" fill="hold">
                      <p:stCondLst>
                        <p:cond delay="0"/>
                      </p:stCondLst>
                      <p:childTnLst>
                        <p:par>
                          <p:cTn id="49" fill="hold">
                            <p:stCondLst>
                              <p:cond delay="0"/>
                            </p:stCondLst>
                            <p:childTnLst>
                              <p:par>
                                <p:cTn id="50" presetID="2" presetClass="mediacall" presetSubtype="0" fill="hold" nodeType="clickEffect">
                                  <p:stCondLst>
                                    <p:cond delay="0"/>
                                  </p:stCondLst>
                                  <p:childTnLst>
                                    <p:cmd type="call" cmd="togglePause">
                                      <p:cBhvr>
                                        <p:cTn id="51" dur="1" fill="hold"/>
                                        <p:tgtEl>
                                          <p:spTgt spid="22"/>
                                        </p:tgtEl>
                                      </p:cBhvr>
                                    </p:cmd>
                                  </p:childTnLst>
                                </p:cTn>
                              </p:par>
                            </p:childTnLst>
                          </p:cTn>
                        </p:par>
                      </p:childTnLst>
                    </p:cTn>
                  </p:par>
                </p:childTnLst>
              </p:cTn>
              <p:nextCondLst>
                <p:cond evt="onClick" delay="0">
                  <p:tgtEl>
                    <p:spTgt spid="22"/>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8A6785-DE99-C87B-4107-B24B748F9570}"/>
            </a:ext>
          </a:extLst>
        </p:cNvPr>
        <p:cNvGrpSpPr/>
        <p:nvPr/>
      </p:nvGrpSpPr>
      <p:grpSpPr>
        <a:xfrm>
          <a:off x="0" y="0"/>
          <a:ext cx="0" cy="0"/>
          <a:chOff x="0" y="0"/>
          <a:chExt cx="0" cy="0"/>
        </a:xfrm>
      </p:grpSpPr>
      <p:sp>
        <p:nvSpPr>
          <p:cNvPr id="18" name="テキスト ボックス 17">
            <a:extLst>
              <a:ext uri="{FF2B5EF4-FFF2-40B4-BE49-F238E27FC236}">
                <a16:creationId xmlns:a16="http://schemas.microsoft.com/office/drawing/2014/main" id="{A0786B37-2FDB-4E30-2497-3281495C2916}"/>
              </a:ext>
            </a:extLst>
          </p:cNvPr>
          <p:cNvSpPr txBox="1">
            <a:spLocks noGrp="1" noRot="1" noMove="1" noResize="1" noEditPoints="1" noAdjustHandles="1" noChangeArrowheads="1" noChangeShapeType="1"/>
          </p:cNvSpPr>
          <p:nvPr/>
        </p:nvSpPr>
        <p:spPr>
          <a:xfrm>
            <a:off x="1050613" y="550800"/>
            <a:ext cx="6842103" cy="830997"/>
          </a:xfrm>
          <a:prstGeom prst="rect">
            <a:avLst/>
          </a:prstGeom>
          <a:noFill/>
        </p:spPr>
        <p:txBody>
          <a:bodyPr wrap="square" lIns="0" tIns="0" rIns="0" bIns="0" anchor="ctr" anchorCtr="0">
            <a:spAutoFit/>
          </a:bodyPr>
          <a:lstStyle>
            <a:defPPr>
              <a:defRPr lang="ja-JP"/>
            </a:defPPr>
            <a:lvl1pPr>
              <a:defRPr sz="5300" b="1" spc="400">
                <a:solidFill>
                  <a:srgbClr val="36515B"/>
                </a:solidFill>
                <a:latin typeface="Noto Sans JP" panose="020B0200000000000000" pitchFamily="50" charset="-128"/>
                <a:ea typeface="Noto Sans JP" panose="020B0200000000000000" pitchFamily="50" charset="-128"/>
              </a:defRPr>
            </a:lvl1pPr>
          </a:lstStyle>
          <a:p>
            <a:r>
              <a:rPr lang="ja-JP" altLang="en-US" dirty="0"/>
              <a:t>パルスエコー法</a:t>
            </a:r>
          </a:p>
        </p:txBody>
      </p:sp>
      <p:grpSp>
        <p:nvGrpSpPr>
          <p:cNvPr id="2" name="グループ化 1">
            <a:extLst>
              <a:ext uri="{FF2B5EF4-FFF2-40B4-BE49-F238E27FC236}">
                <a16:creationId xmlns:a16="http://schemas.microsoft.com/office/drawing/2014/main" id="{B75A1E5D-6920-5D11-8778-F576CB5C4DA3}"/>
              </a:ext>
            </a:extLst>
          </p:cNvPr>
          <p:cNvGrpSpPr>
            <a:grpSpLocks noGrp="1" noUngrp="1" noRot="1" noMove="1" noResize="1"/>
          </p:cNvGrpSpPr>
          <p:nvPr/>
        </p:nvGrpSpPr>
        <p:grpSpPr>
          <a:xfrm>
            <a:off x="939103" y="8769804"/>
            <a:ext cx="17113850" cy="830997"/>
            <a:chOff x="2896010" y="8923718"/>
            <a:chExt cx="16697981" cy="830997"/>
          </a:xfrm>
        </p:grpSpPr>
        <p:sp>
          <p:nvSpPr>
            <p:cNvPr id="17" name="正方形/長方形 16">
              <a:extLst>
                <a:ext uri="{FF2B5EF4-FFF2-40B4-BE49-F238E27FC236}">
                  <a16:creationId xmlns:a16="http://schemas.microsoft.com/office/drawing/2014/main" id="{E1DA77D3-3973-E75D-16E4-C63E33453671}"/>
                </a:ext>
              </a:extLst>
            </p:cNvPr>
            <p:cNvSpPr>
              <a:spLocks noGrp="1" noRot="1" noMove="1" noResize="1" noEditPoints="1" noAdjustHandles="1" noChangeArrowheads="1" noChangeShapeType="1"/>
            </p:cNvSpPr>
            <p:nvPr/>
          </p:nvSpPr>
          <p:spPr>
            <a:xfrm>
              <a:off x="2896010" y="8923718"/>
              <a:ext cx="15798005" cy="830997"/>
            </a:xfrm>
            <a:prstGeom prst="rect">
              <a:avLst/>
            </a:prstGeom>
            <a:solidFill>
              <a:schemeClr val="accent4">
                <a:lumMod val="20000"/>
                <a:lumOff val="80000"/>
                <a:alpha val="66000"/>
              </a:schemeClr>
            </a:solidFill>
            <a:ln w="19050" cap="rnd">
              <a:solidFill>
                <a:srgbClr val="36515B"/>
              </a:solidFill>
              <a:prstDash val="sysDash"/>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ja-JP" altLang="en-US" dirty="0">
                <a:solidFill>
                  <a:schemeClr val="tx1"/>
                </a:solidFill>
              </a:endParaRPr>
            </a:p>
          </p:txBody>
        </p:sp>
        <p:sp>
          <p:nvSpPr>
            <p:cNvPr id="11" name="テキスト ボックス 10">
              <a:extLst>
                <a:ext uri="{FF2B5EF4-FFF2-40B4-BE49-F238E27FC236}">
                  <a16:creationId xmlns:a16="http://schemas.microsoft.com/office/drawing/2014/main" id="{33C05FD8-E510-0196-59C4-5A992A005BDF}"/>
                </a:ext>
              </a:extLst>
            </p:cNvPr>
            <p:cNvSpPr txBox="1">
              <a:spLocks noGrp="1" noRot="1" noMove="1" noResize="1" noEditPoints="1" noAdjustHandles="1" noChangeArrowheads="1" noChangeShapeType="1"/>
            </p:cNvSpPr>
            <p:nvPr/>
          </p:nvSpPr>
          <p:spPr>
            <a:xfrm>
              <a:off x="4055648" y="9030863"/>
              <a:ext cx="15538343" cy="576504"/>
            </a:xfrm>
            <a:prstGeom prst="rect">
              <a:avLst/>
            </a:prstGeom>
            <a:noFill/>
          </p:spPr>
          <p:txBody>
            <a:bodyPr wrap="square" lIns="0" tIns="0" rIns="0" bIns="0" rtlCol="0">
              <a:spAutoFit/>
            </a:bodyPr>
            <a:lstStyle>
              <a:defPPr>
                <a:defRPr lang="ja-JP"/>
              </a:defPPr>
              <a:lvl1pPr>
                <a:lnSpc>
                  <a:spcPct val="120000"/>
                </a:lnSpc>
                <a:defRPr sz="3400" b="1">
                  <a:solidFill>
                    <a:schemeClr val="tx1">
                      <a:lumMod val="65000"/>
                      <a:lumOff val="35000"/>
                    </a:schemeClr>
                  </a:solidFill>
                  <a:latin typeface="Noto Sans JP" panose="020B0200000000000000" pitchFamily="50" charset="-128"/>
                  <a:ea typeface="Noto Sans JP" panose="020B0200000000000000" pitchFamily="50" charset="-128"/>
                </a:defRPr>
              </a:lvl1pPr>
            </a:lstStyle>
            <a:p>
              <a:r>
                <a:rPr lang="ja-JP" altLang="en-US" sz="3600" dirty="0">
                  <a:latin typeface="MS PGothic" panose="020B0600070205080204" pitchFamily="34" charset="-128"/>
                  <a:ea typeface="MS PGothic" panose="020B0600070205080204" pitchFamily="34" charset="-128"/>
                </a:rPr>
                <a:t>超音波振動子で</a:t>
              </a:r>
              <a:r>
                <a:rPr lang="ja-JP" altLang="en-US" sz="3600">
                  <a:latin typeface="MS PGothic" panose="020B0600070205080204" pitchFamily="34" charset="-128"/>
                  <a:ea typeface="MS PGothic" panose="020B0600070205080204" pitchFamily="34" charset="-128"/>
                </a:rPr>
                <a:t>の超音発生</a:t>
              </a:r>
              <a:r>
                <a:rPr lang="ja-JP" altLang="en-US" sz="3600" dirty="0">
                  <a:latin typeface="MS PGothic" panose="020B0600070205080204" pitchFamily="34" charset="-128"/>
                  <a:ea typeface="MS PGothic" panose="020B0600070205080204" pitchFamily="34" charset="-128"/>
                </a:rPr>
                <a:t>と</a:t>
              </a:r>
              <a:r>
                <a:rPr lang="ja-JP" altLang="en-US" sz="3600">
                  <a:latin typeface="MS PGothic" panose="020B0600070205080204" pitchFamily="34" charset="-128"/>
                  <a:ea typeface="MS PGothic" panose="020B0600070205080204" pitchFamily="34" charset="-128"/>
                </a:rPr>
                <a:t>受信</a:t>
              </a:r>
              <a:r>
                <a:rPr lang="ja-JP" altLang="en-US" sz="3600" spc="-600">
                  <a:latin typeface="MS PGothic" panose="020B0600070205080204" pitchFamily="34" charset="-128"/>
                  <a:ea typeface="MS PGothic" panose="020B0600070205080204" pitchFamily="34" charset="-128"/>
                </a:rPr>
                <a:t>、</a:t>
              </a:r>
              <a:r>
                <a:rPr lang="ja-JP" altLang="en-US" sz="3600">
                  <a:latin typeface="MS PGothic" panose="020B0600070205080204" pitchFamily="34" charset="-128"/>
                  <a:ea typeface="MS PGothic" panose="020B0600070205080204" pitchFamily="34" charset="-128"/>
                </a:rPr>
                <a:t>ビームフォーミング</a:t>
              </a:r>
              <a:r>
                <a:rPr lang="ja-JP" altLang="en-US" sz="3600" dirty="0">
                  <a:latin typeface="MS PGothic" panose="020B0600070205080204" pitchFamily="34" charset="-128"/>
                  <a:ea typeface="MS PGothic" panose="020B0600070205080204" pitchFamily="34" charset="-128"/>
                </a:rPr>
                <a:t>と</a:t>
              </a:r>
              <a:r>
                <a:rPr lang="ja-JP" altLang="en-US" sz="3600">
                  <a:latin typeface="MS PGothic" panose="020B0600070205080204" pitchFamily="34" charset="-128"/>
                  <a:ea typeface="MS PGothic" panose="020B0600070205080204" pitchFamily="34" charset="-128"/>
                </a:rPr>
                <a:t>走査、信号</a:t>
              </a:r>
              <a:r>
                <a:rPr lang="ja-JP" altLang="en-US" sz="3600" dirty="0">
                  <a:latin typeface="MS PGothic" panose="020B0600070205080204" pitchFamily="34" charset="-128"/>
                  <a:ea typeface="MS PGothic" panose="020B0600070205080204" pitchFamily="34" charset="-128"/>
                </a:rPr>
                <a:t>処理</a:t>
              </a:r>
            </a:p>
          </p:txBody>
        </p:sp>
        <p:sp>
          <p:nvSpPr>
            <p:cNvPr id="13" name="六角形 12">
              <a:extLst>
                <a:ext uri="{FF2B5EF4-FFF2-40B4-BE49-F238E27FC236}">
                  <a16:creationId xmlns:a16="http://schemas.microsoft.com/office/drawing/2014/main" id="{5B8E3A43-D79A-4184-32F8-D69F9A3CE6B8}"/>
                </a:ext>
              </a:extLst>
            </p:cNvPr>
            <p:cNvSpPr>
              <a:spLocks noGrp="1" noRot="1" noMove="1" noResize="1" noEditPoints="1" noAdjustHandles="1" noChangeArrowheads="1" noChangeShapeType="1"/>
            </p:cNvSpPr>
            <p:nvPr/>
          </p:nvSpPr>
          <p:spPr>
            <a:xfrm rot="5400000">
              <a:off x="3426333" y="9216861"/>
              <a:ext cx="340710" cy="293716"/>
            </a:xfrm>
            <a:prstGeom prst="hexagon">
              <a:avLst/>
            </a:prstGeom>
            <a:gradFill>
              <a:gsLst>
                <a:gs pos="0">
                  <a:srgbClr val="6FC281"/>
                </a:gs>
                <a:gs pos="80000">
                  <a:srgbClr val="15B365"/>
                </a:gs>
              </a:gsLst>
              <a:lin ang="16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pic>
        <p:nvPicPr>
          <p:cNvPr id="3" name="工藤先生修正_2-B-mode">
            <a:hlinkClick r:id="" action="ppaction://media"/>
            <a:extLst>
              <a:ext uri="{FF2B5EF4-FFF2-40B4-BE49-F238E27FC236}">
                <a16:creationId xmlns:a16="http://schemas.microsoft.com/office/drawing/2014/main" id="{563AC457-0AF1-8928-9198-9C25B5E10D95}"/>
              </a:ext>
            </a:extLst>
          </p:cNvPr>
          <p:cNvPicPr>
            <a:picLocks noGrp="1" noRot="1" noChangeAspect="1" noMove="1" noResize="1" noEditPoints="1" noAdjustHandles="1" noChangeArrowheads="1" noChangeShapeType="1" noCrop="1"/>
          </p:cNvPicPr>
          <p:nvPr>
            <a:videoFile r:link="rId2"/>
            <p:extLst>
              <p:ext uri="{DAA4B4D4-6D71-4841-9C94-3DE7FCFB9230}">
                <p14:media xmlns:p14="http://schemas.microsoft.com/office/powerpoint/2010/main" r:embed="rId1"/>
              </p:ext>
            </p:extLst>
          </p:nvPr>
        </p:nvPicPr>
        <p:blipFill>
          <a:blip r:embed="rId5"/>
          <a:stretch>
            <a:fillRect/>
          </a:stretch>
        </p:blipFill>
        <p:spPr>
          <a:xfrm>
            <a:off x="2969144" y="1732939"/>
            <a:ext cx="12131378" cy="6823900"/>
          </a:xfrm>
          <a:prstGeom prst="rect">
            <a:avLst/>
          </a:prstGeom>
          <a:ln w="25400">
            <a:solidFill>
              <a:srgbClr val="00B15F"/>
            </a:solidFill>
          </a:ln>
        </p:spPr>
      </p:pic>
    </p:spTree>
    <p:extLst>
      <p:ext uri="{BB962C8B-B14F-4D97-AF65-F5344CB8AC3E}">
        <p14:creationId xmlns:p14="http://schemas.microsoft.com/office/powerpoint/2010/main" val="891720713"/>
      </p:ext>
    </p:extLst>
  </p:cSld>
  <p:clrMapOvr>
    <a:masterClrMapping/>
  </p:clrMapOvr>
  <p:transition advTm="60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par>
                                <p:cTn id="8" presetID="9" presetClass="entr" presetSubtype="0" fill="hold" nodeType="withEffect">
                                  <p:stCondLst>
                                    <p:cond delay="500"/>
                                  </p:stCondLst>
                                  <p:childTnLst>
                                    <p:set>
                                      <p:cBhvr>
                                        <p:cTn id="9" dur="1" fill="hold">
                                          <p:stCondLst>
                                            <p:cond delay="0"/>
                                          </p:stCondLst>
                                        </p:cTn>
                                        <p:tgtEl>
                                          <p:spTgt spid="3"/>
                                        </p:tgtEl>
                                        <p:attrNameLst>
                                          <p:attrName>style.visibility</p:attrName>
                                        </p:attrNameLst>
                                      </p:cBhvr>
                                      <p:to>
                                        <p:strVal val="visible"/>
                                      </p:to>
                                    </p:set>
                                    <p:animEffect transition="in" filter="dissolve">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15516"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5" restart="whenNotActive" fill="hold" evtFilter="cancelBubble" nodeType="interactiveSeq">
                <p:stCondLst>
                  <p:cond evt="onClick" delay="0">
                    <p:tgtEl>
                      <p:spTgt spid="3"/>
                    </p:tgtEl>
                  </p:cond>
                </p:stCondLst>
                <p:endSync evt="end" delay="0">
                  <p:rtn val="all"/>
                </p:endSync>
                <p:childTnLst>
                  <p:par>
                    <p:cTn id="16" fill="hold">
                      <p:stCondLst>
                        <p:cond delay="0"/>
                      </p:stCondLst>
                      <p:childTnLst>
                        <p:par>
                          <p:cTn id="17" fill="hold">
                            <p:stCondLst>
                              <p:cond delay="0"/>
                            </p:stCondLst>
                            <p:childTnLst>
                              <p:par>
                                <p:cTn id="18" presetID="2" presetClass="mediacall" presetSubtype="0" fill="hold" nodeType="clickEffect">
                                  <p:stCondLst>
                                    <p:cond delay="0"/>
                                  </p:stCondLst>
                                  <p:childTnLst>
                                    <p:cmd type="call" cmd="togglePause">
                                      <p:cBhvr>
                                        <p:cTn id="19" dur="1" fill="hold"/>
                                        <p:tgtEl>
                                          <p:spTgt spid="3"/>
                                        </p:tgtEl>
                                      </p:cBhvr>
                                    </p:cmd>
                                  </p:childTnLst>
                                </p:cTn>
                              </p:par>
                            </p:childTnLst>
                          </p:cTn>
                        </p:par>
                      </p:childTnLst>
                    </p:cTn>
                  </p:par>
                </p:childTnLst>
              </p:cTn>
              <p:nextCondLst>
                <p:cond evt="onClick" delay="0">
                  <p:tgtEl>
                    <p:spTgt spid="3"/>
                  </p:tgtEl>
                </p:cond>
              </p:nextCondLst>
            </p:seq>
            <p:video>
              <p:cMediaNode vol="80000">
                <p:cTn id="20" repeatCount="indefinite" fill="hold" display="0">
                  <p:stCondLst>
                    <p:cond delay="indefinite"/>
                  </p:stCondLst>
                </p:cTn>
                <p:tgtEl>
                  <p:spTgt spid="3"/>
                </p:tgtEl>
              </p:cMediaNode>
            </p:vide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40CB4B-43B9-9A4E-AC5B-25D7231A202E}"/>
            </a:ext>
          </a:extLst>
        </p:cNvPr>
        <p:cNvGrpSpPr/>
        <p:nvPr/>
      </p:nvGrpSpPr>
      <p:grpSpPr>
        <a:xfrm>
          <a:off x="0" y="0"/>
          <a:ext cx="0" cy="0"/>
          <a:chOff x="0" y="0"/>
          <a:chExt cx="0" cy="0"/>
        </a:xfrm>
      </p:grpSpPr>
      <p:sp>
        <p:nvSpPr>
          <p:cNvPr id="12" name="四角形: 角を丸くする 11">
            <a:extLst>
              <a:ext uri="{FF2B5EF4-FFF2-40B4-BE49-F238E27FC236}">
                <a16:creationId xmlns:a16="http://schemas.microsoft.com/office/drawing/2014/main" id="{CC2BEC49-C165-D15D-CEF7-95BD30F57870}"/>
              </a:ext>
            </a:extLst>
          </p:cNvPr>
          <p:cNvSpPr>
            <a:spLocks noGrp="1" noRot="1" noMove="1" noResize="1" noEditPoints="1" noAdjustHandles="1" noChangeArrowheads="1" noChangeShapeType="1"/>
          </p:cNvSpPr>
          <p:nvPr/>
        </p:nvSpPr>
        <p:spPr>
          <a:xfrm>
            <a:off x="815010" y="1628630"/>
            <a:ext cx="16797130" cy="7853299"/>
          </a:xfrm>
          <a:prstGeom prst="roundRect">
            <a:avLst>
              <a:gd name="adj" fmla="val 3476"/>
            </a:avLst>
          </a:prstGeom>
          <a:solidFill>
            <a:schemeClr val="bg1">
              <a:alpha val="75000"/>
            </a:schemeClr>
          </a:solidFill>
          <a:ln>
            <a:noFill/>
          </a:ln>
          <a:effectLst>
            <a:outerShdw blurRad="139700" dist="63500" dir="3600000" algn="ctr" rotWithShape="0">
              <a:schemeClr val="tx1">
                <a:alpha val="22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Noto Sans JP" panose="020B0200000000000000" pitchFamily="50" charset="-128"/>
              <a:ea typeface="Noto Sans JP" panose="020B0200000000000000" pitchFamily="50" charset="-128"/>
            </a:endParaRPr>
          </a:p>
        </p:txBody>
      </p:sp>
      <p:sp>
        <p:nvSpPr>
          <p:cNvPr id="18" name="テキスト ボックス 17">
            <a:extLst>
              <a:ext uri="{FF2B5EF4-FFF2-40B4-BE49-F238E27FC236}">
                <a16:creationId xmlns:a16="http://schemas.microsoft.com/office/drawing/2014/main" id="{1C8EC60D-8F46-9A1C-66A5-EA50E7D7C944}"/>
              </a:ext>
            </a:extLst>
          </p:cNvPr>
          <p:cNvSpPr txBox="1">
            <a:spLocks noGrp="1" noRot="1" noMove="1" noResize="1" noEditPoints="1" noAdjustHandles="1" noChangeArrowheads="1" noChangeShapeType="1"/>
          </p:cNvSpPr>
          <p:nvPr/>
        </p:nvSpPr>
        <p:spPr>
          <a:xfrm>
            <a:off x="1050613" y="550800"/>
            <a:ext cx="9723779" cy="815608"/>
          </a:xfrm>
          <a:prstGeom prst="rect">
            <a:avLst/>
          </a:prstGeom>
          <a:noFill/>
        </p:spPr>
        <p:txBody>
          <a:bodyPr wrap="square" lIns="0" tIns="0" rIns="0" bIns="0" anchor="ctr" anchorCtr="0">
            <a:spAutoFit/>
          </a:bodyPr>
          <a:lstStyle>
            <a:defPPr>
              <a:defRPr lang="ja-JP"/>
            </a:defPPr>
            <a:lvl1pPr>
              <a:defRPr sz="5300" b="1" spc="400">
                <a:solidFill>
                  <a:srgbClr val="36515B"/>
                </a:solidFill>
                <a:latin typeface="Noto Sans JP" panose="020B0200000000000000" pitchFamily="50" charset="-128"/>
                <a:ea typeface="Noto Sans JP" panose="020B0200000000000000" pitchFamily="50" charset="-128"/>
              </a:defRPr>
            </a:lvl1pPr>
          </a:lstStyle>
          <a:p>
            <a:r>
              <a:rPr lang="ja-JP" altLang="en-US" dirty="0"/>
              <a:t>パルス幅と距離分解能</a:t>
            </a:r>
          </a:p>
        </p:txBody>
      </p:sp>
      <p:sp>
        <p:nvSpPr>
          <p:cNvPr id="8" name="Rectangle 3">
            <a:extLst>
              <a:ext uri="{FF2B5EF4-FFF2-40B4-BE49-F238E27FC236}">
                <a16:creationId xmlns:a16="http://schemas.microsoft.com/office/drawing/2014/main" id="{425A0363-D627-C380-84A7-2D43D94FB43A}"/>
              </a:ext>
            </a:extLst>
          </p:cNvPr>
          <p:cNvSpPr txBox="1">
            <a:spLocks noGrp="1" noRot="1" noMove="1" noResize="1" noEditPoints="1" noAdjustHandles="1" noChangeArrowheads="1" noChangeShapeType="1"/>
          </p:cNvSpPr>
          <p:nvPr/>
        </p:nvSpPr>
        <p:spPr>
          <a:xfrm>
            <a:off x="815010" y="8673536"/>
            <a:ext cx="16797130" cy="640560"/>
          </a:xfrm>
          <a:prstGeom prst="rect">
            <a:avLst/>
          </a:prstGeom>
          <a:noFill/>
        </p:spPr>
        <p:txBody>
          <a:bodyPr wrap="square" lIns="0" tIns="0" rIns="0" bIns="0" rtlCol="0">
            <a:spAutoFit/>
          </a:bodyPr>
          <a:lstStyle>
            <a:defPPr>
              <a:defRPr lang="ja-JP"/>
            </a:defPPr>
            <a:lvl1pPr>
              <a:lnSpc>
                <a:spcPct val="120000"/>
              </a:lnSpc>
              <a:defRPr sz="3400" b="1">
                <a:solidFill>
                  <a:schemeClr val="tx1">
                    <a:lumMod val="65000"/>
                    <a:lumOff val="35000"/>
                  </a:schemeClr>
                </a:solidFill>
                <a:latin typeface="Noto Sans JP" panose="020B0200000000000000" pitchFamily="50" charset="-128"/>
                <a:ea typeface="Noto Sans JP" panose="020B0200000000000000" pitchFamily="50" charset="-128"/>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gn="ctr"/>
            <a:r>
              <a:rPr lang="ja-JP" altLang="en-US" sz="4000" dirty="0">
                <a:solidFill>
                  <a:srgbClr val="BE4B48"/>
                </a:solidFill>
                <a:latin typeface="MS PGothic" panose="020B0600070205080204" pitchFamily="34" charset="-128"/>
                <a:ea typeface="MS PGothic" panose="020B0600070205080204" pitchFamily="34" charset="-128"/>
              </a:rPr>
              <a:t>周波数が</a:t>
            </a:r>
            <a:r>
              <a:rPr lang="ja-JP" altLang="en-US" sz="4000">
                <a:solidFill>
                  <a:srgbClr val="BE4B48"/>
                </a:solidFill>
                <a:latin typeface="MS PGothic" panose="020B0600070205080204" pitchFamily="34" charset="-128"/>
                <a:ea typeface="MS PGothic" panose="020B0600070205080204" pitchFamily="34" charset="-128"/>
              </a:rPr>
              <a:t>高いほど（＝</a:t>
            </a:r>
            <a:r>
              <a:rPr lang="ja-JP" altLang="en-US" sz="4000" dirty="0">
                <a:solidFill>
                  <a:srgbClr val="BE4B48"/>
                </a:solidFill>
                <a:latin typeface="MS PGothic" panose="020B0600070205080204" pitchFamily="34" charset="-128"/>
                <a:ea typeface="MS PGothic" panose="020B0600070205080204" pitchFamily="34" charset="-128"/>
              </a:rPr>
              <a:t>波長が</a:t>
            </a:r>
            <a:r>
              <a:rPr lang="ja-JP" altLang="en-US" sz="4000">
                <a:solidFill>
                  <a:srgbClr val="BE4B48"/>
                </a:solidFill>
                <a:latin typeface="MS PGothic" panose="020B0600070205080204" pitchFamily="34" charset="-128"/>
                <a:ea typeface="MS PGothic" panose="020B0600070205080204" pitchFamily="34" charset="-128"/>
              </a:rPr>
              <a:t>短いほど）距離</a:t>
            </a:r>
            <a:r>
              <a:rPr lang="ja-JP" altLang="en-US" sz="4000" dirty="0">
                <a:solidFill>
                  <a:srgbClr val="BE4B48"/>
                </a:solidFill>
                <a:latin typeface="MS PGothic" panose="020B0600070205080204" pitchFamily="34" charset="-128"/>
                <a:ea typeface="MS PGothic" panose="020B0600070205080204" pitchFamily="34" charset="-128"/>
              </a:rPr>
              <a:t>分解能が高い</a:t>
            </a:r>
          </a:p>
        </p:txBody>
      </p:sp>
      <p:grpSp>
        <p:nvGrpSpPr>
          <p:cNvPr id="13" name="グループ化 12">
            <a:extLst>
              <a:ext uri="{FF2B5EF4-FFF2-40B4-BE49-F238E27FC236}">
                <a16:creationId xmlns:a16="http://schemas.microsoft.com/office/drawing/2014/main" id="{48CB314F-F104-CD06-1942-3D607DF8A73D}"/>
              </a:ext>
            </a:extLst>
          </p:cNvPr>
          <p:cNvGrpSpPr>
            <a:grpSpLocks noGrp="1" noUngrp="1" noRot="1" noMove="1" noResize="1"/>
          </p:cNvGrpSpPr>
          <p:nvPr/>
        </p:nvGrpSpPr>
        <p:grpSpPr>
          <a:xfrm>
            <a:off x="1321850" y="2765460"/>
            <a:ext cx="5163588" cy="1949190"/>
            <a:chOff x="1321850" y="2765460"/>
            <a:chExt cx="5163588" cy="1949190"/>
          </a:xfrm>
        </p:grpSpPr>
        <p:grpSp>
          <p:nvGrpSpPr>
            <p:cNvPr id="10" name="グループ化 9">
              <a:extLst>
                <a:ext uri="{FF2B5EF4-FFF2-40B4-BE49-F238E27FC236}">
                  <a16:creationId xmlns:a16="http://schemas.microsoft.com/office/drawing/2014/main" id="{F5016509-34EC-2D5D-6A02-D77F72A8CF7F}"/>
                </a:ext>
              </a:extLst>
            </p:cNvPr>
            <p:cNvGrpSpPr>
              <a:grpSpLocks noGrp="1" noUngrp="1" noRot="1" noMove="1" noResize="1"/>
            </p:cNvGrpSpPr>
            <p:nvPr/>
          </p:nvGrpSpPr>
          <p:grpSpPr>
            <a:xfrm>
              <a:off x="1321850" y="2765460"/>
              <a:ext cx="2161619" cy="616675"/>
              <a:chOff x="4889320" y="8480499"/>
              <a:chExt cx="2162510" cy="616675"/>
            </a:xfrm>
          </p:grpSpPr>
          <p:sp>
            <p:nvSpPr>
              <p:cNvPr id="15" name="四角形: 角を丸くする 14">
                <a:extLst>
                  <a:ext uri="{FF2B5EF4-FFF2-40B4-BE49-F238E27FC236}">
                    <a16:creationId xmlns:a16="http://schemas.microsoft.com/office/drawing/2014/main" id="{2ACA05B1-86A8-DAFA-B156-2630F94855A2}"/>
                  </a:ext>
                </a:extLst>
              </p:cNvPr>
              <p:cNvSpPr>
                <a:spLocks noGrp="1" noRot="1" noMove="1" noResize="1" noEditPoints="1" noAdjustHandles="1" noChangeArrowheads="1" noChangeShapeType="1"/>
              </p:cNvSpPr>
              <p:nvPr/>
            </p:nvSpPr>
            <p:spPr>
              <a:xfrm>
                <a:off x="4889320" y="8480499"/>
                <a:ext cx="2162510" cy="616675"/>
              </a:xfrm>
              <a:prstGeom prst="roundRect">
                <a:avLst>
                  <a:gd name="adj" fmla="val 0"/>
                </a:avLst>
              </a:prstGeom>
              <a:gradFill>
                <a:gsLst>
                  <a:gs pos="0">
                    <a:srgbClr val="71C281"/>
                  </a:gs>
                  <a:gs pos="100000">
                    <a:srgbClr val="07B161"/>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000" spc="400" dirty="0"/>
              </a:p>
            </p:txBody>
          </p:sp>
          <p:sp>
            <p:nvSpPr>
              <p:cNvPr id="16" name="テキスト ボックス 17">
                <a:extLst>
                  <a:ext uri="{FF2B5EF4-FFF2-40B4-BE49-F238E27FC236}">
                    <a16:creationId xmlns:a16="http://schemas.microsoft.com/office/drawing/2014/main" id="{A44C1EC8-A7AD-D481-A6C2-5A03195C712E}"/>
                  </a:ext>
                </a:extLst>
              </p:cNvPr>
              <p:cNvSpPr txBox="1">
                <a:spLocks noGrp="1" noRot="1" noMove="1" noResize="1" noEditPoints="1" noAdjustHandles="1" noChangeArrowheads="1" noChangeShapeType="1"/>
              </p:cNvSpPr>
              <p:nvPr/>
            </p:nvSpPr>
            <p:spPr bwMode="auto">
              <a:xfrm>
                <a:off x="4889320" y="8510083"/>
                <a:ext cx="2162510" cy="534955"/>
              </a:xfrm>
              <a:prstGeom prst="rect">
                <a:avLst/>
              </a:prstGeom>
            </p:spPr>
            <p:txBody>
              <a:bodyPr wrap="square" lIns="0" tIns="0" rIns="0" bIns="0" anchor="t" anchorCtr="0">
                <a:spAutoFit/>
              </a:bodyPr>
              <a:lstStyle>
                <a:defPPr>
                  <a:defRPr lang="ja-JP"/>
                </a:defPPr>
                <a:lvl1pPr indent="0" algn="ctr" defTabSz="1403970">
                  <a:lnSpc>
                    <a:spcPct val="110000"/>
                  </a:lnSpc>
                  <a:spcBef>
                    <a:spcPts val="0"/>
                  </a:spcBef>
                  <a:buFont typeface="Arial" panose="020B0604020202020204" pitchFamily="34" charset="0"/>
                  <a:buNone/>
                  <a:defRPr sz="2800" b="1" spc="400">
                    <a:solidFill>
                      <a:schemeClr val="bg1"/>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r>
                  <a:rPr lang="ja-JP" altLang="en-US" sz="3600" dirty="0">
                    <a:latin typeface="MS PGothic" panose="020B0600070205080204" pitchFamily="34" charset="-128"/>
                    <a:ea typeface="MS PGothic" panose="020B0600070205080204" pitchFamily="34" charset="-128"/>
                  </a:rPr>
                  <a:t>分解能</a:t>
                </a:r>
              </a:p>
            </p:txBody>
          </p:sp>
        </p:grpSp>
        <p:sp>
          <p:nvSpPr>
            <p:cNvPr id="19" name="テキスト ボックス 18">
              <a:extLst>
                <a:ext uri="{FF2B5EF4-FFF2-40B4-BE49-F238E27FC236}">
                  <a16:creationId xmlns:a16="http://schemas.microsoft.com/office/drawing/2014/main" id="{0AD97469-C6A0-E928-65DB-10C5CDF6DB59}"/>
                </a:ext>
              </a:extLst>
            </p:cNvPr>
            <p:cNvSpPr txBox="1">
              <a:spLocks noGrp="1" noRot="1" noMove="1" noResize="1" noEditPoints="1" noAdjustHandles="1" noChangeArrowheads="1" noChangeShapeType="1"/>
            </p:cNvSpPr>
            <p:nvPr/>
          </p:nvSpPr>
          <p:spPr>
            <a:xfrm>
              <a:off x="1748042" y="3606654"/>
              <a:ext cx="4737396" cy="1107996"/>
            </a:xfrm>
            <a:prstGeom prst="rect">
              <a:avLst/>
            </a:prstGeom>
            <a:noFill/>
          </p:spPr>
          <p:txBody>
            <a:bodyPr wrap="square" lIns="0" tIns="0" rIns="0" bIns="0" rtlCol="0">
              <a:spAutoFit/>
            </a:bodyPr>
            <a:lstStyle>
              <a:defPPr>
                <a:defRPr lang="ja-JP"/>
              </a:defPPr>
              <a:lvl1pPr>
                <a:defRPr sz="2500" b="1">
                  <a:solidFill>
                    <a:schemeClr val="tx1">
                      <a:lumMod val="75000"/>
                      <a:lumOff val="25000"/>
                    </a:schemeClr>
                  </a:solidFill>
                  <a:latin typeface="Noto Sans JP" panose="020B0200000000000000" pitchFamily="50" charset="-128"/>
                  <a:ea typeface="Noto Sans JP" panose="020B0200000000000000" pitchFamily="50" charset="-128"/>
                </a:defRPr>
              </a:lvl1pPr>
            </a:lstStyle>
            <a:p>
              <a:r>
                <a:rPr lang="ja-JP" altLang="en-US" sz="3600">
                  <a:latin typeface="MS PGothic" panose="020B0600070205080204" pitchFamily="34" charset="-128"/>
                  <a:ea typeface="MS PGothic" panose="020B0600070205080204" pitchFamily="34" charset="-128"/>
                </a:rPr>
                <a:t>どれ</a:t>
              </a:r>
              <a:r>
                <a:rPr lang="ja-JP" altLang="en-US" sz="3600" dirty="0">
                  <a:latin typeface="MS PGothic" panose="020B0600070205080204" pitchFamily="34" charset="-128"/>
                  <a:ea typeface="MS PGothic" panose="020B0600070205080204" pitchFamily="34" charset="-128"/>
                </a:rPr>
                <a:t>だけ短い間隔で</a:t>
              </a:r>
              <a:endParaRPr lang="en-US" altLang="ja-JP" sz="3600" dirty="0">
                <a:latin typeface="MS PGothic" panose="020B0600070205080204" pitchFamily="34" charset="-128"/>
                <a:ea typeface="MS PGothic" panose="020B0600070205080204" pitchFamily="34" charset="-128"/>
              </a:endParaRPr>
            </a:p>
            <a:p>
              <a:r>
                <a:rPr lang="ja-JP" altLang="en-US" sz="3600" dirty="0">
                  <a:latin typeface="MS PGothic" panose="020B0600070205080204" pitchFamily="34" charset="-128"/>
                  <a:ea typeface="MS PGothic" panose="020B0600070205080204" pitchFamily="34" charset="-128"/>
                </a:rPr>
                <a:t>並ぶ</a:t>
              </a:r>
              <a:r>
                <a:rPr lang="en-US" altLang="ja-JP" sz="3600" dirty="0">
                  <a:latin typeface="MS PGothic" panose="020B0600070205080204" pitchFamily="34" charset="-128"/>
                  <a:ea typeface="MS PGothic" panose="020B0600070205080204" pitchFamily="34" charset="-128"/>
                </a:rPr>
                <a:t>2</a:t>
              </a:r>
              <a:r>
                <a:rPr lang="ja-JP" altLang="en-US" sz="3600" dirty="0">
                  <a:latin typeface="MS PGothic" panose="020B0600070205080204" pitchFamily="34" charset="-128"/>
                  <a:ea typeface="MS PGothic" panose="020B0600070205080204" pitchFamily="34" charset="-128"/>
                </a:rPr>
                <a:t>点を弁別できるか</a:t>
              </a:r>
            </a:p>
          </p:txBody>
        </p:sp>
      </p:grpSp>
      <p:grpSp>
        <p:nvGrpSpPr>
          <p:cNvPr id="17" name="グループ化 16">
            <a:extLst>
              <a:ext uri="{FF2B5EF4-FFF2-40B4-BE49-F238E27FC236}">
                <a16:creationId xmlns:a16="http://schemas.microsoft.com/office/drawing/2014/main" id="{44519732-056A-5410-D5BC-6B35755E9C72}"/>
              </a:ext>
            </a:extLst>
          </p:cNvPr>
          <p:cNvGrpSpPr>
            <a:grpSpLocks noGrp="1" noUngrp="1" noRot="1" noMove="1" noResize="1"/>
          </p:cNvGrpSpPr>
          <p:nvPr/>
        </p:nvGrpSpPr>
        <p:grpSpPr>
          <a:xfrm>
            <a:off x="1229485" y="5365795"/>
            <a:ext cx="5051467" cy="1885768"/>
            <a:chOff x="1229485" y="5365795"/>
            <a:chExt cx="5051467" cy="1885768"/>
          </a:xfrm>
        </p:grpSpPr>
        <p:grpSp>
          <p:nvGrpSpPr>
            <p:cNvPr id="23" name="グループ化 22">
              <a:extLst>
                <a:ext uri="{FF2B5EF4-FFF2-40B4-BE49-F238E27FC236}">
                  <a16:creationId xmlns:a16="http://schemas.microsoft.com/office/drawing/2014/main" id="{63157385-5634-EE1D-C6DE-3F2AF8F3DD47}"/>
                </a:ext>
              </a:extLst>
            </p:cNvPr>
            <p:cNvGrpSpPr>
              <a:grpSpLocks noGrp="1" noUngrp="1" noRot="1" noMove="1" noResize="1"/>
            </p:cNvGrpSpPr>
            <p:nvPr/>
          </p:nvGrpSpPr>
          <p:grpSpPr>
            <a:xfrm>
              <a:off x="1229485" y="5365795"/>
              <a:ext cx="2895970" cy="616675"/>
              <a:chOff x="4889320" y="8480499"/>
              <a:chExt cx="2897159" cy="616675"/>
            </a:xfrm>
          </p:grpSpPr>
          <p:sp>
            <p:nvSpPr>
              <p:cNvPr id="24" name="四角形: 角を丸くする 23">
                <a:extLst>
                  <a:ext uri="{FF2B5EF4-FFF2-40B4-BE49-F238E27FC236}">
                    <a16:creationId xmlns:a16="http://schemas.microsoft.com/office/drawing/2014/main" id="{893CDCA3-31E6-061A-2264-75B5B7475BBA}"/>
                  </a:ext>
                </a:extLst>
              </p:cNvPr>
              <p:cNvSpPr>
                <a:spLocks noGrp="1" noRot="1" noMove="1" noResize="1" noEditPoints="1" noAdjustHandles="1" noChangeArrowheads="1" noChangeShapeType="1"/>
              </p:cNvSpPr>
              <p:nvPr/>
            </p:nvSpPr>
            <p:spPr>
              <a:xfrm>
                <a:off x="4889320" y="8480499"/>
                <a:ext cx="2897159" cy="616675"/>
              </a:xfrm>
              <a:prstGeom prst="roundRect">
                <a:avLst>
                  <a:gd name="adj" fmla="val 0"/>
                </a:avLst>
              </a:prstGeom>
              <a:gradFill>
                <a:gsLst>
                  <a:gs pos="0">
                    <a:srgbClr val="71C281"/>
                  </a:gs>
                  <a:gs pos="100000">
                    <a:srgbClr val="07B161"/>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000" spc="400" dirty="0"/>
              </a:p>
            </p:txBody>
          </p:sp>
          <p:sp>
            <p:nvSpPr>
              <p:cNvPr id="25" name="テキスト ボックス 17">
                <a:extLst>
                  <a:ext uri="{FF2B5EF4-FFF2-40B4-BE49-F238E27FC236}">
                    <a16:creationId xmlns:a16="http://schemas.microsoft.com/office/drawing/2014/main" id="{19FB8E34-A8B9-6455-702E-D0846802DB22}"/>
                  </a:ext>
                </a:extLst>
              </p:cNvPr>
              <p:cNvSpPr txBox="1">
                <a:spLocks noGrp="1" noRot="1" noMove="1" noResize="1" noEditPoints="1" noAdjustHandles="1" noChangeArrowheads="1" noChangeShapeType="1"/>
              </p:cNvSpPr>
              <p:nvPr/>
            </p:nvSpPr>
            <p:spPr bwMode="auto">
              <a:xfrm>
                <a:off x="4931867" y="8510083"/>
                <a:ext cx="2726968" cy="534955"/>
              </a:xfrm>
              <a:prstGeom prst="rect">
                <a:avLst/>
              </a:prstGeom>
            </p:spPr>
            <p:txBody>
              <a:bodyPr wrap="square" lIns="0" tIns="0" rIns="0" bIns="0" anchor="t" anchorCtr="0">
                <a:spAutoFit/>
              </a:bodyPr>
              <a:lstStyle>
                <a:defPPr>
                  <a:defRPr lang="ja-JP"/>
                </a:defPPr>
                <a:lvl1pPr indent="0" algn="ctr" defTabSz="1403970">
                  <a:lnSpc>
                    <a:spcPct val="110000"/>
                  </a:lnSpc>
                  <a:spcBef>
                    <a:spcPts val="0"/>
                  </a:spcBef>
                  <a:buFont typeface="Arial" panose="020B0604020202020204" pitchFamily="34" charset="0"/>
                  <a:buNone/>
                  <a:defRPr sz="2800" b="1" spc="400">
                    <a:solidFill>
                      <a:schemeClr val="bg1"/>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r>
                  <a:rPr lang="ja-JP" altLang="en-US" sz="3600">
                    <a:latin typeface="MS PGothic" panose="020B0600070205080204" pitchFamily="34" charset="-128"/>
                    <a:ea typeface="MS PGothic" panose="020B0600070205080204" pitchFamily="34" charset="-128"/>
                  </a:rPr>
                  <a:t>距離分解能</a:t>
                </a:r>
                <a:endParaRPr lang="ja-JP" altLang="en-US" sz="3600" dirty="0">
                  <a:latin typeface="MS PGothic" panose="020B0600070205080204" pitchFamily="34" charset="-128"/>
                  <a:ea typeface="MS PGothic" panose="020B0600070205080204" pitchFamily="34" charset="-128"/>
                </a:endParaRPr>
              </a:p>
            </p:txBody>
          </p:sp>
        </p:grpSp>
        <p:sp>
          <p:nvSpPr>
            <p:cNvPr id="26" name="テキスト ボックス 25">
              <a:extLst>
                <a:ext uri="{FF2B5EF4-FFF2-40B4-BE49-F238E27FC236}">
                  <a16:creationId xmlns:a16="http://schemas.microsoft.com/office/drawing/2014/main" id="{8B273798-59D9-8023-795E-A88B5D316FB6}"/>
                </a:ext>
              </a:extLst>
            </p:cNvPr>
            <p:cNvSpPr txBox="1">
              <a:spLocks noGrp="1" noRot="1" noMove="1" noResize="1" noEditPoints="1" noAdjustHandles="1" noChangeArrowheads="1" noChangeShapeType="1"/>
            </p:cNvSpPr>
            <p:nvPr/>
          </p:nvSpPr>
          <p:spPr>
            <a:xfrm>
              <a:off x="1748042" y="6143567"/>
              <a:ext cx="4532910" cy="1107996"/>
            </a:xfrm>
            <a:prstGeom prst="rect">
              <a:avLst/>
            </a:prstGeom>
            <a:noFill/>
          </p:spPr>
          <p:txBody>
            <a:bodyPr wrap="square" lIns="0" tIns="0" rIns="0" bIns="0" rtlCol="0">
              <a:spAutoFit/>
            </a:bodyPr>
            <a:lstStyle>
              <a:defPPr>
                <a:defRPr lang="ja-JP"/>
              </a:defPPr>
              <a:lvl1pPr>
                <a:defRPr sz="2500" b="1">
                  <a:solidFill>
                    <a:schemeClr val="tx1">
                      <a:lumMod val="75000"/>
                      <a:lumOff val="25000"/>
                    </a:schemeClr>
                  </a:solidFill>
                  <a:latin typeface="Noto Sans JP" panose="020B0200000000000000" pitchFamily="50" charset="-128"/>
                  <a:ea typeface="Noto Sans JP" panose="020B0200000000000000" pitchFamily="50" charset="-128"/>
                </a:defRPr>
              </a:lvl1pPr>
            </a:lstStyle>
            <a:p>
              <a:r>
                <a:rPr lang="ja-JP" altLang="en-US" sz="3600" dirty="0">
                  <a:latin typeface="MS PGothic" panose="020B0600070205080204" pitchFamily="34" charset="-128"/>
                  <a:ea typeface="MS PGothic" panose="020B0600070205080204" pitchFamily="34" charset="-128"/>
                </a:rPr>
                <a:t>超音波の進行方向に</a:t>
              </a:r>
              <a:endParaRPr lang="en-US" altLang="ja-JP" sz="3600" dirty="0">
                <a:latin typeface="MS PGothic" panose="020B0600070205080204" pitchFamily="34" charset="-128"/>
                <a:ea typeface="MS PGothic" panose="020B0600070205080204" pitchFamily="34" charset="-128"/>
              </a:endParaRPr>
            </a:p>
            <a:p>
              <a:r>
                <a:rPr lang="ja-JP" altLang="en-US" sz="3600" dirty="0">
                  <a:latin typeface="MS PGothic" panose="020B0600070205080204" pitchFamily="34" charset="-128"/>
                  <a:ea typeface="MS PGothic" panose="020B0600070205080204" pitchFamily="34" charset="-128"/>
                </a:rPr>
                <a:t>おける分解能</a:t>
              </a:r>
            </a:p>
          </p:txBody>
        </p:sp>
      </p:grpSp>
      <p:pic>
        <p:nvPicPr>
          <p:cNvPr id="45" name="4-13-1_Low-JSUM">
            <a:hlinkClick r:id="" action="ppaction://media"/>
            <a:extLst>
              <a:ext uri="{FF2B5EF4-FFF2-40B4-BE49-F238E27FC236}">
                <a16:creationId xmlns:a16="http://schemas.microsoft.com/office/drawing/2014/main" id="{3BA0F2CF-BFD8-3A3B-C90F-833FC33EF46A}"/>
              </a:ext>
            </a:extLst>
          </p:cNvPr>
          <p:cNvPicPr>
            <a:picLocks noGrp="1" noRot="1" noChangeAspect="1" noMove="1" noResize="1" noEditPoints="1" noAdjustHandles="1" noChangeArrowheads="1" noChangeShapeType="1" noCrop="1"/>
          </p:cNvPicPr>
          <p:nvPr>
            <a:videoFile r:link="rId2"/>
            <p:extLst>
              <p:ext uri="{DAA4B4D4-6D71-4841-9C94-3DE7FCFB9230}">
                <p14:media xmlns:p14="http://schemas.microsoft.com/office/powerpoint/2010/main" r:embed="rId1"/>
              </p:ext>
            </p:extLst>
          </p:nvPr>
        </p:nvPicPr>
        <p:blipFill>
          <a:blip r:embed="rId7"/>
          <a:stretch>
            <a:fillRect/>
          </a:stretch>
        </p:blipFill>
        <p:spPr>
          <a:xfrm rot="-5400000">
            <a:off x="6044461" y="2714902"/>
            <a:ext cx="6726909" cy="5044987"/>
          </a:xfrm>
          <a:prstGeom prst="rect">
            <a:avLst/>
          </a:prstGeom>
        </p:spPr>
      </p:pic>
      <p:pic>
        <p:nvPicPr>
          <p:cNvPr id="47" name="図 46">
            <a:extLst>
              <a:ext uri="{FF2B5EF4-FFF2-40B4-BE49-F238E27FC236}">
                <a16:creationId xmlns:a16="http://schemas.microsoft.com/office/drawing/2014/main" id="{A2DFD974-8200-813D-E753-76603D9B01BC}"/>
              </a:ext>
            </a:extLst>
          </p:cNvPr>
          <p:cNvPicPr>
            <a:picLocks noGrp="1" noRot="1" noChangeAspect="1" noMove="1" noResize="1" noEditPoints="1" noAdjustHandles="1" noChangeArrowheads="1" noChangeShapeType="1" noCrop="1"/>
          </p:cNvPicPr>
          <p:nvPr/>
        </p:nvPicPr>
        <p:blipFill>
          <a:blip r:embed="rId8"/>
          <a:stretch>
            <a:fillRect/>
          </a:stretch>
        </p:blipFill>
        <p:spPr>
          <a:xfrm rot="-5400000">
            <a:off x="6023333" y="2714803"/>
            <a:ext cx="6726910" cy="5045183"/>
          </a:xfrm>
          <a:prstGeom prst="rect">
            <a:avLst/>
          </a:prstGeom>
        </p:spPr>
      </p:pic>
      <p:pic>
        <p:nvPicPr>
          <p:cNvPr id="48" name="4-13-1_Hi-JSUM">
            <a:hlinkClick r:id="" action="ppaction://media"/>
            <a:extLst>
              <a:ext uri="{FF2B5EF4-FFF2-40B4-BE49-F238E27FC236}">
                <a16:creationId xmlns:a16="http://schemas.microsoft.com/office/drawing/2014/main" id="{A8C52CEA-E73B-7F2A-4575-7FA1EE17B45E}"/>
              </a:ext>
            </a:extLst>
          </p:cNvPr>
          <p:cNvPicPr>
            <a:picLocks noGrp="1" noRot="1" noChangeAspect="1" noMove="1" noResize="1" noEditPoints="1" noAdjustHandles="1" noChangeArrowheads="1" noChangeShapeType="1" noCrop="1"/>
          </p:cNvPicPr>
          <p:nvPr>
            <a:videoFile r:link="rId4"/>
            <p:extLst>
              <p:ext uri="{DAA4B4D4-6D71-4841-9C94-3DE7FCFB9230}">
                <p14:media xmlns:p14="http://schemas.microsoft.com/office/powerpoint/2010/main" r:embed="rId3"/>
              </p:ext>
            </p:extLst>
          </p:nvPr>
        </p:nvPicPr>
        <p:blipFill>
          <a:blip r:embed="rId9"/>
          <a:stretch>
            <a:fillRect/>
          </a:stretch>
        </p:blipFill>
        <p:spPr>
          <a:xfrm rot="-5400000">
            <a:off x="11441646" y="2689572"/>
            <a:ext cx="6747743" cy="5060612"/>
          </a:xfrm>
          <a:prstGeom prst="rect">
            <a:avLst/>
          </a:prstGeom>
        </p:spPr>
      </p:pic>
      <p:pic>
        <p:nvPicPr>
          <p:cNvPr id="50" name="図 49">
            <a:extLst>
              <a:ext uri="{FF2B5EF4-FFF2-40B4-BE49-F238E27FC236}">
                <a16:creationId xmlns:a16="http://schemas.microsoft.com/office/drawing/2014/main" id="{00E05C64-20EC-D953-97D3-47B7CBFEA2A7}"/>
              </a:ext>
            </a:extLst>
          </p:cNvPr>
          <p:cNvPicPr>
            <a:picLocks noGrp="1" noRot="1" noChangeAspect="1" noMove="1" noResize="1" noEditPoints="1" noAdjustHandles="1" noChangeArrowheads="1" noChangeShapeType="1" noCrop="1"/>
          </p:cNvPicPr>
          <p:nvPr/>
        </p:nvPicPr>
        <p:blipFill>
          <a:blip r:embed="rId10"/>
          <a:stretch>
            <a:fillRect/>
          </a:stretch>
        </p:blipFill>
        <p:spPr>
          <a:xfrm rot="-5400000">
            <a:off x="11435089" y="2681847"/>
            <a:ext cx="6764574" cy="5073431"/>
          </a:xfrm>
          <a:prstGeom prst="rect">
            <a:avLst/>
          </a:prstGeom>
        </p:spPr>
      </p:pic>
      <p:sp>
        <p:nvSpPr>
          <p:cNvPr id="7" name="テキスト ボックス 6">
            <a:extLst>
              <a:ext uri="{FF2B5EF4-FFF2-40B4-BE49-F238E27FC236}">
                <a16:creationId xmlns:a16="http://schemas.microsoft.com/office/drawing/2014/main" id="{C78BF35F-37F8-FEF5-8EE0-BC8F1F2CDBD8}"/>
              </a:ext>
            </a:extLst>
          </p:cNvPr>
          <p:cNvSpPr txBox="1">
            <a:spLocks noGrp="1" noRot="1" noMove="1" noResize="1" noEditPoints="1" noAdjustHandles="1" noChangeArrowheads="1" noChangeShapeType="1"/>
          </p:cNvSpPr>
          <p:nvPr/>
        </p:nvSpPr>
        <p:spPr>
          <a:xfrm>
            <a:off x="14173531" y="1836276"/>
            <a:ext cx="1488422" cy="584775"/>
          </a:xfrm>
          <a:prstGeom prst="rect">
            <a:avLst/>
          </a:prstGeom>
          <a:noFill/>
        </p:spPr>
        <p:txBody>
          <a:bodyPr wrap="square" rtlCol="0">
            <a:spAutoFit/>
          </a:bodyPr>
          <a:lstStyle/>
          <a:p>
            <a:r>
              <a:rPr kumimoji="1" lang="ja-JP" altLang="en-US" sz="3200" b="1">
                <a:solidFill>
                  <a:schemeClr val="bg1"/>
                </a:solidFill>
                <a:latin typeface="MS PGothic" panose="020B0600070205080204" pitchFamily="34" charset="-128"/>
                <a:ea typeface="MS PGothic" panose="020B0600070205080204" pitchFamily="34" charset="-128"/>
              </a:rPr>
              <a:t>高周波</a:t>
            </a:r>
          </a:p>
        </p:txBody>
      </p:sp>
      <p:sp>
        <p:nvSpPr>
          <p:cNvPr id="6" name="テキスト ボックス 5">
            <a:extLst>
              <a:ext uri="{FF2B5EF4-FFF2-40B4-BE49-F238E27FC236}">
                <a16:creationId xmlns:a16="http://schemas.microsoft.com/office/drawing/2014/main" id="{7FB24988-F6FD-DBF2-BB19-D42E301B440D}"/>
              </a:ext>
            </a:extLst>
          </p:cNvPr>
          <p:cNvSpPr txBox="1">
            <a:spLocks noGrp="1" noRot="1" noMove="1" noResize="1" noEditPoints="1" noAdjustHandles="1" noChangeArrowheads="1" noChangeShapeType="1"/>
          </p:cNvSpPr>
          <p:nvPr/>
        </p:nvSpPr>
        <p:spPr>
          <a:xfrm>
            <a:off x="8654325" y="1850193"/>
            <a:ext cx="1547522" cy="603259"/>
          </a:xfrm>
          <a:prstGeom prst="rect">
            <a:avLst/>
          </a:prstGeom>
          <a:noFill/>
        </p:spPr>
        <p:txBody>
          <a:bodyPr wrap="square" rtlCol="0">
            <a:spAutoFit/>
          </a:bodyPr>
          <a:lstStyle/>
          <a:p>
            <a:r>
              <a:rPr kumimoji="1" lang="ja-JP" altLang="en-US" sz="3200" b="1">
                <a:solidFill>
                  <a:schemeClr val="bg1"/>
                </a:solidFill>
                <a:latin typeface="MS PGothic" panose="020B0600070205080204" pitchFamily="34" charset="-128"/>
                <a:ea typeface="MS PGothic" panose="020B0600070205080204" pitchFamily="34" charset="-128"/>
              </a:rPr>
              <a:t>低周波</a:t>
            </a:r>
          </a:p>
        </p:txBody>
      </p:sp>
      <p:grpSp>
        <p:nvGrpSpPr>
          <p:cNvPr id="38" name="グループ化 37">
            <a:extLst>
              <a:ext uri="{FF2B5EF4-FFF2-40B4-BE49-F238E27FC236}">
                <a16:creationId xmlns:a16="http://schemas.microsoft.com/office/drawing/2014/main" id="{84879620-CBD4-D9A8-F311-DF0D9E6914B7}"/>
              </a:ext>
            </a:extLst>
          </p:cNvPr>
          <p:cNvGrpSpPr>
            <a:grpSpLocks noGrp="1" noUngrp="1" noRot="1" noMove="1" noResize="1"/>
          </p:cNvGrpSpPr>
          <p:nvPr/>
        </p:nvGrpSpPr>
        <p:grpSpPr>
          <a:xfrm>
            <a:off x="6932738" y="7711677"/>
            <a:ext cx="6827864" cy="523220"/>
            <a:chOff x="6757643" y="7711677"/>
            <a:chExt cx="6827864" cy="523220"/>
          </a:xfrm>
        </p:grpSpPr>
        <p:sp>
          <p:nvSpPr>
            <p:cNvPr id="22" name="テキスト ボックス 21">
              <a:extLst>
                <a:ext uri="{FF2B5EF4-FFF2-40B4-BE49-F238E27FC236}">
                  <a16:creationId xmlns:a16="http://schemas.microsoft.com/office/drawing/2014/main" id="{ED9C609A-08C9-52D8-EC9B-C19367AD857E}"/>
                </a:ext>
              </a:extLst>
            </p:cNvPr>
            <p:cNvSpPr txBox="1">
              <a:spLocks noGrp="1" noRot="1" noMove="1" noResize="1" noEditPoints="1" noAdjustHandles="1" noChangeArrowheads="1" noChangeShapeType="1"/>
            </p:cNvSpPr>
            <p:nvPr/>
          </p:nvSpPr>
          <p:spPr>
            <a:xfrm>
              <a:off x="6757643" y="7711677"/>
              <a:ext cx="1370888" cy="523220"/>
            </a:xfrm>
            <a:prstGeom prst="rect">
              <a:avLst/>
            </a:prstGeom>
            <a:noFill/>
          </p:spPr>
          <p:txBody>
            <a:bodyPr wrap="none" rtlCol="0">
              <a:spAutoFit/>
            </a:bodyPr>
            <a:lstStyle/>
            <a:p>
              <a:r>
                <a:rPr lang="ja-JP" altLang="ja-JP" sz="2800" kern="0">
                  <a:solidFill>
                    <a:schemeClr val="bg1"/>
                  </a:solidFill>
                  <a:effectLst/>
                  <a:latin typeface="MS PGothic" panose="020B0600070205080204" pitchFamily="34" charset="-128"/>
                  <a:ea typeface="MS PGothic" panose="020B0600070205080204" pitchFamily="34" charset="-128"/>
                  <a:cs typeface="ＭＳ Ｐゴシック" panose="020B0600070205080204" pitchFamily="34" charset="-128"/>
                </a:rPr>
                <a:t>反射体</a:t>
              </a:r>
              <a:r>
                <a:rPr lang="ja-JP" altLang="ja-JP" sz="2800">
                  <a:solidFill>
                    <a:schemeClr val="bg1"/>
                  </a:solidFill>
                  <a:effectLst/>
                  <a:latin typeface="MS PGothic" panose="020B0600070205080204" pitchFamily="34" charset="-128"/>
                  <a:ea typeface="MS PGothic" panose="020B0600070205080204" pitchFamily="34" charset="-128"/>
                </a:rPr>
                <a:t> </a:t>
              </a:r>
              <a:endParaRPr kumimoji="1" lang="ja-JP" altLang="en-US" sz="2800">
                <a:solidFill>
                  <a:schemeClr val="bg1"/>
                </a:solidFill>
                <a:latin typeface="MS PGothic" panose="020B0600070205080204" pitchFamily="34" charset="-128"/>
                <a:ea typeface="MS PGothic" panose="020B0600070205080204" pitchFamily="34" charset="-128"/>
              </a:endParaRPr>
            </a:p>
          </p:txBody>
        </p:sp>
        <p:sp>
          <p:nvSpPr>
            <p:cNvPr id="32" name="テキスト ボックス 31">
              <a:extLst>
                <a:ext uri="{FF2B5EF4-FFF2-40B4-BE49-F238E27FC236}">
                  <a16:creationId xmlns:a16="http://schemas.microsoft.com/office/drawing/2014/main" id="{46C07B52-46EF-459B-3211-D34DF89F8348}"/>
                </a:ext>
              </a:extLst>
            </p:cNvPr>
            <p:cNvSpPr txBox="1">
              <a:spLocks noGrp="1" noRot="1" noMove="1" noResize="1" noEditPoints="1" noAdjustHandles="1" noChangeArrowheads="1" noChangeShapeType="1"/>
            </p:cNvSpPr>
            <p:nvPr/>
          </p:nvSpPr>
          <p:spPr>
            <a:xfrm>
              <a:off x="12214619" y="7711677"/>
              <a:ext cx="1370888" cy="523220"/>
            </a:xfrm>
            <a:prstGeom prst="rect">
              <a:avLst/>
            </a:prstGeom>
            <a:noFill/>
          </p:spPr>
          <p:txBody>
            <a:bodyPr wrap="none" rtlCol="0">
              <a:spAutoFit/>
            </a:bodyPr>
            <a:lstStyle/>
            <a:p>
              <a:r>
                <a:rPr lang="ja-JP" altLang="ja-JP" sz="2800" kern="0">
                  <a:solidFill>
                    <a:schemeClr val="bg1"/>
                  </a:solidFill>
                  <a:effectLst/>
                  <a:latin typeface="MS PGothic" panose="020B0600070205080204" pitchFamily="34" charset="-128"/>
                  <a:ea typeface="MS PGothic" panose="020B0600070205080204" pitchFamily="34" charset="-128"/>
                  <a:cs typeface="ＭＳ Ｐゴシック" panose="020B0600070205080204" pitchFamily="34" charset="-128"/>
                </a:rPr>
                <a:t>反射体</a:t>
              </a:r>
              <a:r>
                <a:rPr lang="ja-JP" altLang="ja-JP" sz="2800">
                  <a:solidFill>
                    <a:schemeClr val="bg1"/>
                  </a:solidFill>
                  <a:effectLst/>
                  <a:latin typeface="MS PGothic" panose="020B0600070205080204" pitchFamily="34" charset="-128"/>
                  <a:ea typeface="MS PGothic" panose="020B0600070205080204" pitchFamily="34" charset="-128"/>
                </a:rPr>
                <a:t> </a:t>
              </a:r>
              <a:endParaRPr kumimoji="1" lang="ja-JP" altLang="en-US" sz="2800">
                <a:solidFill>
                  <a:schemeClr val="bg1"/>
                </a:solidFill>
                <a:latin typeface="MS PGothic" panose="020B0600070205080204" pitchFamily="34" charset="-128"/>
                <a:ea typeface="MS PGothic" panose="020B0600070205080204" pitchFamily="34" charset="-128"/>
              </a:endParaRPr>
            </a:p>
          </p:txBody>
        </p:sp>
      </p:grpSp>
      <p:grpSp>
        <p:nvGrpSpPr>
          <p:cNvPr id="39" name="グループ化 38">
            <a:extLst>
              <a:ext uri="{FF2B5EF4-FFF2-40B4-BE49-F238E27FC236}">
                <a16:creationId xmlns:a16="http://schemas.microsoft.com/office/drawing/2014/main" id="{E0E2E1A6-1DA4-CA8A-DB73-28B0FD7DFEEB}"/>
              </a:ext>
            </a:extLst>
          </p:cNvPr>
          <p:cNvGrpSpPr>
            <a:grpSpLocks noGrp="1" noUngrp="1" noRot="1" noMove="1" noResize="1"/>
          </p:cNvGrpSpPr>
          <p:nvPr/>
        </p:nvGrpSpPr>
        <p:grpSpPr>
          <a:xfrm>
            <a:off x="8158548" y="8059341"/>
            <a:ext cx="6702830" cy="523220"/>
            <a:chOff x="7944543" y="8059341"/>
            <a:chExt cx="6702830" cy="523220"/>
          </a:xfrm>
        </p:grpSpPr>
        <p:sp>
          <p:nvSpPr>
            <p:cNvPr id="27" name="テキスト ボックス 26">
              <a:extLst>
                <a:ext uri="{FF2B5EF4-FFF2-40B4-BE49-F238E27FC236}">
                  <a16:creationId xmlns:a16="http://schemas.microsoft.com/office/drawing/2014/main" id="{89C60E8C-9030-7F02-0F85-C9CA2D7B65BB}"/>
                </a:ext>
              </a:extLst>
            </p:cNvPr>
            <p:cNvSpPr txBox="1">
              <a:spLocks noGrp="1" noRot="1" noMove="1" noResize="1" noEditPoints="1" noAdjustHandles="1" noChangeArrowheads="1" noChangeShapeType="1"/>
            </p:cNvSpPr>
            <p:nvPr/>
          </p:nvSpPr>
          <p:spPr>
            <a:xfrm>
              <a:off x="7944543" y="8059341"/>
              <a:ext cx="1245854" cy="523220"/>
            </a:xfrm>
            <a:prstGeom prst="rect">
              <a:avLst/>
            </a:prstGeom>
            <a:noFill/>
          </p:spPr>
          <p:txBody>
            <a:bodyPr wrap="none" rtlCol="0">
              <a:spAutoFit/>
            </a:bodyPr>
            <a:lstStyle/>
            <a:p>
              <a:r>
                <a:rPr lang="ja-JP" altLang="ja-JP" sz="2800" kern="0">
                  <a:solidFill>
                    <a:schemeClr val="bg1"/>
                  </a:solidFill>
                  <a:effectLst/>
                  <a:latin typeface="MS PGothic" panose="020B0600070205080204" pitchFamily="34" charset="-128"/>
                  <a:ea typeface="MS PGothic" panose="020B0600070205080204" pitchFamily="34" charset="-128"/>
                  <a:cs typeface="ＭＳ Ｐゴシック" panose="020B0600070205080204" pitchFamily="34" charset="-128"/>
                </a:rPr>
                <a:t>エコー</a:t>
              </a:r>
              <a:r>
                <a:rPr lang="ja-JP" altLang="ja-JP" sz="2800">
                  <a:solidFill>
                    <a:schemeClr val="bg1"/>
                  </a:solidFill>
                  <a:effectLst/>
                  <a:latin typeface="MS PGothic" panose="020B0600070205080204" pitchFamily="34" charset="-128"/>
                  <a:ea typeface="MS PGothic" panose="020B0600070205080204" pitchFamily="34" charset="-128"/>
                </a:rPr>
                <a:t> </a:t>
              </a:r>
              <a:endParaRPr kumimoji="1" lang="ja-JP" altLang="en-US" sz="2800">
                <a:solidFill>
                  <a:schemeClr val="bg1"/>
                </a:solidFill>
                <a:latin typeface="MS PGothic" panose="020B0600070205080204" pitchFamily="34" charset="-128"/>
                <a:ea typeface="MS PGothic" panose="020B0600070205080204" pitchFamily="34" charset="-128"/>
              </a:endParaRPr>
            </a:p>
          </p:txBody>
        </p:sp>
        <p:sp>
          <p:nvSpPr>
            <p:cNvPr id="35" name="テキスト ボックス 34">
              <a:extLst>
                <a:ext uri="{FF2B5EF4-FFF2-40B4-BE49-F238E27FC236}">
                  <a16:creationId xmlns:a16="http://schemas.microsoft.com/office/drawing/2014/main" id="{C17ACA56-441E-ADA0-3B10-143C63960839}"/>
                </a:ext>
              </a:extLst>
            </p:cNvPr>
            <p:cNvSpPr txBox="1">
              <a:spLocks noGrp="1" noRot="1" noMove="1" noResize="1" noEditPoints="1" noAdjustHandles="1" noChangeArrowheads="1" noChangeShapeType="1"/>
            </p:cNvSpPr>
            <p:nvPr/>
          </p:nvSpPr>
          <p:spPr>
            <a:xfrm>
              <a:off x="13401519" y="8059341"/>
              <a:ext cx="1245854" cy="523220"/>
            </a:xfrm>
            <a:prstGeom prst="rect">
              <a:avLst/>
            </a:prstGeom>
            <a:noFill/>
          </p:spPr>
          <p:txBody>
            <a:bodyPr wrap="none" rtlCol="0">
              <a:spAutoFit/>
            </a:bodyPr>
            <a:lstStyle/>
            <a:p>
              <a:r>
                <a:rPr lang="ja-JP" altLang="ja-JP" sz="2800" kern="0">
                  <a:solidFill>
                    <a:schemeClr val="bg1"/>
                  </a:solidFill>
                  <a:effectLst/>
                  <a:latin typeface="MS PGothic" panose="020B0600070205080204" pitchFamily="34" charset="-128"/>
                  <a:ea typeface="MS PGothic" panose="020B0600070205080204" pitchFamily="34" charset="-128"/>
                  <a:cs typeface="ＭＳ Ｐゴシック" panose="020B0600070205080204" pitchFamily="34" charset="-128"/>
                </a:rPr>
                <a:t>エコー</a:t>
              </a:r>
              <a:r>
                <a:rPr lang="ja-JP" altLang="ja-JP" sz="2800">
                  <a:solidFill>
                    <a:schemeClr val="bg1"/>
                  </a:solidFill>
                  <a:effectLst/>
                  <a:latin typeface="MS PGothic" panose="020B0600070205080204" pitchFamily="34" charset="-128"/>
                  <a:ea typeface="MS PGothic" panose="020B0600070205080204" pitchFamily="34" charset="-128"/>
                </a:rPr>
                <a:t> </a:t>
              </a:r>
              <a:endParaRPr kumimoji="1" lang="ja-JP" altLang="en-US" sz="2800">
                <a:solidFill>
                  <a:schemeClr val="bg1"/>
                </a:solidFill>
                <a:latin typeface="MS PGothic" panose="020B0600070205080204" pitchFamily="34" charset="-128"/>
                <a:ea typeface="MS PGothic" panose="020B0600070205080204" pitchFamily="34" charset="-128"/>
              </a:endParaRPr>
            </a:p>
          </p:txBody>
        </p:sp>
      </p:grpSp>
      <p:grpSp>
        <p:nvGrpSpPr>
          <p:cNvPr id="40" name="グループ化 39">
            <a:extLst>
              <a:ext uri="{FF2B5EF4-FFF2-40B4-BE49-F238E27FC236}">
                <a16:creationId xmlns:a16="http://schemas.microsoft.com/office/drawing/2014/main" id="{F6AA49FC-6B79-4651-4FB6-836858FF4067}"/>
              </a:ext>
            </a:extLst>
          </p:cNvPr>
          <p:cNvGrpSpPr>
            <a:grpSpLocks noGrp="1" noUngrp="1" noRot="1" noMove="1" noResize="1"/>
          </p:cNvGrpSpPr>
          <p:nvPr/>
        </p:nvGrpSpPr>
        <p:grpSpPr>
          <a:xfrm>
            <a:off x="9183094" y="7720100"/>
            <a:ext cx="6827864" cy="523220"/>
            <a:chOff x="8949634" y="7720100"/>
            <a:chExt cx="6827864" cy="523220"/>
          </a:xfrm>
        </p:grpSpPr>
        <p:sp>
          <p:nvSpPr>
            <p:cNvPr id="28" name="テキスト ボックス 27">
              <a:extLst>
                <a:ext uri="{FF2B5EF4-FFF2-40B4-BE49-F238E27FC236}">
                  <a16:creationId xmlns:a16="http://schemas.microsoft.com/office/drawing/2014/main" id="{5B9776CA-2476-8C5D-C1C6-752DFB37C124}"/>
                </a:ext>
              </a:extLst>
            </p:cNvPr>
            <p:cNvSpPr txBox="1">
              <a:spLocks noGrp="1" noRot="1" noMove="1" noResize="1" noEditPoints="1" noAdjustHandles="1" noChangeArrowheads="1" noChangeShapeType="1"/>
            </p:cNvSpPr>
            <p:nvPr/>
          </p:nvSpPr>
          <p:spPr>
            <a:xfrm>
              <a:off x="8949634" y="7720100"/>
              <a:ext cx="1370888" cy="523220"/>
            </a:xfrm>
            <a:prstGeom prst="rect">
              <a:avLst/>
            </a:prstGeom>
            <a:noFill/>
          </p:spPr>
          <p:txBody>
            <a:bodyPr wrap="none" rtlCol="0">
              <a:spAutoFit/>
            </a:bodyPr>
            <a:lstStyle/>
            <a:p>
              <a:r>
                <a:rPr lang="ja-JP" altLang="ja-JP" sz="2800" kern="0">
                  <a:solidFill>
                    <a:schemeClr val="bg1"/>
                  </a:solidFill>
                  <a:effectLst/>
                  <a:latin typeface="MS PGothic" panose="020B0600070205080204" pitchFamily="34" charset="-128"/>
                  <a:ea typeface="MS PGothic" panose="020B0600070205080204" pitchFamily="34" charset="-128"/>
                  <a:cs typeface="ＭＳ Ｐゴシック" panose="020B0600070205080204" pitchFamily="34" charset="-128"/>
                </a:rPr>
                <a:t>包絡線</a:t>
              </a:r>
              <a:r>
                <a:rPr lang="ja-JP" altLang="ja-JP" sz="2800">
                  <a:solidFill>
                    <a:schemeClr val="bg1"/>
                  </a:solidFill>
                  <a:effectLst/>
                  <a:latin typeface="MS PGothic" panose="020B0600070205080204" pitchFamily="34" charset="-128"/>
                  <a:ea typeface="MS PGothic" panose="020B0600070205080204" pitchFamily="34" charset="-128"/>
                </a:rPr>
                <a:t> </a:t>
              </a:r>
              <a:endParaRPr kumimoji="1" lang="ja-JP" altLang="en-US" sz="2800">
                <a:solidFill>
                  <a:schemeClr val="bg1"/>
                </a:solidFill>
                <a:latin typeface="MS PGothic" panose="020B0600070205080204" pitchFamily="34" charset="-128"/>
                <a:ea typeface="MS PGothic" panose="020B0600070205080204" pitchFamily="34" charset="-128"/>
              </a:endParaRPr>
            </a:p>
          </p:txBody>
        </p:sp>
        <p:sp>
          <p:nvSpPr>
            <p:cNvPr id="36" name="テキスト ボックス 35">
              <a:extLst>
                <a:ext uri="{FF2B5EF4-FFF2-40B4-BE49-F238E27FC236}">
                  <a16:creationId xmlns:a16="http://schemas.microsoft.com/office/drawing/2014/main" id="{BD021755-FCE8-5F23-EE74-063091E4F9BA}"/>
                </a:ext>
              </a:extLst>
            </p:cNvPr>
            <p:cNvSpPr txBox="1">
              <a:spLocks noGrp="1" noRot="1" noMove="1" noResize="1" noEditPoints="1" noAdjustHandles="1" noChangeArrowheads="1" noChangeShapeType="1"/>
            </p:cNvSpPr>
            <p:nvPr/>
          </p:nvSpPr>
          <p:spPr>
            <a:xfrm>
              <a:off x="14406610" y="7720100"/>
              <a:ext cx="1370888" cy="523220"/>
            </a:xfrm>
            <a:prstGeom prst="rect">
              <a:avLst/>
            </a:prstGeom>
            <a:noFill/>
          </p:spPr>
          <p:txBody>
            <a:bodyPr wrap="none" rtlCol="0">
              <a:spAutoFit/>
            </a:bodyPr>
            <a:lstStyle/>
            <a:p>
              <a:r>
                <a:rPr lang="ja-JP" altLang="ja-JP" sz="2800" kern="0">
                  <a:solidFill>
                    <a:schemeClr val="bg1"/>
                  </a:solidFill>
                  <a:effectLst/>
                  <a:latin typeface="MS PGothic" panose="020B0600070205080204" pitchFamily="34" charset="-128"/>
                  <a:ea typeface="MS PGothic" panose="020B0600070205080204" pitchFamily="34" charset="-128"/>
                  <a:cs typeface="ＭＳ Ｐゴシック" panose="020B0600070205080204" pitchFamily="34" charset="-128"/>
                </a:rPr>
                <a:t>包絡線</a:t>
              </a:r>
              <a:r>
                <a:rPr lang="ja-JP" altLang="ja-JP" sz="2800">
                  <a:solidFill>
                    <a:schemeClr val="bg1"/>
                  </a:solidFill>
                  <a:effectLst/>
                  <a:latin typeface="MS PGothic" panose="020B0600070205080204" pitchFamily="34" charset="-128"/>
                  <a:ea typeface="MS PGothic" panose="020B0600070205080204" pitchFamily="34" charset="-128"/>
                </a:rPr>
                <a:t> </a:t>
              </a:r>
              <a:endParaRPr kumimoji="1" lang="ja-JP" altLang="en-US" sz="2800">
                <a:solidFill>
                  <a:schemeClr val="bg1"/>
                </a:solidFill>
                <a:latin typeface="MS PGothic" panose="020B0600070205080204" pitchFamily="34" charset="-128"/>
                <a:ea typeface="MS PGothic" panose="020B0600070205080204" pitchFamily="34" charset="-128"/>
              </a:endParaRPr>
            </a:p>
          </p:txBody>
        </p:sp>
      </p:grpSp>
      <p:grpSp>
        <p:nvGrpSpPr>
          <p:cNvPr id="41" name="グループ化 40">
            <a:extLst>
              <a:ext uri="{FF2B5EF4-FFF2-40B4-BE49-F238E27FC236}">
                <a16:creationId xmlns:a16="http://schemas.microsoft.com/office/drawing/2014/main" id="{8429F57F-330E-B511-6791-5C7CF0D38A72}"/>
              </a:ext>
            </a:extLst>
          </p:cNvPr>
          <p:cNvGrpSpPr>
            <a:grpSpLocks noGrp="1" noUngrp="1" noRot="1" noMove="1" noResize="1"/>
          </p:cNvGrpSpPr>
          <p:nvPr/>
        </p:nvGrpSpPr>
        <p:grpSpPr>
          <a:xfrm>
            <a:off x="10189223" y="8059341"/>
            <a:ext cx="7186937" cy="523220"/>
            <a:chOff x="10053038" y="8059341"/>
            <a:chExt cx="7186937" cy="523220"/>
          </a:xfrm>
        </p:grpSpPr>
        <p:sp>
          <p:nvSpPr>
            <p:cNvPr id="31" name="テキスト ボックス 30">
              <a:extLst>
                <a:ext uri="{FF2B5EF4-FFF2-40B4-BE49-F238E27FC236}">
                  <a16:creationId xmlns:a16="http://schemas.microsoft.com/office/drawing/2014/main" id="{408894F0-1472-8EA1-8CDF-6232ED8D0F56}"/>
                </a:ext>
              </a:extLst>
            </p:cNvPr>
            <p:cNvSpPr txBox="1">
              <a:spLocks noGrp="1" noRot="1" noMove="1" noResize="1" noEditPoints="1" noAdjustHandles="1" noChangeArrowheads="1" noChangeShapeType="1"/>
            </p:cNvSpPr>
            <p:nvPr/>
          </p:nvSpPr>
          <p:spPr>
            <a:xfrm>
              <a:off x="10053038" y="8059341"/>
              <a:ext cx="1729961" cy="523220"/>
            </a:xfrm>
            <a:prstGeom prst="rect">
              <a:avLst/>
            </a:prstGeom>
            <a:noFill/>
          </p:spPr>
          <p:txBody>
            <a:bodyPr wrap="none" rtlCol="0">
              <a:spAutoFit/>
            </a:bodyPr>
            <a:lstStyle/>
            <a:p>
              <a:r>
                <a:rPr lang="ja-JP" altLang="ja-JP" sz="2800" kern="0">
                  <a:solidFill>
                    <a:schemeClr val="bg1"/>
                  </a:solidFill>
                  <a:effectLst/>
                  <a:latin typeface="MS PGothic" panose="020B0600070205080204" pitchFamily="34" charset="-128"/>
                  <a:ea typeface="MS PGothic" panose="020B0600070205080204" pitchFamily="34" charset="-128"/>
                  <a:cs typeface="ＭＳ Ｐゴシック" panose="020B0600070205080204" pitchFamily="34" charset="-128"/>
                </a:rPr>
                <a:t>輝度画像</a:t>
              </a:r>
              <a:r>
                <a:rPr lang="ja-JP" altLang="ja-JP" sz="2800">
                  <a:solidFill>
                    <a:schemeClr val="bg1"/>
                  </a:solidFill>
                  <a:effectLst/>
                  <a:latin typeface="MS PGothic" panose="020B0600070205080204" pitchFamily="34" charset="-128"/>
                  <a:ea typeface="MS PGothic" panose="020B0600070205080204" pitchFamily="34" charset="-128"/>
                </a:rPr>
                <a:t> </a:t>
              </a:r>
              <a:endParaRPr kumimoji="1" lang="ja-JP" altLang="en-US" sz="2800">
                <a:solidFill>
                  <a:schemeClr val="bg1"/>
                </a:solidFill>
                <a:latin typeface="MS PGothic" panose="020B0600070205080204" pitchFamily="34" charset="-128"/>
                <a:ea typeface="MS PGothic" panose="020B0600070205080204" pitchFamily="34" charset="-128"/>
              </a:endParaRPr>
            </a:p>
          </p:txBody>
        </p:sp>
        <p:sp>
          <p:nvSpPr>
            <p:cNvPr id="37" name="テキスト ボックス 36">
              <a:extLst>
                <a:ext uri="{FF2B5EF4-FFF2-40B4-BE49-F238E27FC236}">
                  <a16:creationId xmlns:a16="http://schemas.microsoft.com/office/drawing/2014/main" id="{B2BB7CD2-ABA3-0980-41C0-5F23F950DCAF}"/>
                </a:ext>
              </a:extLst>
            </p:cNvPr>
            <p:cNvSpPr txBox="1">
              <a:spLocks noGrp="1" noRot="1" noMove="1" noResize="1" noEditPoints="1" noAdjustHandles="1" noChangeArrowheads="1" noChangeShapeType="1"/>
            </p:cNvSpPr>
            <p:nvPr/>
          </p:nvSpPr>
          <p:spPr>
            <a:xfrm>
              <a:off x="15510014" y="8059341"/>
              <a:ext cx="1729961" cy="523220"/>
            </a:xfrm>
            <a:prstGeom prst="rect">
              <a:avLst/>
            </a:prstGeom>
            <a:noFill/>
          </p:spPr>
          <p:txBody>
            <a:bodyPr wrap="none" rtlCol="0">
              <a:spAutoFit/>
            </a:bodyPr>
            <a:lstStyle/>
            <a:p>
              <a:r>
                <a:rPr lang="ja-JP" altLang="ja-JP" sz="2800" kern="0">
                  <a:solidFill>
                    <a:schemeClr val="bg1"/>
                  </a:solidFill>
                  <a:effectLst/>
                  <a:latin typeface="MS PGothic" panose="020B0600070205080204" pitchFamily="34" charset="-128"/>
                  <a:ea typeface="MS PGothic" panose="020B0600070205080204" pitchFamily="34" charset="-128"/>
                  <a:cs typeface="ＭＳ Ｐゴシック" panose="020B0600070205080204" pitchFamily="34" charset="-128"/>
                </a:rPr>
                <a:t>輝度画像</a:t>
              </a:r>
              <a:r>
                <a:rPr lang="ja-JP" altLang="ja-JP" sz="2800">
                  <a:solidFill>
                    <a:schemeClr val="bg1"/>
                  </a:solidFill>
                  <a:effectLst/>
                  <a:latin typeface="MS PGothic" panose="020B0600070205080204" pitchFamily="34" charset="-128"/>
                  <a:ea typeface="MS PGothic" panose="020B0600070205080204" pitchFamily="34" charset="-128"/>
                </a:rPr>
                <a:t> </a:t>
              </a:r>
              <a:endParaRPr kumimoji="1" lang="ja-JP" altLang="en-US" sz="2800">
                <a:solidFill>
                  <a:schemeClr val="bg1"/>
                </a:solidFill>
                <a:latin typeface="MS PGothic" panose="020B0600070205080204" pitchFamily="34" charset="-128"/>
                <a:ea typeface="MS PGothic" panose="020B0600070205080204" pitchFamily="34" charset="-128"/>
              </a:endParaRPr>
            </a:p>
          </p:txBody>
        </p:sp>
      </p:grpSp>
    </p:spTree>
    <p:extLst>
      <p:ext uri="{BB962C8B-B14F-4D97-AF65-F5344CB8AC3E}">
        <p14:creationId xmlns:p14="http://schemas.microsoft.com/office/powerpoint/2010/main" val="3816466436"/>
      </p:ext>
    </p:extLst>
  </p:cSld>
  <p:clrMapOvr>
    <a:masterClrMapping/>
  </p:clrMapOvr>
  <p:transition advTm="60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dissolv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dissolve">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38"/>
                                        </p:tgtEl>
                                        <p:attrNameLst>
                                          <p:attrName>style.visibility</p:attrName>
                                        </p:attrNameLst>
                                      </p:cBhvr>
                                      <p:to>
                                        <p:strVal val="visible"/>
                                      </p:to>
                                    </p:set>
                                    <p:animEffect transition="in" filter="dissolve">
                                      <p:cBhvr>
                                        <p:cTn id="17" dur="500"/>
                                        <p:tgtEl>
                                          <p:spTgt spid="38"/>
                                        </p:tgtEl>
                                      </p:cBhvr>
                                    </p:animEffect>
                                  </p:childTnLst>
                                </p:cTn>
                              </p:par>
                              <p:par>
                                <p:cTn id="18" presetID="9" presetClass="entr" presetSubtype="0" fill="hold" nodeType="withEffect">
                                  <p:stCondLst>
                                    <p:cond delay="500"/>
                                  </p:stCondLst>
                                  <p:childTnLst>
                                    <p:set>
                                      <p:cBhvr>
                                        <p:cTn id="19" dur="1" fill="hold">
                                          <p:stCondLst>
                                            <p:cond delay="0"/>
                                          </p:stCondLst>
                                        </p:cTn>
                                        <p:tgtEl>
                                          <p:spTgt spid="39"/>
                                        </p:tgtEl>
                                        <p:attrNameLst>
                                          <p:attrName>style.visibility</p:attrName>
                                        </p:attrNameLst>
                                      </p:cBhvr>
                                      <p:to>
                                        <p:strVal val="visible"/>
                                      </p:to>
                                    </p:set>
                                    <p:animEffect transition="in" filter="dissolve">
                                      <p:cBhvr>
                                        <p:cTn id="20" dur="500"/>
                                        <p:tgtEl>
                                          <p:spTgt spid="39"/>
                                        </p:tgtEl>
                                      </p:cBhvr>
                                    </p:animEffect>
                                  </p:childTnLst>
                                </p:cTn>
                              </p:par>
                              <p:par>
                                <p:cTn id="21" presetID="9" presetClass="entr" presetSubtype="0" fill="hold" nodeType="withEffect">
                                  <p:stCondLst>
                                    <p:cond delay="1000"/>
                                  </p:stCondLst>
                                  <p:childTnLst>
                                    <p:set>
                                      <p:cBhvr>
                                        <p:cTn id="22" dur="1" fill="hold">
                                          <p:stCondLst>
                                            <p:cond delay="0"/>
                                          </p:stCondLst>
                                        </p:cTn>
                                        <p:tgtEl>
                                          <p:spTgt spid="40"/>
                                        </p:tgtEl>
                                        <p:attrNameLst>
                                          <p:attrName>style.visibility</p:attrName>
                                        </p:attrNameLst>
                                      </p:cBhvr>
                                      <p:to>
                                        <p:strVal val="visible"/>
                                      </p:to>
                                    </p:set>
                                    <p:animEffect transition="in" filter="dissolve">
                                      <p:cBhvr>
                                        <p:cTn id="23" dur="500"/>
                                        <p:tgtEl>
                                          <p:spTgt spid="40"/>
                                        </p:tgtEl>
                                      </p:cBhvr>
                                    </p:animEffect>
                                  </p:childTnLst>
                                </p:cTn>
                              </p:par>
                              <p:par>
                                <p:cTn id="24" presetID="9" presetClass="entr" presetSubtype="0" fill="hold" nodeType="withEffect">
                                  <p:stCondLst>
                                    <p:cond delay="1500"/>
                                  </p:stCondLst>
                                  <p:childTnLst>
                                    <p:set>
                                      <p:cBhvr>
                                        <p:cTn id="25" dur="1" fill="hold">
                                          <p:stCondLst>
                                            <p:cond delay="0"/>
                                          </p:stCondLst>
                                        </p:cTn>
                                        <p:tgtEl>
                                          <p:spTgt spid="41"/>
                                        </p:tgtEl>
                                        <p:attrNameLst>
                                          <p:attrName>style.visibility</p:attrName>
                                        </p:attrNameLst>
                                      </p:cBhvr>
                                      <p:to>
                                        <p:strVal val="visible"/>
                                      </p:to>
                                    </p:set>
                                    <p:animEffect transition="in" filter="dissolve">
                                      <p:cBhvr>
                                        <p:cTn id="26" dur="500"/>
                                        <p:tgtEl>
                                          <p:spTgt spid="41"/>
                                        </p:tgtEl>
                                      </p:cBhvr>
                                    </p:animEffect>
                                  </p:childTnLst>
                                </p:cTn>
                              </p:par>
                            </p:childTnLst>
                          </p:cTn>
                        </p:par>
                      </p:childTnLst>
                    </p:cTn>
                  </p:par>
                  <p:par>
                    <p:cTn id="27" fill="hold">
                      <p:stCondLst>
                        <p:cond delay="indefinite"/>
                      </p:stCondLst>
                      <p:childTnLst>
                        <p:par>
                          <p:cTn id="28" fill="hold">
                            <p:stCondLst>
                              <p:cond delay="0"/>
                            </p:stCondLst>
                            <p:childTnLst>
                              <p:par>
                                <p:cTn id="29" presetID="1" presetClass="mediacall" presetSubtype="0" fill="hold" nodeType="clickEffect">
                                  <p:stCondLst>
                                    <p:cond delay="0"/>
                                  </p:stCondLst>
                                  <p:childTnLst>
                                    <p:cmd type="call" cmd="playFrom(0.0)">
                                      <p:cBhvr>
                                        <p:cTn id="30" dur="3333" fill="hold"/>
                                        <p:tgtEl>
                                          <p:spTgt spid="45"/>
                                        </p:tgtEl>
                                      </p:cBhvr>
                                    </p:cmd>
                                  </p:childTnLst>
                                </p:cTn>
                              </p:par>
                            </p:childTnLst>
                          </p:cTn>
                        </p:par>
                      </p:childTnLst>
                    </p:cTn>
                  </p:par>
                  <p:par>
                    <p:cTn id="31" fill="hold">
                      <p:stCondLst>
                        <p:cond delay="indefinite"/>
                      </p:stCondLst>
                      <p:childTnLst>
                        <p:par>
                          <p:cTn id="32" fill="hold">
                            <p:stCondLst>
                              <p:cond delay="0"/>
                            </p:stCondLst>
                            <p:childTnLst>
                              <p:par>
                                <p:cTn id="33" presetID="9" presetClass="entr" presetSubtype="0" fill="hold" nodeType="clickEffect">
                                  <p:stCondLst>
                                    <p:cond delay="0"/>
                                  </p:stCondLst>
                                  <p:childTnLst>
                                    <p:set>
                                      <p:cBhvr>
                                        <p:cTn id="34" dur="1" fill="hold">
                                          <p:stCondLst>
                                            <p:cond delay="0"/>
                                          </p:stCondLst>
                                        </p:cTn>
                                        <p:tgtEl>
                                          <p:spTgt spid="47"/>
                                        </p:tgtEl>
                                        <p:attrNameLst>
                                          <p:attrName>style.visibility</p:attrName>
                                        </p:attrNameLst>
                                      </p:cBhvr>
                                      <p:to>
                                        <p:strVal val="visible"/>
                                      </p:to>
                                    </p:set>
                                    <p:animEffect transition="in" filter="dissolve">
                                      <p:cBhvr>
                                        <p:cTn id="35" dur="500"/>
                                        <p:tgtEl>
                                          <p:spTgt spid="47"/>
                                        </p:tgtEl>
                                      </p:cBhvr>
                                    </p:animEffect>
                                  </p:childTnLst>
                                </p:cTn>
                              </p:par>
                              <p:par>
                                <p:cTn id="36" presetID="3" presetClass="mediacall" presetSubtype="0" fill="hold" nodeType="withEffect">
                                  <p:stCondLst>
                                    <p:cond delay="1000"/>
                                  </p:stCondLst>
                                  <p:childTnLst>
                                    <p:cmd type="call" cmd="stop">
                                      <p:cBhvr>
                                        <p:cTn id="37" dur="1" fill="hold"/>
                                        <p:tgtEl>
                                          <p:spTgt spid="45"/>
                                        </p:tgtEl>
                                      </p:cBhvr>
                                    </p:cmd>
                                  </p:childTnLst>
                                </p:cTn>
                              </p:par>
                            </p:childTnLst>
                          </p:cTn>
                        </p:par>
                      </p:childTnLst>
                    </p:cTn>
                  </p:par>
                  <p:par>
                    <p:cTn id="38" fill="hold">
                      <p:stCondLst>
                        <p:cond delay="indefinite"/>
                      </p:stCondLst>
                      <p:childTnLst>
                        <p:par>
                          <p:cTn id="39" fill="hold">
                            <p:stCondLst>
                              <p:cond delay="0"/>
                            </p:stCondLst>
                            <p:childTnLst>
                              <p:par>
                                <p:cTn id="40" presetID="1" presetClass="mediacall" presetSubtype="0" fill="hold" nodeType="clickEffect">
                                  <p:stCondLst>
                                    <p:cond delay="0"/>
                                  </p:stCondLst>
                                  <p:childTnLst>
                                    <p:cmd type="call" cmd="playFrom(0.0)">
                                      <p:cBhvr>
                                        <p:cTn id="41" dur="3333" fill="hold"/>
                                        <p:tgtEl>
                                          <p:spTgt spid="48"/>
                                        </p:tgtEl>
                                      </p:cBhvr>
                                    </p:cmd>
                                  </p:childTnLst>
                                </p:cTn>
                              </p:par>
                            </p:childTnLst>
                          </p:cTn>
                        </p:par>
                      </p:childTnLst>
                    </p:cTn>
                  </p:par>
                  <p:par>
                    <p:cTn id="42" fill="hold">
                      <p:stCondLst>
                        <p:cond delay="indefinite"/>
                      </p:stCondLst>
                      <p:childTnLst>
                        <p:par>
                          <p:cTn id="43" fill="hold">
                            <p:stCondLst>
                              <p:cond delay="0"/>
                            </p:stCondLst>
                            <p:childTnLst>
                              <p:par>
                                <p:cTn id="44" presetID="9" presetClass="entr" presetSubtype="0" fill="hold" nodeType="clickEffect">
                                  <p:stCondLst>
                                    <p:cond delay="0"/>
                                  </p:stCondLst>
                                  <p:childTnLst>
                                    <p:set>
                                      <p:cBhvr>
                                        <p:cTn id="45" dur="1" fill="hold">
                                          <p:stCondLst>
                                            <p:cond delay="0"/>
                                          </p:stCondLst>
                                        </p:cTn>
                                        <p:tgtEl>
                                          <p:spTgt spid="50"/>
                                        </p:tgtEl>
                                        <p:attrNameLst>
                                          <p:attrName>style.visibility</p:attrName>
                                        </p:attrNameLst>
                                      </p:cBhvr>
                                      <p:to>
                                        <p:strVal val="visible"/>
                                      </p:to>
                                    </p:set>
                                    <p:animEffect transition="in" filter="dissolve">
                                      <p:cBhvr>
                                        <p:cTn id="46" dur="500"/>
                                        <p:tgtEl>
                                          <p:spTgt spid="50"/>
                                        </p:tgtEl>
                                      </p:cBhvr>
                                    </p:animEffect>
                                  </p:childTnLst>
                                </p:cTn>
                              </p:par>
                              <p:par>
                                <p:cTn id="47" presetID="3" presetClass="mediacall" presetSubtype="0" fill="hold" nodeType="withEffect">
                                  <p:stCondLst>
                                    <p:cond delay="1000"/>
                                  </p:stCondLst>
                                  <p:childTnLst>
                                    <p:cmd type="call" cmd="stop">
                                      <p:cBhvr>
                                        <p:cTn id="48" dur="1" fill="hold"/>
                                        <p:tgtEl>
                                          <p:spTgt spid="48"/>
                                        </p:tgtEl>
                                      </p:cBhvr>
                                    </p:cmd>
                                  </p:childTnLst>
                                </p:cTn>
                              </p:par>
                            </p:childTnLst>
                          </p:cTn>
                        </p:par>
                      </p:childTnLst>
                    </p:cTn>
                  </p:par>
                  <p:par>
                    <p:cTn id="49" fill="hold">
                      <p:stCondLst>
                        <p:cond delay="indefinite"/>
                      </p:stCondLst>
                      <p:childTnLst>
                        <p:par>
                          <p:cTn id="50" fill="hold">
                            <p:stCondLst>
                              <p:cond delay="0"/>
                            </p:stCondLst>
                            <p:childTnLst>
                              <p:par>
                                <p:cTn id="51" presetID="9" presetClass="entr" presetSubtype="0" fill="hold" grpId="0" nodeType="clickEffect">
                                  <p:stCondLst>
                                    <p:cond delay="0"/>
                                  </p:stCondLst>
                                  <p:childTnLst>
                                    <p:set>
                                      <p:cBhvr>
                                        <p:cTn id="52" dur="1" fill="hold">
                                          <p:stCondLst>
                                            <p:cond delay="0"/>
                                          </p:stCondLst>
                                        </p:cTn>
                                        <p:tgtEl>
                                          <p:spTgt spid="8"/>
                                        </p:tgtEl>
                                        <p:attrNameLst>
                                          <p:attrName>style.visibility</p:attrName>
                                        </p:attrNameLst>
                                      </p:cBhvr>
                                      <p:to>
                                        <p:strVal val="visible"/>
                                      </p:to>
                                    </p:set>
                                    <p:animEffect transition="in" filter="dissolve">
                                      <p:cBhvr>
                                        <p:cTn id="5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54" repeatCount="indefinite" fill="hold" display="0">
                  <p:stCondLst>
                    <p:cond delay="indefinite"/>
                  </p:stCondLst>
                </p:cTn>
                <p:tgtEl>
                  <p:spTgt spid="45"/>
                </p:tgtEl>
              </p:cMediaNode>
            </p:video>
            <p:seq concurrent="1" nextAc="seek">
              <p:cTn id="55" restart="whenNotActive" fill="hold" evtFilter="cancelBubble" nodeType="interactiveSeq">
                <p:stCondLst>
                  <p:cond evt="onClick" delay="0">
                    <p:tgtEl>
                      <p:spTgt spid="45"/>
                    </p:tgtEl>
                  </p:cond>
                </p:stCondLst>
                <p:endSync evt="end" delay="0">
                  <p:rtn val="all"/>
                </p:endSync>
                <p:childTnLst>
                  <p:par>
                    <p:cTn id="56" fill="hold">
                      <p:stCondLst>
                        <p:cond delay="0"/>
                      </p:stCondLst>
                      <p:childTnLst>
                        <p:par>
                          <p:cTn id="57" fill="hold">
                            <p:stCondLst>
                              <p:cond delay="0"/>
                            </p:stCondLst>
                            <p:childTnLst>
                              <p:par>
                                <p:cTn id="58" presetID="2" presetClass="mediacall" presetSubtype="0" fill="hold" nodeType="clickEffect">
                                  <p:stCondLst>
                                    <p:cond delay="0"/>
                                  </p:stCondLst>
                                  <p:childTnLst>
                                    <p:cmd type="call" cmd="togglePause">
                                      <p:cBhvr>
                                        <p:cTn id="59" dur="1" fill="hold"/>
                                        <p:tgtEl>
                                          <p:spTgt spid="45"/>
                                        </p:tgtEl>
                                      </p:cBhvr>
                                    </p:cmd>
                                  </p:childTnLst>
                                </p:cTn>
                              </p:par>
                            </p:childTnLst>
                          </p:cTn>
                        </p:par>
                      </p:childTnLst>
                    </p:cTn>
                  </p:par>
                </p:childTnLst>
              </p:cTn>
              <p:nextCondLst>
                <p:cond evt="onClick" delay="0">
                  <p:tgtEl>
                    <p:spTgt spid="45"/>
                  </p:tgtEl>
                </p:cond>
              </p:nextCondLst>
            </p:seq>
            <p:video>
              <p:cMediaNode vol="80000">
                <p:cTn id="60" repeatCount="indefinite" fill="hold" display="0">
                  <p:stCondLst>
                    <p:cond delay="indefinite"/>
                  </p:stCondLst>
                </p:cTn>
                <p:tgtEl>
                  <p:spTgt spid="48"/>
                </p:tgtEl>
              </p:cMediaNode>
            </p:video>
            <p:seq concurrent="1" nextAc="seek">
              <p:cTn id="61" restart="whenNotActive" fill="hold" evtFilter="cancelBubble" nodeType="interactiveSeq">
                <p:stCondLst>
                  <p:cond evt="onClick" delay="0">
                    <p:tgtEl>
                      <p:spTgt spid="48"/>
                    </p:tgtEl>
                  </p:cond>
                </p:stCondLst>
                <p:endSync evt="end" delay="0">
                  <p:rtn val="all"/>
                </p:endSync>
                <p:childTnLst>
                  <p:par>
                    <p:cTn id="62" fill="hold">
                      <p:stCondLst>
                        <p:cond delay="0"/>
                      </p:stCondLst>
                      <p:childTnLst>
                        <p:par>
                          <p:cTn id="63" fill="hold">
                            <p:stCondLst>
                              <p:cond delay="0"/>
                            </p:stCondLst>
                            <p:childTnLst>
                              <p:par>
                                <p:cTn id="64" presetID="2" presetClass="mediacall" presetSubtype="0" fill="hold" nodeType="clickEffect">
                                  <p:stCondLst>
                                    <p:cond delay="0"/>
                                  </p:stCondLst>
                                  <p:childTnLst>
                                    <p:cmd type="call" cmd="togglePause">
                                      <p:cBhvr>
                                        <p:cTn id="65" dur="1" fill="hold"/>
                                        <p:tgtEl>
                                          <p:spTgt spid="48"/>
                                        </p:tgtEl>
                                      </p:cBhvr>
                                    </p:cmd>
                                  </p:childTnLst>
                                </p:cTn>
                              </p:par>
                            </p:childTnLst>
                          </p:cTn>
                        </p:par>
                      </p:childTnLst>
                    </p:cTn>
                  </p:par>
                </p:childTnLst>
              </p:cTn>
              <p:nextCondLst>
                <p:cond evt="onClick" delay="0">
                  <p:tgtEl>
                    <p:spTgt spid="48"/>
                  </p:tgtEl>
                </p:cond>
              </p:nextCondLst>
            </p:seq>
          </p:childTnLst>
        </p:cTn>
      </p:par>
    </p:tnLst>
    <p:bldLst>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2DD6D6-9997-0942-32CE-B151A6663399}"/>
            </a:ext>
          </a:extLst>
        </p:cNvPr>
        <p:cNvGrpSpPr/>
        <p:nvPr/>
      </p:nvGrpSpPr>
      <p:grpSpPr>
        <a:xfrm>
          <a:off x="0" y="0"/>
          <a:ext cx="0" cy="0"/>
          <a:chOff x="0" y="0"/>
          <a:chExt cx="0" cy="0"/>
        </a:xfrm>
      </p:grpSpPr>
      <p:sp>
        <p:nvSpPr>
          <p:cNvPr id="5" name="四角形: 角を丸くする 4">
            <a:extLst>
              <a:ext uri="{FF2B5EF4-FFF2-40B4-BE49-F238E27FC236}">
                <a16:creationId xmlns:a16="http://schemas.microsoft.com/office/drawing/2014/main" id="{1DDE0D81-3A02-CE47-ADF5-80487CEE406C}"/>
              </a:ext>
            </a:extLst>
          </p:cNvPr>
          <p:cNvSpPr>
            <a:spLocks noGrp="1" noRot="1" noMove="1" noResize="1" noEditPoints="1" noAdjustHandles="1" noChangeArrowheads="1" noChangeShapeType="1"/>
          </p:cNvSpPr>
          <p:nvPr/>
        </p:nvSpPr>
        <p:spPr>
          <a:xfrm>
            <a:off x="694963" y="496957"/>
            <a:ext cx="16914696" cy="9012526"/>
          </a:xfrm>
          <a:prstGeom prst="roundRect">
            <a:avLst>
              <a:gd name="adj" fmla="val 2611"/>
            </a:avLst>
          </a:prstGeom>
          <a:noFill/>
          <a:ln w="57150">
            <a:solidFill>
              <a:srgbClr val="00B15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dirty="0">
              <a:latin typeface="Noto Sans JP" panose="020B0200000000000000" pitchFamily="50" charset="-128"/>
              <a:ea typeface="Noto Sans JP" panose="020B0200000000000000" pitchFamily="50" charset="-128"/>
            </a:endParaRPr>
          </a:p>
        </p:txBody>
      </p:sp>
      <p:sp>
        <p:nvSpPr>
          <p:cNvPr id="6" name="テキスト ボックス 5">
            <a:extLst>
              <a:ext uri="{FF2B5EF4-FFF2-40B4-BE49-F238E27FC236}">
                <a16:creationId xmlns:a16="http://schemas.microsoft.com/office/drawing/2014/main" id="{78F24740-1868-0BE4-E8FB-A0713626B1CB}"/>
              </a:ext>
            </a:extLst>
          </p:cNvPr>
          <p:cNvSpPr txBox="1">
            <a:spLocks noGrp="1" noRot="1" noMove="1" noResize="1" noEditPoints="1" noAdjustHandles="1" noChangeArrowheads="1" noChangeShapeType="1"/>
          </p:cNvSpPr>
          <p:nvPr/>
        </p:nvSpPr>
        <p:spPr>
          <a:xfrm>
            <a:off x="0" y="930239"/>
            <a:ext cx="18288000" cy="1015663"/>
          </a:xfrm>
          <a:prstGeom prst="rect">
            <a:avLst/>
          </a:prstGeom>
          <a:noFill/>
        </p:spPr>
        <p:txBody>
          <a:bodyPr wrap="square" lIns="0" tIns="0" rIns="0" bIns="0" anchor="ctr" anchorCtr="0">
            <a:spAutoFit/>
          </a:bodyPr>
          <a:lstStyle>
            <a:defPPr>
              <a:defRPr lang="ja-JP"/>
            </a:defPPr>
            <a:lvl1pPr>
              <a:defRPr sz="6600" b="1" spc="1400">
                <a:solidFill>
                  <a:srgbClr val="3B565F"/>
                </a:solidFill>
                <a:latin typeface="Noto Sans JP" panose="020B0200000000000000" pitchFamily="50" charset="-128"/>
                <a:ea typeface="Noto Sans JP" panose="020B0200000000000000" pitchFamily="50" charset="-128"/>
              </a:defRPr>
            </a:lvl1pPr>
          </a:lstStyle>
          <a:p>
            <a:pPr algn="ctr"/>
            <a:r>
              <a:rPr lang="ja-JP" altLang="en-US" spc="1000"/>
              <a:t>超音波の周波数と画像</a:t>
            </a:r>
            <a:endParaRPr lang="ja-JP" altLang="en-US" spc="1000" dirty="0"/>
          </a:p>
        </p:txBody>
      </p:sp>
      <p:grpSp>
        <p:nvGrpSpPr>
          <p:cNvPr id="4" name="グループ化 3">
            <a:extLst>
              <a:ext uri="{FF2B5EF4-FFF2-40B4-BE49-F238E27FC236}">
                <a16:creationId xmlns:a16="http://schemas.microsoft.com/office/drawing/2014/main" id="{11287373-8CB4-6E4D-8E16-0919445504E5}"/>
              </a:ext>
            </a:extLst>
          </p:cNvPr>
          <p:cNvGrpSpPr>
            <a:grpSpLocks noGrp="1" noUngrp="1" noRot="1" noMove="1" noResize="1"/>
          </p:cNvGrpSpPr>
          <p:nvPr/>
        </p:nvGrpSpPr>
        <p:grpSpPr>
          <a:xfrm>
            <a:off x="1103676" y="2688649"/>
            <a:ext cx="7776685" cy="4265802"/>
            <a:chOff x="1103676" y="2688649"/>
            <a:chExt cx="7776685" cy="4265802"/>
          </a:xfrm>
        </p:grpSpPr>
        <p:grpSp>
          <p:nvGrpSpPr>
            <p:cNvPr id="22" name="グループ化 21">
              <a:extLst>
                <a:ext uri="{FF2B5EF4-FFF2-40B4-BE49-F238E27FC236}">
                  <a16:creationId xmlns:a16="http://schemas.microsoft.com/office/drawing/2014/main" id="{FC37B894-8FA0-129E-6F09-944DAA8C3C6A}"/>
                </a:ext>
              </a:extLst>
            </p:cNvPr>
            <p:cNvGrpSpPr>
              <a:grpSpLocks noGrp="1" noUngrp="1" noRot="1" noMove="1" noResize="1"/>
            </p:cNvGrpSpPr>
            <p:nvPr/>
          </p:nvGrpSpPr>
          <p:grpSpPr>
            <a:xfrm>
              <a:off x="1103676" y="2688649"/>
              <a:ext cx="7776685" cy="640560"/>
              <a:chOff x="1588697" y="3329794"/>
              <a:chExt cx="7776685" cy="640560"/>
            </a:xfrm>
          </p:grpSpPr>
          <p:sp>
            <p:nvSpPr>
              <p:cNvPr id="14" name="テキスト ボックス 13">
                <a:extLst>
                  <a:ext uri="{FF2B5EF4-FFF2-40B4-BE49-F238E27FC236}">
                    <a16:creationId xmlns:a16="http://schemas.microsoft.com/office/drawing/2014/main" id="{F29EA5F3-B10E-3C67-20B2-034A9481BCC3}"/>
                  </a:ext>
                </a:extLst>
              </p:cNvPr>
              <p:cNvSpPr txBox="1">
                <a:spLocks noGrp="1" noRot="1" noMove="1" noResize="1" noEditPoints="1" noAdjustHandles="1" noChangeArrowheads="1" noChangeShapeType="1"/>
              </p:cNvSpPr>
              <p:nvPr/>
            </p:nvSpPr>
            <p:spPr>
              <a:xfrm>
                <a:off x="2054355" y="3329794"/>
                <a:ext cx="7311027" cy="640560"/>
              </a:xfrm>
              <a:prstGeom prst="rect">
                <a:avLst/>
              </a:prstGeom>
              <a:noFill/>
            </p:spPr>
            <p:txBody>
              <a:bodyPr wrap="square" lIns="0" tIns="0" rIns="0" bIns="0" rtlCol="0">
                <a:spAutoFit/>
              </a:bodyPr>
              <a:lstStyle>
                <a:defPPr>
                  <a:defRPr lang="ja-JP"/>
                </a:defPPr>
                <a:lvl1pPr>
                  <a:lnSpc>
                    <a:spcPct val="120000"/>
                  </a:lnSpc>
                  <a:defRPr sz="3200" b="1">
                    <a:solidFill>
                      <a:schemeClr val="tx1">
                        <a:lumMod val="75000"/>
                        <a:lumOff val="25000"/>
                      </a:schemeClr>
                    </a:solidFill>
                    <a:latin typeface="Noto Sans JP" panose="020B0200000000000000" pitchFamily="50" charset="-128"/>
                    <a:ea typeface="Noto Sans JP" panose="020B0200000000000000" pitchFamily="50" charset="-128"/>
                  </a:defRPr>
                </a:lvl1pPr>
              </a:lstStyle>
              <a:p>
                <a:r>
                  <a:rPr lang="ja-JP" altLang="en-US" sz="4000" dirty="0">
                    <a:latin typeface="MS PGothic" panose="020B0600070205080204" pitchFamily="34" charset="-128"/>
                    <a:ea typeface="MS PGothic" panose="020B0600070205080204" pitchFamily="34" charset="-128"/>
                  </a:rPr>
                  <a:t>周波数が高い・パルス幅が短い</a:t>
                </a:r>
                <a:endParaRPr lang="en-US" altLang="ja-JP" sz="4000" dirty="0">
                  <a:latin typeface="MS PGothic" panose="020B0600070205080204" pitchFamily="34" charset="-128"/>
                  <a:ea typeface="MS PGothic" panose="020B0600070205080204" pitchFamily="34" charset="-128"/>
                </a:endParaRPr>
              </a:p>
            </p:txBody>
          </p:sp>
          <p:sp>
            <p:nvSpPr>
              <p:cNvPr id="15" name="六角形 14">
                <a:extLst>
                  <a:ext uri="{FF2B5EF4-FFF2-40B4-BE49-F238E27FC236}">
                    <a16:creationId xmlns:a16="http://schemas.microsoft.com/office/drawing/2014/main" id="{9330C0C4-048B-8AEF-98E5-2AE8E5C69FC8}"/>
                  </a:ext>
                </a:extLst>
              </p:cNvPr>
              <p:cNvSpPr>
                <a:spLocks noGrp="1" noRot="1" noMove="1" noResize="1" noEditPoints="1" noAdjustHandles="1" noChangeArrowheads="1" noChangeShapeType="1"/>
              </p:cNvSpPr>
              <p:nvPr/>
            </p:nvSpPr>
            <p:spPr>
              <a:xfrm rot="5400000">
                <a:off x="1565200" y="3539815"/>
                <a:ext cx="340710" cy="293716"/>
              </a:xfrm>
              <a:prstGeom prst="hexagon">
                <a:avLst/>
              </a:prstGeom>
              <a:gradFill>
                <a:gsLst>
                  <a:gs pos="0">
                    <a:srgbClr val="6FC281"/>
                  </a:gs>
                  <a:gs pos="80000">
                    <a:srgbClr val="15B365"/>
                  </a:gs>
                </a:gsLst>
                <a:lin ang="16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grpSp>
          <p:nvGrpSpPr>
            <p:cNvPr id="3" name="グループ化 2">
              <a:extLst>
                <a:ext uri="{FF2B5EF4-FFF2-40B4-BE49-F238E27FC236}">
                  <a16:creationId xmlns:a16="http://schemas.microsoft.com/office/drawing/2014/main" id="{D8A56600-877A-2A38-ED1F-4F60DA52C4DA}"/>
                </a:ext>
              </a:extLst>
            </p:cNvPr>
            <p:cNvGrpSpPr>
              <a:grpSpLocks noGrp="1" noUngrp="1" noRot="1" noMove="1" noResize="1"/>
            </p:cNvGrpSpPr>
            <p:nvPr/>
          </p:nvGrpSpPr>
          <p:grpSpPr>
            <a:xfrm>
              <a:off x="1588696" y="3562262"/>
              <a:ext cx="6663965" cy="3392189"/>
              <a:chOff x="1588696" y="3562262"/>
              <a:chExt cx="6663965" cy="3392189"/>
            </a:xfrm>
          </p:grpSpPr>
          <p:sp>
            <p:nvSpPr>
              <p:cNvPr id="9" name="四角形: 角を丸くする 8">
                <a:extLst>
                  <a:ext uri="{FF2B5EF4-FFF2-40B4-BE49-F238E27FC236}">
                    <a16:creationId xmlns:a16="http://schemas.microsoft.com/office/drawing/2014/main" id="{61E4905B-08FF-8A8A-8F0B-F0766C5B4F08}"/>
                  </a:ext>
                </a:extLst>
              </p:cNvPr>
              <p:cNvSpPr>
                <a:spLocks noGrp="1" noRot="1" noMove="1" noResize="1" noEditPoints="1" noAdjustHandles="1" noChangeArrowheads="1" noChangeShapeType="1"/>
              </p:cNvSpPr>
              <p:nvPr/>
            </p:nvSpPr>
            <p:spPr>
              <a:xfrm>
                <a:off x="1588696" y="3562262"/>
                <a:ext cx="6596823" cy="3392189"/>
              </a:xfrm>
              <a:prstGeom prst="roundRect">
                <a:avLst>
                  <a:gd name="adj" fmla="val 0"/>
                </a:avLst>
              </a:prstGeom>
              <a:solidFill>
                <a:schemeClr val="bg1"/>
              </a:solidFill>
              <a:ln w="19050" cap="rnd">
                <a:solidFill>
                  <a:srgbClr val="36515B"/>
                </a:solidFill>
                <a:prstDash val="sysDash"/>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ja-JP" altLang="en-US" dirty="0">
                  <a:solidFill>
                    <a:schemeClr val="tx1"/>
                  </a:solidFill>
                </a:endParaRPr>
              </a:p>
            </p:txBody>
          </p:sp>
          <p:sp>
            <p:nvSpPr>
              <p:cNvPr id="16" name="テキスト ボックス 15">
                <a:extLst>
                  <a:ext uri="{FF2B5EF4-FFF2-40B4-BE49-F238E27FC236}">
                    <a16:creationId xmlns:a16="http://schemas.microsoft.com/office/drawing/2014/main" id="{2055B27E-2A5A-0932-4315-9634477B0983}"/>
                  </a:ext>
                </a:extLst>
              </p:cNvPr>
              <p:cNvSpPr txBox="1">
                <a:spLocks noGrp="1" noRot="1" noMove="1" noResize="1" noEditPoints="1" noAdjustHandles="1" noChangeArrowheads="1" noChangeShapeType="1"/>
              </p:cNvSpPr>
              <p:nvPr/>
            </p:nvSpPr>
            <p:spPr>
              <a:xfrm>
                <a:off x="2337335" y="3972907"/>
                <a:ext cx="5915326" cy="2570897"/>
              </a:xfrm>
              <a:prstGeom prst="rect">
                <a:avLst/>
              </a:prstGeom>
              <a:noFill/>
            </p:spPr>
            <p:txBody>
              <a:bodyPr wrap="square" lIns="0" tIns="0" rIns="0" bIns="0" rtlCol="0">
                <a:spAutoFit/>
              </a:bodyPr>
              <a:lstStyle>
                <a:defPPr>
                  <a:defRPr lang="ja-JP"/>
                </a:defPPr>
                <a:lvl1pPr>
                  <a:lnSpc>
                    <a:spcPct val="120000"/>
                  </a:lnSpc>
                  <a:defRPr sz="3200" b="1">
                    <a:solidFill>
                      <a:schemeClr val="tx1">
                        <a:lumMod val="75000"/>
                        <a:lumOff val="25000"/>
                      </a:schemeClr>
                    </a:solidFill>
                    <a:latin typeface="Noto Sans JP" panose="020B0200000000000000" pitchFamily="50" charset="-128"/>
                    <a:ea typeface="Noto Sans JP" panose="020B0200000000000000" pitchFamily="50" charset="-128"/>
                  </a:defRPr>
                </a:lvl1pPr>
              </a:lstStyle>
              <a:p>
                <a:r>
                  <a:rPr lang="ja-JP" altLang="en-US" sz="3600">
                    <a:solidFill>
                      <a:srgbClr val="BE4B48"/>
                    </a:solidFill>
                    <a:latin typeface="MS PGothic" panose="020B0600070205080204" pitchFamily="34" charset="-128"/>
                    <a:ea typeface="MS PGothic" panose="020B0600070205080204" pitchFamily="34" charset="-128"/>
                  </a:rPr>
                  <a:t>距離分解能が高い</a:t>
                </a:r>
                <a:r>
                  <a:rPr lang="ja-JP" altLang="en-US" sz="3600" dirty="0">
                    <a:latin typeface="MS PGothic" panose="020B0600070205080204" pitchFamily="34" charset="-128"/>
                    <a:ea typeface="MS PGothic" panose="020B0600070205080204" pitchFamily="34" charset="-128"/>
                  </a:rPr>
                  <a:t>ため</a:t>
                </a:r>
                <a:endParaRPr lang="en-US" altLang="ja-JP" sz="3600" dirty="0">
                  <a:latin typeface="MS PGothic" panose="020B0600070205080204" pitchFamily="34" charset="-128"/>
                  <a:ea typeface="MS PGothic" panose="020B0600070205080204" pitchFamily="34" charset="-128"/>
                </a:endParaRPr>
              </a:p>
              <a:p>
                <a:r>
                  <a:rPr lang="ja-JP" altLang="en-US" sz="3600" dirty="0">
                    <a:latin typeface="MS PGothic" panose="020B0600070205080204" pitchFamily="34" charset="-128"/>
                    <a:ea typeface="MS PGothic" panose="020B0600070205080204" pitchFamily="34" charset="-128"/>
                  </a:rPr>
                  <a:t>細かいものが見えるが、</a:t>
                </a:r>
              </a:p>
              <a:p>
                <a:r>
                  <a:rPr lang="ja-JP" altLang="en-US" sz="3600" dirty="0">
                    <a:solidFill>
                      <a:srgbClr val="BE4B48"/>
                    </a:solidFill>
                    <a:latin typeface="MS PGothic" panose="020B0600070205080204" pitchFamily="34" charset="-128"/>
                    <a:ea typeface="MS PGothic" panose="020B0600070205080204" pitchFamily="34" charset="-128"/>
                  </a:rPr>
                  <a:t>透過性が低い</a:t>
                </a:r>
                <a:r>
                  <a:rPr lang="ja-JP" altLang="en-US" sz="3600" dirty="0">
                    <a:latin typeface="MS PGothic" panose="020B0600070205080204" pitchFamily="34" charset="-128"/>
                    <a:ea typeface="MS PGothic" panose="020B0600070205080204" pitchFamily="34" charset="-128"/>
                  </a:rPr>
                  <a:t>ため</a:t>
                </a:r>
                <a:endParaRPr lang="en-US" altLang="ja-JP" sz="3600" dirty="0">
                  <a:latin typeface="MS PGothic" panose="020B0600070205080204" pitchFamily="34" charset="-128"/>
                  <a:ea typeface="MS PGothic" panose="020B0600070205080204" pitchFamily="34" charset="-128"/>
                </a:endParaRPr>
              </a:p>
              <a:p>
                <a:r>
                  <a:rPr lang="ja-JP" altLang="en-US" sz="3600" dirty="0">
                    <a:latin typeface="MS PGothic" panose="020B0600070205080204" pitchFamily="34" charset="-128"/>
                    <a:ea typeface="MS PGothic" panose="020B0600070205080204" pitchFamily="34" charset="-128"/>
                  </a:rPr>
                  <a:t>深部の描出は困難となる。</a:t>
                </a:r>
                <a:endParaRPr lang="en-US" altLang="ja-JP" sz="3600" dirty="0">
                  <a:latin typeface="MS PGothic" panose="020B0600070205080204" pitchFamily="34" charset="-128"/>
                  <a:ea typeface="MS PGothic" panose="020B0600070205080204" pitchFamily="34" charset="-128"/>
                </a:endParaRPr>
              </a:p>
            </p:txBody>
          </p:sp>
        </p:grpSp>
      </p:grpSp>
      <p:grpSp>
        <p:nvGrpSpPr>
          <p:cNvPr id="18" name="グループ化 17">
            <a:extLst>
              <a:ext uri="{FF2B5EF4-FFF2-40B4-BE49-F238E27FC236}">
                <a16:creationId xmlns:a16="http://schemas.microsoft.com/office/drawing/2014/main" id="{D9756780-6C3E-06F8-74D5-426A0C691AB8}"/>
              </a:ext>
            </a:extLst>
          </p:cNvPr>
          <p:cNvGrpSpPr>
            <a:grpSpLocks noGrp="1" noUngrp="1" noRot="1" noMove="1" noResize="1"/>
          </p:cNvGrpSpPr>
          <p:nvPr/>
        </p:nvGrpSpPr>
        <p:grpSpPr>
          <a:xfrm>
            <a:off x="9691667" y="2688649"/>
            <a:ext cx="7776685" cy="4267555"/>
            <a:chOff x="9691667" y="2688649"/>
            <a:chExt cx="7776685" cy="4267555"/>
          </a:xfrm>
        </p:grpSpPr>
        <p:grpSp>
          <p:nvGrpSpPr>
            <p:cNvPr id="23" name="グループ化 22">
              <a:extLst>
                <a:ext uri="{FF2B5EF4-FFF2-40B4-BE49-F238E27FC236}">
                  <a16:creationId xmlns:a16="http://schemas.microsoft.com/office/drawing/2014/main" id="{D8AB4F1D-C474-3FFA-82C7-A59FCC3E8FF3}"/>
                </a:ext>
              </a:extLst>
            </p:cNvPr>
            <p:cNvGrpSpPr>
              <a:grpSpLocks noGrp="1" noUngrp="1" noRot="1" noMove="1" noResize="1"/>
            </p:cNvGrpSpPr>
            <p:nvPr/>
          </p:nvGrpSpPr>
          <p:grpSpPr>
            <a:xfrm>
              <a:off x="9691667" y="2688649"/>
              <a:ext cx="7776685" cy="640560"/>
              <a:chOff x="1588697" y="3309916"/>
              <a:chExt cx="7776685" cy="640560"/>
            </a:xfrm>
          </p:grpSpPr>
          <p:sp>
            <p:nvSpPr>
              <p:cNvPr id="24" name="テキスト ボックス 23">
                <a:extLst>
                  <a:ext uri="{FF2B5EF4-FFF2-40B4-BE49-F238E27FC236}">
                    <a16:creationId xmlns:a16="http://schemas.microsoft.com/office/drawing/2014/main" id="{859C8CD4-409C-65DE-590E-FC279B3B66DC}"/>
                  </a:ext>
                </a:extLst>
              </p:cNvPr>
              <p:cNvSpPr txBox="1">
                <a:spLocks noGrp="1" noRot="1" noMove="1" noResize="1" noEditPoints="1" noAdjustHandles="1" noChangeArrowheads="1" noChangeShapeType="1"/>
              </p:cNvSpPr>
              <p:nvPr/>
            </p:nvSpPr>
            <p:spPr>
              <a:xfrm>
                <a:off x="2054355" y="3309916"/>
                <a:ext cx="7311027" cy="640560"/>
              </a:xfrm>
              <a:prstGeom prst="rect">
                <a:avLst/>
              </a:prstGeom>
              <a:noFill/>
            </p:spPr>
            <p:txBody>
              <a:bodyPr wrap="square" lIns="0" tIns="0" rIns="0" bIns="0" rtlCol="0">
                <a:spAutoFit/>
              </a:bodyPr>
              <a:lstStyle>
                <a:defPPr>
                  <a:defRPr lang="ja-JP"/>
                </a:defPPr>
                <a:lvl1pPr>
                  <a:lnSpc>
                    <a:spcPct val="120000"/>
                  </a:lnSpc>
                  <a:defRPr sz="3400" b="1">
                    <a:solidFill>
                      <a:schemeClr val="tx1">
                        <a:lumMod val="75000"/>
                        <a:lumOff val="25000"/>
                      </a:schemeClr>
                    </a:solidFill>
                    <a:latin typeface="Noto Sans JP" panose="020B0200000000000000" pitchFamily="50" charset="-128"/>
                    <a:ea typeface="Noto Sans JP" panose="020B0200000000000000" pitchFamily="50" charset="-128"/>
                  </a:defRPr>
                </a:lvl1pPr>
              </a:lstStyle>
              <a:p>
                <a:r>
                  <a:rPr lang="ja-JP" altLang="en-US" sz="4000" dirty="0">
                    <a:latin typeface="MS PGothic" panose="020B0600070205080204" pitchFamily="34" charset="-128"/>
                    <a:ea typeface="MS PGothic" panose="020B0600070205080204" pitchFamily="34" charset="-128"/>
                  </a:rPr>
                  <a:t>周波数が低い・パルス幅が長い</a:t>
                </a:r>
              </a:p>
            </p:txBody>
          </p:sp>
          <p:sp>
            <p:nvSpPr>
              <p:cNvPr id="25" name="六角形 24">
                <a:extLst>
                  <a:ext uri="{FF2B5EF4-FFF2-40B4-BE49-F238E27FC236}">
                    <a16:creationId xmlns:a16="http://schemas.microsoft.com/office/drawing/2014/main" id="{30F12E86-BCF8-D96C-1058-7996186E1B14}"/>
                  </a:ext>
                </a:extLst>
              </p:cNvPr>
              <p:cNvSpPr>
                <a:spLocks noGrp="1" noRot="1" noMove="1" noResize="1" noEditPoints="1" noAdjustHandles="1" noChangeArrowheads="1" noChangeShapeType="1"/>
              </p:cNvSpPr>
              <p:nvPr/>
            </p:nvSpPr>
            <p:spPr>
              <a:xfrm rot="5400000">
                <a:off x="1565200" y="3539815"/>
                <a:ext cx="340710" cy="293716"/>
              </a:xfrm>
              <a:prstGeom prst="hexagon">
                <a:avLst/>
              </a:prstGeom>
              <a:gradFill>
                <a:gsLst>
                  <a:gs pos="0">
                    <a:srgbClr val="6FC281"/>
                  </a:gs>
                  <a:gs pos="80000">
                    <a:srgbClr val="15B365"/>
                  </a:gs>
                </a:gsLst>
                <a:lin ang="16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grpSp>
          <p:nvGrpSpPr>
            <p:cNvPr id="13" name="グループ化 12">
              <a:extLst>
                <a:ext uri="{FF2B5EF4-FFF2-40B4-BE49-F238E27FC236}">
                  <a16:creationId xmlns:a16="http://schemas.microsoft.com/office/drawing/2014/main" id="{D3DC5D4C-7C67-4991-1D00-30FAD5B32A9A}"/>
                </a:ext>
              </a:extLst>
            </p:cNvPr>
            <p:cNvGrpSpPr>
              <a:grpSpLocks noGrp="1" noUngrp="1" noRot="1" noMove="1" noResize="1"/>
            </p:cNvGrpSpPr>
            <p:nvPr/>
          </p:nvGrpSpPr>
          <p:grpSpPr>
            <a:xfrm>
              <a:off x="10157325" y="3564015"/>
              <a:ext cx="6581715" cy="3392189"/>
              <a:chOff x="10157325" y="3564015"/>
              <a:chExt cx="6581715" cy="3392189"/>
            </a:xfrm>
          </p:grpSpPr>
          <p:sp>
            <p:nvSpPr>
              <p:cNvPr id="10" name="四角形: 角を丸くする 9">
                <a:extLst>
                  <a:ext uri="{FF2B5EF4-FFF2-40B4-BE49-F238E27FC236}">
                    <a16:creationId xmlns:a16="http://schemas.microsoft.com/office/drawing/2014/main" id="{5AF1F03E-2518-F679-263D-C9A29F32A8C1}"/>
                  </a:ext>
                </a:extLst>
              </p:cNvPr>
              <p:cNvSpPr>
                <a:spLocks noGrp="1" noRot="1" noMove="1" noResize="1" noEditPoints="1" noAdjustHandles="1" noChangeArrowheads="1" noChangeShapeType="1"/>
              </p:cNvSpPr>
              <p:nvPr/>
            </p:nvSpPr>
            <p:spPr>
              <a:xfrm>
                <a:off x="10157325" y="3564015"/>
                <a:ext cx="6581715" cy="3392189"/>
              </a:xfrm>
              <a:prstGeom prst="roundRect">
                <a:avLst>
                  <a:gd name="adj" fmla="val 0"/>
                </a:avLst>
              </a:prstGeom>
              <a:solidFill>
                <a:schemeClr val="bg1"/>
              </a:solidFill>
              <a:ln w="19050" cap="rnd">
                <a:solidFill>
                  <a:srgbClr val="36515B"/>
                </a:solidFill>
                <a:prstDash val="sysDash"/>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ja-JP" altLang="en-US" dirty="0">
                  <a:solidFill>
                    <a:schemeClr val="tx1"/>
                  </a:solidFill>
                </a:endParaRPr>
              </a:p>
            </p:txBody>
          </p:sp>
          <p:sp>
            <p:nvSpPr>
              <p:cNvPr id="26" name="テキスト ボックス 25">
                <a:extLst>
                  <a:ext uri="{FF2B5EF4-FFF2-40B4-BE49-F238E27FC236}">
                    <a16:creationId xmlns:a16="http://schemas.microsoft.com/office/drawing/2014/main" id="{26259AF4-2704-4BB8-846F-0226DB15D501}"/>
                  </a:ext>
                </a:extLst>
              </p:cNvPr>
              <p:cNvSpPr txBox="1">
                <a:spLocks noGrp="1" noRot="1" noMove="1" noResize="1" noEditPoints="1" noAdjustHandles="1" noChangeArrowheads="1" noChangeShapeType="1"/>
              </p:cNvSpPr>
              <p:nvPr/>
            </p:nvSpPr>
            <p:spPr>
              <a:xfrm>
                <a:off x="10483859" y="4225524"/>
                <a:ext cx="6024676" cy="1906099"/>
              </a:xfrm>
              <a:prstGeom prst="rect">
                <a:avLst/>
              </a:prstGeom>
              <a:noFill/>
            </p:spPr>
            <p:txBody>
              <a:bodyPr wrap="square" lIns="0" tIns="0" rIns="0" bIns="0" rtlCol="0">
                <a:spAutoFit/>
              </a:bodyPr>
              <a:lstStyle>
                <a:defPPr>
                  <a:defRPr lang="ja-JP"/>
                </a:defPPr>
                <a:lvl1pPr>
                  <a:lnSpc>
                    <a:spcPct val="120000"/>
                  </a:lnSpc>
                  <a:defRPr sz="3200" b="1">
                    <a:solidFill>
                      <a:srgbClr val="BE4B48"/>
                    </a:solidFill>
                    <a:latin typeface="Noto Sans JP" panose="020B0200000000000000" pitchFamily="50" charset="-128"/>
                    <a:ea typeface="Noto Sans JP" panose="020B0200000000000000" pitchFamily="50" charset="-128"/>
                  </a:defRPr>
                </a:lvl1pPr>
              </a:lstStyle>
              <a:p>
                <a:r>
                  <a:rPr lang="ja-JP" altLang="en-US" sz="3600" dirty="0">
                    <a:latin typeface="MS PGothic" panose="020B0600070205080204" pitchFamily="34" charset="-128"/>
                    <a:ea typeface="MS PGothic" panose="020B0600070205080204" pitchFamily="34" charset="-128"/>
                  </a:rPr>
                  <a:t>透過性が高い</a:t>
                </a:r>
                <a:r>
                  <a:rPr lang="ja-JP" altLang="en-US" sz="3600" dirty="0">
                    <a:solidFill>
                      <a:schemeClr val="tx1">
                        <a:lumMod val="75000"/>
                        <a:lumOff val="25000"/>
                      </a:schemeClr>
                    </a:solidFill>
                    <a:latin typeface="MS PGothic" panose="020B0600070205080204" pitchFamily="34" charset="-128"/>
                    <a:ea typeface="MS PGothic" panose="020B0600070205080204" pitchFamily="34" charset="-128"/>
                  </a:rPr>
                  <a:t>ため深部の描出は容易だ</a:t>
                </a:r>
                <a:r>
                  <a:rPr lang="ja-JP" altLang="en-US" sz="3600">
                    <a:solidFill>
                      <a:schemeClr val="tx1">
                        <a:lumMod val="75000"/>
                        <a:lumOff val="25000"/>
                      </a:schemeClr>
                    </a:solidFill>
                    <a:latin typeface="MS PGothic" panose="020B0600070205080204" pitchFamily="34" charset="-128"/>
                    <a:ea typeface="MS PGothic" panose="020B0600070205080204" pitchFamily="34" charset="-128"/>
                  </a:rPr>
                  <a:t>が、</a:t>
                </a:r>
                <a:r>
                  <a:rPr lang="ja-JP" altLang="en-US" sz="3600">
                    <a:latin typeface="MS PGothic" panose="020B0600070205080204" pitchFamily="34" charset="-128"/>
                    <a:ea typeface="MS PGothic" panose="020B0600070205080204" pitchFamily="34" charset="-128"/>
                  </a:rPr>
                  <a:t>距離分解能が</a:t>
                </a:r>
                <a:r>
                  <a:rPr lang="ja-JP" altLang="en-US" sz="3600" dirty="0">
                    <a:latin typeface="MS PGothic" panose="020B0600070205080204" pitchFamily="34" charset="-128"/>
                    <a:ea typeface="MS PGothic" panose="020B0600070205080204" pitchFamily="34" charset="-128"/>
                  </a:rPr>
                  <a:t>低い</a:t>
                </a:r>
                <a:r>
                  <a:rPr lang="ja-JP" altLang="en-US" sz="3600" dirty="0">
                    <a:solidFill>
                      <a:schemeClr val="tx1">
                        <a:lumMod val="75000"/>
                        <a:lumOff val="25000"/>
                      </a:schemeClr>
                    </a:solidFill>
                    <a:latin typeface="MS PGothic" panose="020B0600070205080204" pitchFamily="34" charset="-128"/>
                    <a:ea typeface="MS PGothic" panose="020B0600070205080204" pitchFamily="34" charset="-128"/>
                  </a:rPr>
                  <a:t>ため細かいものが見えない。</a:t>
                </a:r>
                <a:endParaRPr lang="en-US" altLang="ja-JP" sz="3600" dirty="0">
                  <a:solidFill>
                    <a:schemeClr val="tx1">
                      <a:lumMod val="75000"/>
                      <a:lumOff val="25000"/>
                    </a:schemeClr>
                  </a:solidFill>
                  <a:latin typeface="MS PGothic" panose="020B0600070205080204" pitchFamily="34" charset="-128"/>
                  <a:ea typeface="MS PGothic" panose="020B0600070205080204" pitchFamily="34" charset="-128"/>
                </a:endParaRPr>
              </a:p>
            </p:txBody>
          </p:sp>
        </p:grpSp>
      </p:grpSp>
      <p:grpSp>
        <p:nvGrpSpPr>
          <p:cNvPr id="17" name="グループ化 16">
            <a:extLst>
              <a:ext uri="{FF2B5EF4-FFF2-40B4-BE49-F238E27FC236}">
                <a16:creationId xmlns:a16="http://schemas.microsoft.com/office/drawing/2014/main" id="{8664E20E-F157-9E37-D9CA-742496E42F11}"/>
              </a:ext>
            </a:extLst>
          </p:cNvPr>
          <p:cNvGrpSpPr>
            <a:grpSpLocks noGrp="1" noUngrp="1" noRot="1" noMove="1" noResize="1"/>
          </p:cNvGrpSpPr>
          <p:nvPr/>
        </p:nvGrpSpPr>
        <p:grpSpPr>
          <a:xfrm>
            <a:off x="3856341" y="4827207"/>
            <a:ext cx="10591939" cy="4341669"/>
            <a:chOff x="3856341" y="4827207"/>
            <a:chExt cx="10591939" cy="4341669"/>
          </a:xfrm>
        </p:grpSpPr>
        <p:sp>
          <p:nvSpPr>
            <p:cNvPr id="28" name="矢印: 左右 27">
              <a:extLst>
                <a:ext uri="{FF2B5EF4-FFF2-40B4-BE49-F238E27FC236}">
                  <a16:creationId xmlns:a16="http://schemas.microsoft.com/office/drawing/2014/main" id="{1AC80457-CCF2-D304-6AF8-D77FBEC81A08}"/>
                </a:ext>
              </a:extLst>
            </p:cNvPr>
            <p:cNvSpPr>
              <a:spLocks noGrp="1" noRot="1" noMove="1" noResize="1" noEditPoints="1" noAdjustHandles="1" noChangeArrowheads="1" noChangeShapeType="1"/>
            </p:cNvSpPr>
            <p:nvPr/>
          </p:nvSpPr>
          <p:spPr>
            <a:xfrm>
              <a:off x="8437513" y="4827207"/>
              <a:ext cx="1412973" cy="862295"/>
            </a:xfrm>
            <a:prstGeom prst="leftRightArrow">
              <a:avLst/>
            </a:prstGeom>
            <a:solidFill>
              <a:srgbClr val="00B15F"/>
            </a:solidFill>
            <a:ln>
              <a:noFill/>
            </a:ln>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endParaRPr kumimoji="1" lang="ja-JP" altLang="en-US"/>
            </a:p>
          </p:txBody>
        </p:sp>
        <p:grpSp>
          <p:nvGrpSpPr>
            <p:cNvPr id="2" name="グループ化 1">
              <a:extLst>
                <a:ext uri="{FF2B5EF4-FFF2-40B4-BE49-F238E27FC236}">
                  <a16:creationId xmlns:a16="http://schemas.microsoft.com/office/drawing/2014/main" id="{073EE3F4-F0F3-0C0B-D66F-3D92CB38B454}"/>
                </a:ext>
              </a:extLst>
            </p:cNvPr>
            <p:cNvGrpSpPr>
              <a:grpSpLocks noGrp="1" noUngrp="1" noRot="1" noMove="1" noResize="1"/>
            </p:cNvGrpSpPr>
            <p:nvPr/>
          </p:nvGrpSpPr>
          <p:grpSpPr>
            <a:xfrm>
              <a:off x="3856341" y="7539786"/>
              <a:ext cx="10591939" cy="1629090"/>
              <a:chOff x="5489574" y="7348588"/>
              <a:chExt cx="10591939" cy="1629090"/>
            </a:xfrm>
          </p:grpSpPr>
          <p:sp>
            <p:nvSpPr>
              <p:cNvPr id="31" name="四角形: 角を丸くする 30">
                <a:extLst>
                  <a:ext uri="{FF2B5EF4-FFF2-40B4-BE49-F238E27FC236}">
                    <a16:creationId xmlns:a16="http://schemas.microsoft.com/office/drawing/2014/main" id="{0CFFE937-03D2-54DF-405A-CFAEF38A343F}"/>
                  </a:ext>
                </a:extLst>
              </p:cNvPr>
              <p:cNvSpPr>
                <a:spLocks noGrp="1" noRot="1" noMove="1" noResize="1" noEditPoints="1" noAdjustHandles="1" noChangeArrowheads="1" noChangeShapeType="1"/>
              </p:cNvSpPr>
              <p:nvPr/>
            </p:nvSpPr>
            <p:spPr>
              <a:xfrm>
                <a:off x="5489574" y="7348588"/>
                <a:ext cx="10591939" cy="1629090"/>
              </a:xfrm>
              <a:prstGeom prst="roundRect">
                <a:avLst>
                  <a:gd name="adj" fmla="val 0"/>
                </a:avLst>
              </a:prstGeom>
              <a:gradFill>
                <a:gsLst>
                  <a:gs pos="38000">
                    <a:srgbClr val="00B15F"/>
                  </a:gs>
                  <a:gs pos="100000">
                    <a:srgbClr val="71C281"/>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2800" spc="400" dirty="0"/>
              </a:p>
            </p:txBody>
          </p:sp>
          <p:sp>
            <p:nvSpPr>
              <p:cNvPr id="32" name="コンテンツ プレースホルダー 2">
                <a:extLst>
                  <a:ext uri="{FF2B5EF4-FFF2-40B4-BE49-F238E27FC236}">
                    <a16:creationId xmlns:a16="http://schemas.microsoft.com/office/drawing/2014/main" id="{045EB7EA-7738-7609-D0B8-D1042B031DB5}"/>
                  </a:ext>
                </a:extLst>
              </p:cNvPr>
              <p:cNvSpPr txBox="1">
                <a:spLocks noGrp="1" noRot="1" noMove="1" noResize="1" noEditPoints="1" noAdjustHandles="1" noChangeArrowheads="1" noChangeShapeType="1"/>
              </p:cNvSpPr>
              <p:nvPr/>
            </p:nvSpPr>
            <p:spPr>
              <a:xfrm>
                <a:off x="5489574" y="7575068"/>
                <a:ext cx="10591939" cy="1271502"/>
              </a:xfrm>
              <a:prstGeom prst="rect">
                <a:avLst/>
              </a:prstGeom>
            </p:spPr>
            <p:txBody>
              <a:bodyPr wrap="square" lIns="0" tIns="0" rIns="0" bIns="0" anchor="t" anchorCtr="0">
                <a:spAutoFit/>
              </a:bodyPr>
              <a:lstStyle>
                <a:defPPr>
                  <a:defRPr lang="ja-JP"/>
                </a:defPPr>
                <a:lvl1pPr indent="0" defTabSz="1403970">
                  <a:lnSpc>
                    <a:spcPct val="120000"/>
                  </a:lnSpc>
                  <a:spcBef>
                    <a:spcPts val="0"/>
                  </a:spcBef>
                  <a:buFont typeface="Arial" panose="020B0604020202020204" pitchFamily="34" charset="0"/>
                  <a:buNone/>
                  <a:defRPr sz="3600" b="1">
                    <a:solidFill>
                      <a:schemeClr val="bg1"/>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pPr algn="ctr">
                  <a:lnSpc>
                    <a:spcPct val="110000"/>
                  </a:lnSpc>
                </a:pPr>
                <a:r>
                  <a:rPr lang="ja-JP" altLang="en-US" sz="4000" dirty="0">
                    <a:latin typeface="MS PGothic" panose="020B0600070205080204" pitchFamily="34" charset="-128"/>
                    <a:ea typeface="MS PGothic" panose="020B0600070205080204" pitchFamily="34" charset="-128"/>
                  </a:rPr>
                  <a:t>分解能と透過性のバランスにより、</a:t>
                </a:r>
                <a:endParaRPr lang="en-US" altLang="ja-JP" sz="4000" dirty="0">
                  <a:latin typeface="MS PGothic" panose="020B0600070205080204" pitchFamily="34" charset="-128"/>
                  <a:ea typeface="MS PGothic" panose="020B0600070205080204" pitchFamily="34" charset="-128"/>
                </a:endParaRPr>
              </a:p>
              <a:p>
                <a:pPr algn="ctr">
                  <a:lnSpc>
                    <a:spcPct val="110000"/>
                  </a:lnSpc>
                </a:pPr>
                <a:r>
                  <a:rPr lang="ja-JP" altLang="en-US" sz="4000" dirty="0">
                    <a:latin typeface="MS PGothic" panose="020B0600070205080204" pitchFamily="34" charset="-128"/>
                    <a:ea typeface="MS PGothic" panose="020B0600070205080204" pitchFamily="34" charset="-128"/>
                  </a:rPr>
                  <a:t>観察対象ごとに適切な</a:t>
                </a:r>
                <a:r>
                  <a:rPr lang="ja-JP" altLang="en-US" sz="4000">
                    <a:latin typeface="MS PGothic" panose="020B0600070205080204" pitchFamily="34" charset="-128"/>
                    <a:ea typeface="MS PGothic" panose="020B0600070205080204" pitchFamily="34" charset="-128"/>
                  </a:rPr>
                  <a:t>周波数が決まって</a:t>
                </a:r>
                <a:r>
                  <a:rPr lang="ja-JP" altLang="en-US" sz="4000" dirty="0">
                    <a:latin typeface="MS PGothic" panose="020B0600070205080204" pitchFamily="34" charset="-128"/>
                    <a:ea typeface="MS PGothic" panose="020B0600070205080204" pitchFamily="34" charset="-128"/>
                  </a:rPr>
                  <a:t>くる　</a:t>
                </a:r>
              </a:p>
            </p:txBody>
          </p:sp>
        </p:grpSp>
      </p:grpSp>
    </p:spTree>
    <p:extLst>
      <p:ext uri="{BB962C8B-B14F-4D97-AF65-F5344CB8AC3E}">
        <p14:creationId xmlns:p14="http://schemas.microsoft.com/office/powerpoint/2010/main" val="321278922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dissolve">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dissolve">
                                      <p:cBhvr>
                                        <p:cTn id="1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四角形: 角を丸くする 11">
            <a:extLst>
              <a:ext uri="{FF2B5EF4-FFF2-40B4-BE49-F238E27FC236}">
                <a16:creationId xmlns:a16="http://schemas.microsoft.com/office/drawing/2014/main" id="{16CED32E-0C08-08E9-CBF0-AA6707CA5EF2}"/>
              </a:ext>
            </a:extLst>
          </p:cNvPr>
          <p:cNvSpPr>
            <a:spLocks noGrp="1" noRot="1" noMove="1" noResize="1" noEditPoints="1" noAdjustHandles="1" noChangeArrowheads="1" noChangeShapeType="1"/>
          </p:cNvSpPr>
          <p:nvPr/>
        </p:nvSpPr>
        <p:spPr>
          <a:xfrm>
            <a:off x="1368664" y="1530626"/>
            <a:ext cx="16199697" cy="6606845"/>
          </a:xfrm>
          <a:prstGeom prst="roundRect">
            <a:avLst>
              <a:gd name="adj" fmla="val 3476"/>
            </a:avLst>
          </a:prstGeom>
          <a:solidFill>
            <a:schemeClr val="bg1">
              <a:alpha val="75000"/>
            </a:schemeClr>
          </a:solidFill>
          <a:ln>
            <a:noFill/>
          </a:ln>
          <a:effectLst>
            <a:outerShdw blurRad="139700" dist="63500" dir="3600000" algn="ctr" rotWithShape="0">
              <a:schemeClr val="tx1">
                <a:alpha val="22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Noto Sans JP" panose="020B0200000000000000" pitchFamily="50" charset="-128"/>
              <a:ea typeface="Noto Sans JP" panose="020B0200000000000000" pitchFamily="50" charset="-128"/>
            </a:endParaRPr>
          </a:p>
        </p:txBody>
      </p:sp>
      <p:grpSp>
        <p:nvGrpSpPr>
          <p:cNvPr id="15" name="グループ化 14">
            <a:extLst>
              <a:ext uri="{FF2B5EF4-FFF2-40B4-BE49-F238E27FC236}">
                <a16:creationId xmlns:a16="http://schemas.microsoft.com/office/drawing/2014/main" id="{DD55A09D-2B49-8DF9-7687-4E8AFCD8AD09}"/>
              </a:ext>
            </a:extLst>
          </p:cNvPr>
          <p:cNvGrpSpPr>
            <a:grpSpLocks noGrp="1" noUngrp="1" noRot="1" noMove="1" noResize="1"/>
          </p:cNvGrpSpPr>
          <p:nvPr/>
        </p:nvGrpSpPr>
        <p:grpSpPr>
          <a:xfrm>
            <a:off x="3514781" y="2154327"/>
            <a:ext cx="9238631" cy="707886"/>
            <a:chOff x="3514781" y="2154327"/>
            <a:chExt cx="9238631" cy="707886"/>
          </a:xfrm>
        </p:grpSpPr>
        <p:sp>
          <p:nvSpPr>
            <p:cNvPr id="4" name="六角形 3">
              <a:extLst>
                <a:ext uri="{FF2B5EF4-FFF2-40B4-BE49-F238E27FC236}">
                  <a16:creationId xmlns:a16="http://schemas.microsoft.com/office/drawing/2014/main" id="{6D2E3E81-E7DD-E90B-B68F-38FCE78AEE2E}"/>
                </a:ext>
              </a:extLst>
            </p:cNvPr>
            <p:cNvSpPr>
              <a:spLocks noGrp="1" noRot="1" noMove="1" noResize="1" noEditPoints="1" noAdjustHandles="1" noChangeArrowheads="1" noChangeShapeType="1"/>
            </p:cNvSpPr>
            <p:nvPr/>
          </p:nvSpPr>
          <p:spPr>
            <a:xfrm rot="5400000">
              <a:off x="3491284" y="2401189"/>
              <a:ext cx="340710" cy="293716"/>
            </a:xfrm>
            <a:prstGeom prst="hexagon">
              <a:avLst/>
            </a:prstGeom>
            <a:gradFill>
              <a:gsLst>
                <a:gs pos="0">
                  <a:srgbClr val="6FC281"/>
                </a:gs>
                <a:gs pos="80000">
                  <a:srgbClr val="15B365"/>
                </a:gs>
              </a:gsLst>
              <a:lin ang="16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5" name="テキスト ボックス 4">
              <a:extLst>
                <a:ext uri="{FF2B5EF4-FFF2-40B4-BE49-F238E27FC236}">
                  <a16:creationId xmlns:a16="http://schemas.microsoft.com/office/drawing/2014/main" id="{0701A939-C80A-8463-912E-77AE1FBC7143}"/>
                </a:ext>
              </a:extLst>
            </p:cNvPr>
            <p:cNvSpPr txBox="1">
              <a:spLocks noGrp="1" noRot="1" noMove="1" noResize="1" noEditPoints="1" noAdjustHandles="1" noChangeArrowheads="1" noChangeShapeType="1"/>
            </p:cNvSpPr>
            <p:nvPr/>
          </p:nvSpPr>
          <p:spPr>
            <a:xfrm>
              <a:off x="4048785" y="2154327"/>
              <a:ext cx="8704627" cy="707886"/>
            </a:xfrm>
            <a:prstGeom prst="rect">
              <a:avLst/>
            </a:prstGeom>
            <a:noFill/>
          </p:spPr>
          <p:txBody>
            <a:bodyPr wrap="none" rtlCol="0">
              <a:spAutoFit/>
            </a:bodyPr>
            <a:lstStyle/>
            <a:p>
              <a:r>
                <a:rPr lang="ja-JP" altLang="en-US" sz="4000">
                  <a:latin typeface="MS PGothic" panose="020B0600070205080204" pitchFamily="34" charset="-128"/>
                  <a:ea typeface="MS PGothic" panose="020B0600070205080204" pitchFamily="34" charset="-128"/>
                  <a:cs typeface="Noto Sans" panose="020B0502040504020204" pitchFamily="34" charset="0"/>
                </a:rPr>
                <a:t>超音波の送受信は同一の振動子で行う</a:t>
              </a:r>
              <a:endParaRPr lang="en-US" altLang="ja-JP" sz="4000" dirty="0">
                <a:latin typeface="MS PGothic" panose="020B0600070205080204" pitchFamily="34" charset="-128"/>
                <a:ea typeface="MS PGothic" panose="020B0600070205080204" pitchFamily="34" charset="-128"/>
                <a:cs typeface="Noto Sans" panose="020B0502040504020204" pitchFamily="34" charset="0"/>
              </a:endParaRPr>
            </a:p>
          </p:txBody>
        </p:sp>
      </p:grpSp>
      <p:grpSp>
        <p:nvGrpSpPr>
          <p:cNvPr id="19" name="グループ化 18">
            <a:extLst>
              <a:ext uri="{FF2B5EF4-FFF2-40B4-BE49-F238E27FC236}">
                <a16:creationId xmlns:a16="http://schemas.microsoft.com/office/drawing/2014/main" id="{A56A7922-C423-FE17-2593-9BDD5680D7C4}"/>
              </a:ext>
            </a:extLst>
          </p:cNvPr>
          <p:cNvGrpSpPr>
            <a:grpSpLocks noGrp="1" noUngrp="1" noRot="1" noMove="1" noResize="1"/>
          </p:cNvGrpSpPr>
          <p:nvPr/>
        </p:nvGrpSpPr>
        <p:grpSpPr>
          <a:xfrm>
            <a:off x="2591056" y="8334471"/>
            <a:ext cx="13754911" cy="1138773"/>
            <a:chOff x="2591056" y="8334471"/>
            <a:chExt cx="13754911" cy="1138773"/>
          </a:xfrm>
        </p:grpSpPr>
        <p:sp>
          <p:nvSpPr>
            <p:cNvPr id="3" name="四角形: 角を丸くする 30">
              <a:extLst>
                <a:ext uri="{FF2B5EF4-FFF2-40B4-BE49-F238E27FC236}">
                  <a16:creationId xmlns:a16="http://schemas.microsoft.com/office/drawing/2014/main" id="{88CBE961-86C6-7835-9F7A-35259D0002DB}"/>
                </a:ext>
              </a:extLst>
            </p:cNvPr>
            <p:cNvSpPr>
              <a:spLocks noGrp="1" noRot="1" noMove="1" noResize="1" noEditPoints="1" noAdjustHandles="1" noChangeArrowheads="1" noChangeShapeType="1"/>
            </p:cNvSpPr>
            <p:nvPr/>
          </p:nvSpPr>
          <p:spPr>
            <a:xfrm>
              <a:off x="2591056" y="8334471"/>
              <a:ext cx="13754911" cy="1138773"/>
            </a:xfrm>
            <a:prstGeom prst="roundRect">
              <a:avLst>
                <a:gd name="adj" fmla="val 0"/>
              </a:avLst>
            </a:prstGeom>
            <a:gradFill>
              <a:gsLst>
                <a:gs pos="38000">
                  <a:srgbClr val="00B15F">
                    <a:alpha val="71000"/>
                  </a:srgbClr>
                </a:gs>
                <a:gs pos="100000">
                  <a:srgbClr val="71C281"/>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2800" spc="400" dirty="0">
                <a:solidFill>
                  <a:srgbClr val="FFC000"/>
                </a:solidFill>
              </a:endParaRPr>
            </a:p>
          </p:txBody>
        </p:sp>
        <p:sp>
          <p:nvSpPr>
            <p:cNvPr id="10" name="コンテンツ プレースホルダー 2">
              <a:extLst>
                <a:ext uri="{FF2B5EF4-FFF2-40B4-BE49-F238E27FC236}">
                  <a16:creationId xmlns:a16="http://schemas.microsoft.com/office/drawing/2014/main" id="{C1DBC15E-6F99-D416-A5AE-41A067F04C76}"/>
                </a:ext>
              </a:extLst>
            </p:cNvPr>
            <p:cNvSpPr txBox="1">
              <a:spLocks noGrp="1" noRot="1" noMove="1" noResize="1" noEditPoints="1" noAdjustHandles="1" noChangeArrowheads="1" noChangeShapeType="1"/>
            </p:cNvSpPr>
            <p:nvPr/>
          </p:nvSpPr>
          <p:spPr>
            <a:xfrm>
              <a:off x="2852530" y="8522514"/>
              <a:ext cx="12582939" cy="744948"/>
            </a:xfrm>
            <a:prstGeom prst="rect">
              <a:avLst/>
            </a:prstGeom>
          </p:spPr>
          <p:txBody>
            <a:bodyPr wrap="square" lIns="0" tIns="0" rIns="0" bIns="0" anchor="t" anchorCtr="0">
              <a:spAutoFit/>
            </a:bodyPr>
            <a:lstStyle>
              <a:defPPr>
                <a:defRPr lang="ja-JP"/>
              </a:defPPr>
              <a:lvl1pPr indent="0" defTabSz="1403970">
                <a:lnSpc>
                  <a:spcPct val="120000"/>
                </a:lnSpc>
                <a:spcBef>
                  <a:spcPts val="0"/>
                </a:spcBef>
                <a:buFont typeface="Arial" panose="020B0604020202020204" pitchFamily="34" charset="0"/>
                <a:buNone/>
                <a:defRPr sz="3600" b="1">
                  <a:solidFill>
                    <a:schemeClr val="bg1"/>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pPr algn="ctr" defTabSz="936027"/>
              <a:r>
                <a:rPr lang="ja-JP" altLang="en-US" sz="4400">
                  <a:solidFill>
                    <a:srgbClr val="FFFF00"/>
                  </a:solidFill>
                  <a:latin typeface="Noto Sans" panose="020B0502040504020204" pitchFamily="34" charset="0"/>
                  <a:ea typeface="MS PGothic" panose="020B0600070205080204" pitchFamily="34" charset="-128"/>
                  <a:cs typeface="Noto Sans" panose="020B0502040504020204" pitchFamily="34" charset="0"/>
                </a:rPr>
                <a:t>走査方法や周波数の適切な選択が重要</a:t>
              </a:r>
              <a:endParaRPr lang="en-US" altLang="ja-JP" sz="4400" dirty="0">
                <a:solidFill>
                  <a:srgbClr val="FFFF00"/>
                </a:solidFill>
                <a:latin typeface="Noto Sans" panose="020B0502040504020204" pitchFamily="34" charset="0"/>
                <a:ea typeface="MS PGothic" panose="020B0600070205080204" pitchFamily="34" charset="-128"/>
                <a:cs typeface="Noto Sans" panose="020B0502040504020204" pitchFamily="34" charset="0"/>
              </a:endParaRPr>
            </a:p>
          </p:txBody>
        </p:sp>
      </p:grpSp>
      <p:grpSp>
        <p:nvGrpSpPr>
          <p:cNvPr id="16" name="グループ化 15">
            <a:extLst>
              <a:ext uri="{FF2B5EF4-FFF2-40B4-BE49-F238E27FC236}">
                <a16:creationId xmlns:a16="http://schemas.microsoft.com/office/drawing/2014/main" id="{3650D1FE-8918-0700-FFBE-29A296385F7B}"/>
              </a:ext>
            </a:extLst>
          </p:cNvPr>
          <p:cNvGrpSpPr>
            <a:grpSpLocks noGrp="1" noUngrp="1" noRot="1" noMove="1" noResize="1"/>
          </p:cNvGrpSpPr>
          <p:nvPr/>
        </p:nvGrpSpPr>
        <p:grpSpPr>
          <a:xfrm>
            <a:off x="3514781" y="3121895"/>
            <a:ext cx="11111580" cy="1200329"/>
            <a:chOff x="3514781" y="3121895"/>
            <a:chExt cx="11111580" cy="1200329"/>
          </a:xfrm>
        </p:grpSpPr>
        <p:sp>
          <p:nvSpPr>
            <p:cNvPr id="6" name="テキスト ボックス 5">
              <a:extLst>
                <a:ext uri="{FF2B5EF4-FFF2-40B4-BE49-F238E27FC236}">
                  <a16:creationId xmlns:a16="http://schemas.microsoft.com/office/drawing/2014/main" id="{38D2015F-48D3-C917-6350-D9C42DF369EA}"/>
                </a:ext>
              </a:extLst>
            </p:cNvPr>
            <p:cNvSpPr txBox="1">
              <a:spLocks noGrp="1" noRot="1" noMove="1" noResize="1" noEditPoints="1" noAdjustHandles="1" noChangeArrowheads="1" noChangeShapeType="1"/>
            </p:cNvSpPr>
            <p:nvPr/>
          </p:nvSpPr>
          <p:spPr>
            <a:xfrm>
              <a:off x="4048785" y="3121895"/>
              <a:ext cx="10577576" cy="1200329"/>
            </a:xfrm>
            <a:prstGeom prst="rect">
              <a:avLst/>
            </a:prstGeom>
            <a:noFill/>
          </p:spPr>
          <p:txBody>
            <a:bodyPr wrap="none" rtlCol="0">
              <a:spAutoFit/>
            </a:bodyPr>
            <a:lstStyle/>
            <a:p>
              <a:r>
                <a:rPr lang="ja-JP" altLang="en-US" sz="4000">
                  <a:latin typeface="MS PGothic" panose="020B0600070205080204" pitchFamily="34" charset="-128"/>
                  <a:ea typeface="MS PGothic" panose="020B0600070205080204" pitchFamily="34" charset="-128"/>
                  <a:cs typeface="Noto Sans" panose="020B0502040504020204" pitchFamily="34" charset="0"/>
                </a:rPr>
                <a:t>アレイ型プローブによるビームフォーミング</a:t>
              </a:r>
              <a:endParaRPr lang="en-US" altLang="ja-JP" sz="4000" dirty="0">
                <a:latin typeface="MS PGothic" panose="020B0600070205080204" pitchFamily="34" charset="-128"/>
                <a:ea typeface="MS PGothic" panose="020B0600070205080204" pitchFamily="34" charset="-128"/>
                <a:cs typeface="Noto Sans" panose="020B0502040504020204" pitchFamily="34" charset="0"/>
              </a:endParaRPr>
            </a:p>
            <a:p>
              <a:pPr lvl="1"/>
              <a:r>
                <a:rPr lang="ja-JP" altLang="en-US" sz="3200">
                  <a:latin typeface="MS PGothic" panose="020B0600070205080204" pitchFamily="34" charset="-128"/>
                  <a:ea typeface="MS PGothic" panose="020B0600070205080204" pitchFamily="34" charset="-128"/>
                  <a:cs typeface="Noto Sans" panose="020B0502040504020204" pitchFamily="34" charset="0"/>
                </a:rPr>
                <a:t>遅延時間の制御による集束超音波の発生・分解能向上</a:t>
              </a:r>
              <a:endParaRPr lang="en-US" altLang="ja-JP" sz="3200" dirty="0">
                <a:latin typeface="MS PGothic" panose="020B0600070205080204" pitchFamily="34" charset="-128"/>
                <a:ea typeface="MS PGothic" panose="020B0600070205080204" pitchFamily="34" charset="-128"/>
                <a:cs typeface="Noto Sans" panose="020B0502040504020204" pitchFamily="34" charset="0"/>
              </a:endParaRPr>
            </a:p>
          </p:txBody>
        </p:sp>
        <p:sp>
          <p:nvSpPr>
            <p:cNvPr id="11" name="六角形 10">
              <a:extLst>
                <a:ext uri="{FF2B5EF4-FFF2-40B4-BE49-F238E27FC236}">
                  <a16:creationId xmlns:a16="http://schemas.microsoft.com/office/drawing/2014/main" id="{085CE954-52CE-B6DE-BCAB-E009712C8556}"/>
                </a:ext>
              </a:extLst>
            </p:cNvPr>
            <p:cNvSpPr>
              <a:spLocks noGrp="1" noRot="1" noMove="1" noResize="1" noEditPoints="1" noAdjustHandles="1" noChangeArrowheads="1" noChangeShapeType="1"/>
            </p:cNvSpPr>
            <p:nvPr/>
          </p:nvSpPr>
          <p:spPr>
            <a:xfrm rot="5400000">
              <a:off x="3491284" y="3381072"/>
              <a:ext cx="340710" cy="293716"/>
            </a:xfrm>
            <a:prstGeom prst="hexagon">
              <a:avLst/>
            </a:prstGeom>
            <a:gradFill>
              <a:gsLst>
                <a:gs pos="0">
                  <a:srgbClr val="6FC281"/>
                </a:gs>
                <a:gs pos="80000">
                  <a:srgbClr val="15B365"/>
                </a:gs>
              </a:gsLst>
              <a:lin ang="16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grpSp>
        <p:nvGrpSpPr>
          <p:cNvPr id="17" name="グループ化 16">
            <a:extLst>
              <a:ext uri="{FF2B5EF4-FFF2-40B4-BE49-F238E27FC236}">
                <a16:creationId xmlns:a16="http://schemas.microsoft.com/office/drawing/2014/main" id="{CBBBC766-1A71-6F0B-971C-EB71A3E10545}"/>
              </a:ext>
            </a:extLst>
          </p:cNvPr>
          <p:cNvGrpSpPr>
            <a:grpSpLocks noGrp="1" noUngrp="1" noRot="1" noMove="1" noResize="1"/>
          </p:cNvGrpSpPr>
          <p:nvPr/>
        </p:nvGrpSpPr>
        <p:grpSpPr>
          <a:xfrm>
            <a:off x="3514781" y="4581906"/>
            <a:ext cx="9688113" cy="1692771"/>
            <a:chOff x="3514781" y="4581906"/>
            <a:chExt cx="9688113" cy="1692771"/>
          </a:xfrm>
        </p:grpSpPr>
        <p:sp>
          <p:nvSpPr>
            <p:cNvPr id="7" name="テキスト ボックス 6">
              <a:extLst>
                <a:ext uri="{FF2B5EF4-FFF2-40B4-BE49-F238E27FC236}">
                  <a16:creationId xmlns:a16="http://schemas.microsoft.com/office/drawing/2014/main" id="{24E0669C-557E-2303-0DAE-2F7079DA5348}"/>
                </a:ext>
              </a:extLst>
            </p:cNvPr>
            <p:cNvSpPr txBox="1">
              <a:spLocks noGrp="1" noRot="1" noMove="1" noResize="1" noEditPoints="1" noAdjustHandles="1" noChangeArrowheads="1" noChangeShapeType="1"/>
            </p:cNvSpPr>
            <p:nvPr/>
          </p:nvSpPr>
          <p:spPr>
            <a:xfrm>
              <a:off x="4048785" y="4581906"/>
              <a:ext cx="9154109" cy="1692771"/>
            </a:xfrm>
            <a:prstGeom prst="rect">
              <a:avLst/>
            </a:prstGeom>
            <a:noFill/>
          </p:spPr>
          <p:txBody>
            <a:bodyPr wrap="none" rtlCol="0">
              <a:spAutoFit/>
            </a:bodyPr>
            <a:lstStyle/>
            <a:p>
              <a:r>
                <a:rPr lang="ja-JP" altLang="en-US" sz="4000">
                  <a:latin typeface="MS PGothic" panose="020B0600070205080204" pitchFamily="34" charset="-128"/>
                  <a:ea typeface="MS PGothic" panose="020B0600070205080204" pitchFamily="34" charset="-128"/>
                  <a:cs typeface="Noto Sans" panose="020B0502040504020204" pitchFamily="34" charset="0"/>
                </a:rPr>
                <a:t>プローブは</a:t>
              </a:r>
              <a:r>
                <a:rPr lang="ja-JP" altLang="en-US" sz="4000" b="0" i="0" u="none" strike="noStrike">
                  <a:solidFill>
                    <a:srgbClr val="000000"/>
                  </a:solidFill>
                  <a:effectLst/>
                  <a:latin typeface="MS PGothic" panose="020B0600070205080204" pitchFamily="34" charset="-128"/>
                  <a:ea typeface="MS PGothic" panose="020B0600070205080204" pitchFamily="34" charset="-128"/>
                </a:rPr>
                <a:t>体外式</a:t>
              </a:r>
              <a:r>
                <a:rPr lang="ja-JP" altLang="en-US" sz="4000">
                  <a:latin typeface="MS PGothic" panose="020B0600070205080204" pitchFamily="34" charset="-128"/>
                  <a:ea typeface="MS PGothic" panose="020B0600070205080204" pitchFamily="34" charset="-128"/>
                  <a:cs typeface="Noto Sans" panose="020B0502040504020204" pitchFamily="34" charset="0"/>
                </a:rPr>
                <a:t>と</a:t>
              </a:r>
              <a:r>
                <a:rPr lang="ja-JP" altLang="en-US" sz="4000" b="0" i="0" u="none" strike="noStrike">
                  <a:solidFill>
                    <a:srgbClr val="000000"/>
                  </a:solidFill>
                  <a:effectLst/>
                  <a:latin typeface="MS PGothic" panose="020B0600070205080204" pitchFamily="34" charset="-128"/>
                  <a:ea typeface="MS PGothic" panose="020B0600070205080204" pitchFamily="34" charset="-128"/>
                </a:rPr>
                <a:t>腔内式</a:t>
              </a:r>
              <a:r>
                <a:rPr lang="ja-JP" altLang="en-US" sz="4000">
                  <a:latin typeface="MS PGothic" panose="020B0600070205080204" pitchFamily="34" charset="-128"/>
                  <a:ea typeface="MS PGothic" panose="020B0600070205080204" pitchFamily="34" charset="-128"/>
                  <a:cs typeface="Noto Sans" panose="020B0502040504020204" pitchFamily="34" charset="0"/>
                </a:rPr>
                <a:t>がある</a:t>
              </a:r>
              <a:endParaRPr lang="en-US" altLang="ja-JP" sz="4000" dirty="0">
                <a:latin typeface="MS PGothic" panose="020B0600070205080204" pitchFamily="34" charset="-128"/>
                <a:ea typeface="MS PGothic" panose="020B0600070205080204" pitchFamily="34" charset="-128"/>
                <a:cs typeface="Noto Sans" panose="020B0502040504020204" pitchFamily="34" charset="0"/>
              </a:endParaRPr>
            </a:p>
            <a:p>
              <a:pPr lvl="1"/>
              <a:r>
                <a:rPr lang="ja-JP" altLang="en-US" sz="3200">
                  <a:latin typeface="MS PGothic" panose="020B0600070205080204" pitchFamily="34" charset="-128"/>
                  <a:ea typeface="MS PGothic" panose="020B0600070205080204" pitchFamily="34" charset="-128"/>
                  <a:cs typeface="Noto Sans" panose="020B0502040504020204" pitchFamily="34" charset="0"/>
                </a:rPr>
                <a:t>体外式：リニア型、コンベックス型、セクタ型など</a:t>
              </a:r>
              <a:endParaRPr lang="en-US" altLang="ja-JP" sz="3200" dirty="0">
                <a:latin typeface="MS PGothic" panose="020B0600070205080204" pitchFamily="34" charset="-128"/>
                <a:ea typeface="MS PGothic" panose="020B0600070205080204" pitchFamily="34" charset="-128"/>
                <a:cs typeface="Noto Sans" panose="020B0502040504020204" pitchFamily="34" charset="0"/>
              </a:endParaRPr>
            </a:p>
            <a:p>
              <a:pPr lvl="1"/>
              <a:r>
                <a:rPr lang="ja-JP" altLang="en-US" sz="3200">
                  <a:latin typeface="MS PGothic" panose="020B0600070205080204" pitchFamily="34" charset="-128"/>
                  <a:ea typeface="MS PGothic" panose="020B0600070205080204" pitchFamily="34" charset="-128"/>
                  <a:cs typeface="Noto Sans" panose="020B0502040504020204" pitchFamily="34" charset="0"/>
                </a:rPr>
                <a:t>腔内式：超音波内視鏡、経食道心エコーなど</a:t>
              </a:r>
              <a:endParaRPr lang="en-US" altLang="ja-JP" sz="3200" dirty="0">
                <a:latin typeface="MS PGothic" panose="020B0600070205080204" pitchFamily="34" charset="-128"/>
                <a:ea typeface="MS PGothic" panose="020B0600070205080204" pitchFamily="34" charset="-128"/>
                <a:cs typeface="Noto Sans" panose="020B0502040504020204" pitchFamily="34" charset="0"/>
              </a:endParaRPr>
            </a:p>
          </p:txBody>
        </p:sp>
        <p:sp>
          <p:nvSpPr>
            <p:cNvPr id="12" name="六角形 11">
              <a:extLst>
                <a:ext uri="{FF2B5EF4-FFF2-40B4-BE49-F238E27FC236}">
                  <a16:creationId xmlns:a16="http://schemas.microsoft.com/office/drawing/2014/main" id="{815DF3AB-B65E-0FEC-9B39-4CB06990B0A8}"/>
                </a:ext>
              </a:extLst>
            </p:cNvPr>
            <p:cNvSpPr>
              <a:spLocks noGrp="1" noRot="1" noMove="1" noResize="1" noEditPoints="1" noAdjustHandles="1" noChangeArrowheads="1" noChangeShapeType="1"/>
            </p:cNvSpPr>
            <p:nvPr/>
          </p:nvSpPr>
          <p:spPr>
            <a:xfrm rot="5400000">
              <a:off x="3491284" y="4857545"/>
              <a:ext cx="340710" cy="293716"/>
            </a:xfrm>
            <a:prstGeom prst="hexagon">
              <a:avLst/>
            </a:prstGeom>
            <a:gradFill>
              <a:gsLst>
                <a:gs pos="0">
                  <a:srgbClr val="6FC281"/>
                </a:gs>
                <a:gs pos="80000">
                  <a:srgbClr val="15B365"/>
                </a:gs>
              </a:gsLst>
              <a:lin ang="16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grpSp>
        <p:nvGrpSpPr>
          <p:cNvPr id="18" name="グループ化 17">
            <a:extLst>
              <a:ext uri="{FF2B5EF4-FFF2-40B4-BE49-F238E27FC236}">
                <a16:creationId xmlns:a16="http://schemas.microsoft.com/office/drawing/2014/main" id="{4F8D00BB-78CF-7604-C708-692059838D2F}"/>
              </a:ext>
            </a:extLst>
          </p:cNvPr>
          <p:cNvGrpSpPr>
            <a:grpSpLocks noGrp="1" noUngrp="1" noRot="1" noMove="1" noResize="1"/>
          </p:cNvGrpSpPr>
          <p:nvPr/>
        </p:nvGrpSpPr>
        <p:grpSpPr>
          <a:xfrm>
            <a:off x="3514781" y="6534360"/>
            <a:ext cx="11379281" cy="1200329"/>
            <a:chOff x="3514781" y="6534360"/>
            <a:chExt cx="11379281" cy="1200329"/>
          </a:xfrm>
        </p:grpSpPr>
        <p:sp>
          <p:nvSpPr>
            <p:cNvPr id="8" name="テキスト ボックス 7">
              <a:extLst>
                <a:ext uri="{FF2B5EF4-FFF2-40B4-BE49-F238E27FC236}">
                  <a16:creationId xmlns:a16="http://schemas.microsoft.com/office/drawing/2014/main" id="{72F29C13-BFF6-24CF-8965-19EE07026768}"/>
                </a:ext>
              </a:extLst>
            </p:cNvPr>
            <p:cNvSpPr txBox="1">
              <a:spLocks noGrp="1" noRot="1" noMove="1" noResize="1" noEditPoints="1" noAdjustHandles="1" noChangeArrowheads="1" noChangeShapeType="1"/>
            </p:cNvSpPr>
            <p:nvPr/>
          </p:nvSpPr>
          <p:spPr>
            <a:xfrm>
              <a:off x="4048785" y="6534360"/>
              <a:ext cx="10845277" cy="1200329"/>
            </a:xfrm>
            <a:prstGeom prst="rect">
              <a:avLst/>
            </a:prstGeom>
            <a:noFill/>
          </p:spPr>
          <p:txBody>
            <a:bodyPr wrap="none" rtlCol="0">
              <a:spAutoFit/>
            </a:bodyPr>
            <a:lstStyle/>
            <a:p>
              <a:r>
                <a:rPr lang="ja-JP" altLang="en-US" sz="4000">
                  <a:latin typeface="MS PGothic" panose="020B0600070205080204" pitchFamily="34" charset="-128"/>
                  <a:ea typeface="MS PGothic" panose="020B0600070205080204" pitchFamily="34" charset="-128"/>
                  <a:cs typeface="Noto Sans" panose="020B0502040504020204" pitchFamily="34" charset="0"/>
                </a:rPr>
                <a:t>エコーから</a:t>
              </a:r>
              <a:r>
                <a:rPr lang="en-US" altLang="ja-JP" sz="4000" dirty="0">
                  <a:latin typeface="MS PGothic" panose="020B0600070205080204" pitchFamily="34" charset="-128"/>
                  <a:ea typeface="MS PGothic" panose="020B0600070205080204" pitchFamily="34" charset="-128"/>
                  <a:cs typeface="Noto Sans" panose="020B0502040504020204" pitchFamily="34" charset="0"/>
                </a:rPr>
                <a:t>B-mode</a:t>
              </a:r>
              <a:r>
                <a:rPr lang="ja-JP" altLang="en-US" sz="4000">
                  <a:latin typeface="MS PGothic" panose="020B0600070205080204" pitchFamily="34" charset="-128"/>
                  <a:ea typeface="MS PGothic" panose="020B0600070205080204" pitchFamily="34" charset="-128"/>
                  <a:cs typeface="Noto Sans" panose="020B0502040504020204" pitchFamily="34" charset="0"/>
                </a:rPr>
                <a:t>画像へ</a:t>
              </a:r>
              <a:endParaRPr lang="en-US" altLang="ja-JP" sz="4000" dirty="0">
                <a:latin typeface="MS PGothic" panose="020B0600070205080204" pitchFamily="34" charset="-128"/>
                <a:ea typeface="MS PGothic" panose="020B0600070205080204" pitchFamily="34" charset="-128"/>
                <a:cs typeface="Noto Sans" panose="020B0502040504020204" pitchFamily="34" charset="0"/>
              </a:endParaRPr>
            </a:p>
            <a:p>
              <a:pPr lvl="1"/>
              <a:r>
                <a:rPr lang="ja-JP" altLang="en-US" sz="3200">
                  <a:latin typeface="MS PGothic" panose="020B0600070205080204" pitchFamily="34" charset="-128"/>
                  <a:ea typeface="MS PGothic" panose="020B0600070205080204" pitchFamily="34" charset="-128"/>
                  <a:cs typeface="Noto Sans" panose="020B0502040504020204" pitchFamily="34" charset="0"/>
                </a:rPr>
                <a:t>対数圧縮、包絡線検波、 輝度変換、</a:t>
              </a:r>
              <a:r>
                <a:rPr lang="en-US" altLang="ja-JP" sz="3200" dirty="0">
                  <a:latin typeface="MS PGothic" panose="020B0600070205080204" pitchFamily="34" charset="-128"/>
                  <a:ea typeface="MS PGothic" panose="020B0600070205080204" pitchFamily="34" charset="-128"/>
                  <a:cs typeface="Noto Sans" panose="020B0502040504020204" pitchFamily="34" charset="0"/>
                </a:rPr>
                <a:t>STC</a:t>
              </a:r>
              <a:r>
                <a:rPr lang="ja-JP" altLang="en-US" sz="3200">
                  <a:latin typeface="MS PGothic" panose="020B0600070205080204" pitchFamily="34" charset="-128"/>
                  <a:ea typeface="MS PGothic" panose="020B0600070205080204" pitchFamily="34" charset="-128"/>
                  <a:cs typeface="Noto Sans" panose="020B0502040504020204" pitchFamily="34" charset="0"/>
                </a:rPr>
                <a:t>による減衰補正</a:t>
              </a:r>
              <a:endParaRPr lang="en-US" altLang="ja-JP" sz="3200" dirty="0">
                <a:latin typeface="MS PGothic" panose="020B0600070205080204" pitchFamily="34" charset="-128"/>
                <a:ea typeface="MS PGothic" panose="020B0600070205080204" pitchFamily="34" charset="-128"/>
                <a:cs typeface="Noto Sans" panose="020B0502040504020204" pitchFamily="34" charset="0"/>
              </a:endParaRPr>
            </a:p>
          </p:txBody>
        </p:sp>
        <p:sp>
          <p:nvSpPr>
            <p:cNvPr id="13" name="六角形 12">
              <a:extLst>
                <a:ext uri="{FF2B5EF4-FFF2-40B4-BE49-F238E27FC236}">
                  <a16:creationId xmlns:a16="http://schemas.microsoft.com/office/drawing/2014/main" id="{316C401F-B2C1-94A4-0B9C-C16A5CA88BFA}"/>
                </a:ext>
              </a:extLst>
            </p:cNvPr>
            <p:cNvSpPr>
              <a:spLocks noGrp="1" noRot="1" noMove="1" noResize="1" noEditPoints="1" noAdjustHandles="1" noChangeArrowheads="1" noChangeShapeType="1"/>
            </p:cNvSpPr>
            <p:nvPr/>
          </p:nvSpPr>
          <p:spPr>
            <a:xfrm rot="5400000">
              <a:off x="3491284" y="6731028"/>
              <a:ext cx="340710" cy="293716"/>
            </a:xfrm>
            <a:prstGeom prst="hexagon">
              <a:avLst/>
            </a:prstGeom>
            <a:gradFill>
              <a:gsLst>
                <a:gs pos="0">
                  <a:srgbClr val="6FC281"/>
                </a:gs>
                <a:gs pos="80000">
                  <a:srgbClr val="15B365"/>
                </a:gs>
              </a:gsLst>
              <a:lin ang="16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sp>
        <p:nvSpPr>
          <p:cNvPr id="14" name="テキスト ボックス 13">
            <a:extLst>
              <a:ext uri="{FF2B5EF4-FFF2-40B4-BE49-F238E27FC236}">
                <a16:creationId xmlns:a16="http://schemas.microsoft.com/office/drawing/2014/main" id="{30F4DF05-8503-0886-F8B9-B22EFFB9474D}"/>
              </a:ext>
            </a:extLst>
          </p:cNvPr>
          <p:cNvSpPr txBox="1">
            <a:spLocks noGrp="1" noRot="1" noMove="1" noResize="1" noEditPoints="1" noAdjustHandles="1" noChangeArrowheads="1" noChangeShapeType="1"/>
          </p:cNvSpPr>
          <p:nvPr/>
        </p:nvSpPr>
        <p:spPr>
          <a:xfrm>
            <a:off x="1" y="550800"/>
            <a:ext cx="18288000" cy="830997"/>
          </a:xfrm>
          <a:prstGeom prst="rect">
            <a:avLst/>
          </a:prstGeom>
          <a:noFill/>
        </p:spPr>
        <p:txBody>
          <a:bodyPr wrap="square" lIns="0" tIns="0" rIns="0" bIns="0" anchor="ctr" anchorCtr="0">
            <a:spAutoFit/>
          </a:bodyPr>
          <a:lstStyle>
            <a:defPPr>
              <a:defRPr lang="ja-JP"/>
            </a:defPPr>
            <a:lvl1pPr>
              <a:defRPr sz="5300" b="1" spc="400">
                <a:solidFill>
                  <a:srgbClr val="36515B"/>
                </a:solidFill>
                <a:latin typeface="Noto Sans JP" panose="020B0200000000000000" pitchFamily="50" charset="-128"/>
                <a:ea typeface="Noto Sans JP" panose="020B0200000000000000" pitchFamily="50" charset="-128"/>
              </a:defRPr>
            </a:lvl1pPr>
          </a:lstStyle>
          <a:p>
            <a:pPr algn="ctr"/>
            <a:r>
              <a:rPr lang="ja-JP" altLang="en-US" sz="5400"/>
              <a:t>まとめ</a:t>
            </a:r>
            <a:endParaRPr lang="ja-JP" altLang="en-US" sz="5400" dirty="0"/>
          </a:p>
        </p:txBody>
      </p:sp>
    </p:spTree>
    <p:extLst>
      <p:ext uri="{BB962C8B-B14F-4D97-AF65-F5344CB8AC3E}">
        <p14:creationId xmlns:p14="http://schemas.microsoft.com/office/powerpoint/2010/main" val="2424041176"/>
      </p:ext>
    </p:extLst>
  </p:cSld>
  <p:clrMapOvr>
    <a:masterClrMapping/>
  </p:clrMapOvr>
  <p:transition advTm="60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dissolv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dissolve">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dissolve">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dissolve">
                                      <p:cBhvr>
                                        <p:cTn id="22" dur="500"/>
                                        <p:tgtEl>
                                          <p:spTgt spid="18"/>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dissolve">
                                      <p:cBhvr>
                                        <p:cTn id="2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descr="テキスト&#10;&#10;AI によって生成されたコンテンツは間違っている可能性があります。">
            <a:extLst>
              <a:ext uri="{FF2B5EF4-FFF2-40B4-BE49-F238E27FC236}">
                <a16:creationId xmlns:a16="http://schemas.microsoft.com/office/drawing/2014/main" id="{0165F35B-21CC-2075-A143-6CD7FF923935}"/>
              </a:ext>
            </a:extLst>
          </p:cNvPr>
          <p:cNvPicPr>
            <a:picLocks noGrp="1" noRot="1" noChangeAspect="1" noMove="1" noResize="1" noEditPoints="1" noAdjustHandles="1" noChangeArrowheads="1" noChangeShapeType="1" noCrop="1"/>
          </p:cNvPicPr>
          <p:nvPr/>
        </p:nvPicPr>
        <p:blipFill>
          <a:blip r:embed="rId3"/>
          <a:stretch>
            <a:fillRect/>
          </a:stretch>
        </p:blipFill>
        <p:spPr>
          <a:xfrm>
            <a:off x="1549243" y="686874"/>
            <a:ext cx="15189514" cy="8911663"/>
          </a:xfrm>
          <a:prstGeom prst="rect">
            <a:avLst/>
          </a:prstGeom>
        </p:spPr>
      </p:pic>
    </p:spTree>
    <p:extLst>
      <p:ext uri="{BB962C8B-B14F-4D97-AF65-F5344CB8AC3E}">
        <p14:creationId xmlns:p14="http://schemas.microsoft.com/office/powerpoint/2010/main" val="4163917281"/>
      </p:ext>
    </p:extLst>
  </p:cSld>
  <p:clrMapOvr>
    <a:masterClrMapping/>
  </p:clrMapOvr>
  <p:transition advTm="60000">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123F9A-167E-8954-BB59-536BB5B191DF}"/>
            </a:ext>
          </a:extLst>
        </p:cNvPr>
        <p:cNvGrpSpPr/>
        <p:nvPr/>
      </p:nvGrpSpPr>
      <p:grpSpPr>
        <a:xfrm>
          <a:off x="0" y="0"/>
          <a:ext cx="0" cy="0"/>
          <a:chOff x="0" y="0"/>
          <a:chExt cx="0" cy="0"/>
        </a:xfrm>
      </p:grpSpPr>
      <p:sp>
        <p:nvSpPr>
          <p:cNvPr id="7" name="四角形: 角を丸くする 6">
            <a:extLst>
              <a:ext uri="{FF2B5EF4-FFF2-40B4-BE49-F238E27FC236}">
                <a16:creationId xmlns:a16="http://schemas.microsoft.com/office/drawing/2014/main" id="{A8D3FFB0-98B8-C9AD-340D-440ADE9E23BF}"/>
              </a:ext>
            </a:extLst>
          </p:cNvPr>
          <p:cNvSpPr>
            <a:spLocks noGrp="1" noRot="1" noMove="1" noResize="1" noEditPoints="1" noAdjustHandles="1" noChangeArrowheads="1" noChangeShapeType="1"/>
          </p:cNvSpPr>
          <p:nvPr/>
        </p:nvSpPr>
        <p:spPr>
          <a:xfrm>
            <a:off x="1044151" y="1645920"/>
            <a:ext cx="16492009" cy="7823200"/>
          </a:xfrm>
          <a:prstGeom prst="roundRect">
            <a:avLst>
              <a:gd name="adj" fmla="val 3476"/>
            </a:avLst>
          </a:prstGeom>
          <a:solidFill>
            <a:schemeClr val="bg1">
              <a:alpha val="75000"/>
            </a:schemeClr>
          </a:solidFill>
          <a:ln>
            <a:noFill/>
          </a:ln>
          <a:effectLst>
            <a:outerShdw blurRad="139700" dist="63500" dir="3600000" algn="ctr" rotWithShape="0">
              <a:schemeClr val="tx1">
                <a:alpha val="22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Noto Sans JP" panose="020B0200000000000000" pitchFamily="50" charset="-128"/>
              <a:ea typeface="Noto Sans JP" panose="020B0200000000000000" pitchFamily="50" charset="-128"/>
            </a:endParaRPr>
          </a:p>
        </p:txBody>
      </p:sp>
      <p:pic>
        <p:nvPicPr>
          <p:cNvPr id="9" name="図 8" descr="モニター, 男, テーブル, テレビ が含まれている画像&#10;&#10;自動的に生成された説明">
            <a:extLst>
              <a:ext uri="{FF2B5EF4-FFF2-40B4-BE49-F238E27FC236}">
                <a16:creationId xmlns:a16="http://schemas.microsoft.com/office/drawing/2014/main" id="{574F0C0E-B9AB-45F4-3E9D-4F0A9627CAFE}"/>
              </a:ext>
            </a:extLst>
          </p:cNvPr>
          <p:cNvPicPr>
            <a:picLocks noGrp="1" noRot="1" noChangeAspect="1" noMove="1" noResize="1" noEditPoints="1" noAdjustHandles="1" noChangeArrowheads="1" noChangeShapeType="1" noCrop="1"/>
          </p:cNvPicPr>
          <p:nvPr/>
        </p:nvPicPr>
        <p:blipFill>
          <a:blip r:embed="rId5"/>
          <a:stretch>
            <a:fillRect/>
          </a:stretch>
        </p:blipFill>
        <p:spPr>
          <a:xfrm>
            <a:off x="6034971" y="2994098"/>
            <a:ext cx="2757333" cy="5872422"/>
          </a:xfrm>
          <a:prstGeom prst="rect">
            <a:avLst/>
          </a:prstGeom>
        </p:spPr>
      </p:pic>
      <p:sp>
        <p:nvSpPr>
          <p:cNvPr id="47" name="フリーフォーム: 図形 46">
            <a:extLst>
              <a:ext uri="{FF2B5EF4-FFF2-40B4-BE49-F238E27FC236}">
                <a16:creationId xmlns:a16="http://schemas.microsoft.com/office/drawing/2014/main" id="{7F91553B-42A7-9B3E-B7C7-C4F322044F97}"/>
              </a:ext>
            </a:extLst>
          </p:cNvPr>
          <p:cNvSpPr>
            <a:spLocks noGrp="1" noRot="1" noMove="1" noResize="1" noEditPoints="1" noAdjustHandles="1" noChangeArrowheads="1" noChangeShapeType="1"/>
          </p:cNvSpPr>
          <p:nvPr/>
        </p:nvSpPr>
        <p:spPr>
          <a:xfrm>
            <a:off x="7389188" y="3742267"/>
            <a:ext cx="2577538" cy="4021666"/>
          </a:xfrm>
          <a:custGeom>
            <a:avLst/>
            <a:gdLst>
              <a:gd name="connsiteX0" fmla="*/ 2573867 w 2573867"/>
              <a:gd name="connsiteY0" fmla="*/ 0 h 3979333"/>
              <a:gd name="connsiteX1" fmla="*/ 2133600 w 2573867"/>
              <a:gd name="connsiteY1" fmla="*/ 0 h 3979333"/>
              <a:gd name="connsiteX2" fmla="*/ 2133600 w 2573867"/>
              <a:gd name="connsiteY2" fmla="*/ 3979333 h 3979333"/>
              <a:gd name="connsiteX3" fmla="*/ 0 w 2573867"/>
              <a:gd name="connsiteY3" fmla="*/ 3979333 h 3979333"/>
            </a:gdLst>
            <a:ahLst/>
            <a:cxnLst>
              <a:cxn ang="0">
                <a:pos x="connsiteX0" y="connsiteY0"/>
              </a:cxn>
              <a:cxn ang="0">
                <a:pos x="connsiteX1" y="connsiteY1"/>
              </a:cxn>
              <a:cxn ang="0">
                <a:pos x="connsiteX2" y="connsiteY2"/>
              </a:cxn>
              <a:cxn ang="0">
                <a:pos x="connsiteX3" y="connsiteY3"/>
              </a:cxn>
            </a:cxnLst>
            <a:rect l="l" t="t" r="r" b="b"/>
            <a:pathLst>
              <a:path w="2573867" h="3979333">
                <a:moveTo>
                  <a:pt x="2573867" y="0"/>
                </a:moveTo>
                <a:lnTo>
                  <a:pt x="2133600" y="0"/>
                </a:lnTo>
                <a:lnTo>
                  <a:pt x="2133600" y="3979333"/>
                </a:lnTo>
                <a:lnTo>
                  <a:pt x="0" y="3979333"/>
                </a:lnTo>
              </a:path>
            </a:pathLst>
          </a:custGeom>
          <a:noFill/>
          <a:ln w="60325">
            <a:solidFill>
              <a:schemeClr val="bg1">
                <a:lumMod val="65000"/>
              </a:schemeClr>
            </a:solid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50" name="グループ化 49">
            <a:extLst>
              <a:ext uri="{FF2B5EF4-FFF2-40B4-BE49-F238E27FC236}">
                <a16:creationId xmlns:a16="http://schemas.microsoft.com/office/drawing/2014/main" id="{E2F9F8F0-9EEA-7BC4-0175-9AFD0C55E992}"/>
              </a:ext>
            </a:extLst>
          </p:cNvPr>
          <p:cNvGrpSpPr>
            <a:grpSpLocks noGrp="1" noUngrp="1" noRot="1" noMove="1" noResize="1"/>
          </p:cNvGrpSpPr>
          <p:nvPr/>
        </p:nvGrpSpPr>
        <p:grpSpPr>
          <a:xfrm>
            <a:off x="1509101" y="2540002"/>
            <a:ext cx="4949069" cy="2776142"/>
            <a:chOff x="1570061" y="2641602"/>
            <a:chExt cx="4644471" cy="2421466"/>
          </a:xfrm>
        </p:grpSpPr>
        <p:sp>
          <p:nvSpPr>
            <p:cNvPr id="49" name="四角形: 角を丸くする 48">
              <a:extLst>
                <a:ext uri="{FF2B5EF4-FFF2-40B4-BE49-F238E27FC236}">
                  <a16:creationId xmlns:a16="http://schemas.microsoft.com/office/drawing/2014/main" id="{FBC4A2B7-CEFA-2849-3C63-D5CD7E3C3A85}"/>
                </a:ext>
              </a:extLst>
            </p:cNvPr>
            <p:cNvSpPr>
              <a:spLocks noGrp="1" noRot="1" noMove="1" noResize="1" noEditPoints="1" noAdjustHandles="1" noChangeArrowheads="1" noChangeShapeType="1"/>
            </p:cNvSpPr>
            <p:nvPr/>
          </p:nvSpPr>
          <p:spPr>
            <a:xfrm>
              <a:off x="1570061" y="2641602"/>
              <a:ext cx="3897949" cy="2421466"/>
            </a:xfrm>
            <a:prstGeom prst="roundRect">
              <a:avLst>
                <a:gd name="adj" fmla="val 3890"/>
              </a:avLst>
            </a:prstGeom>
            <a:solidFill>
              <a:srgbClr val="36515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8" name="フリーフォーム: 図形 47">
              <a:extLst>
                <a:ext uri="{FF2B5EF4-FFF2-40B4-BE49-F238E27FC236}">
                  <a16:creationId xmlns:a16="http://schemas.microsoft.com/office/drawing/2014/main" id="{3DB8FAB9-A4F4-D406-7114-06699D7827D9}"/>
                </a:ext>
              </a:extLst>
            </p:cNvPr>
            <p:cNvSpPr>
              <a:spLocks noGrp="1" noRot="1" noMove="1" noResize="1" noEditPoints="1" noAdjustHandles="1" noChangeArrowheads="1" noChangeShapeType="1"/>
            </p:cNvSpPr>
            <p:nvPr/>
          </p:nvSpPr>
          <p:spPr>
            <a:xfrm>
              <a:off x="5415533" y="2641602"/>
              <a:ext cx="798999" cy="2421466"/>
            </a:xfrm>
            <a:custGeom>
              <a:avLst/>
              <a:gdLst>
                <a:gd name="connsiteX0" fmla="*/ 795866 w 821266"/>
                <a:gd name="connsiteY0" fmla="*/ 330200 h 2252134"/>
                <a:gd name="connsiteX1" fmla="*/ 0 w 821266"/>
                <a:gd name="connsiteY1" fmla="*/ 0 h 2252134"/>
                <a:gd name="connsiteX2" fmla="*/ 0 w 821266"/>
                <a:gd name="connsiteY2" fmla="*/ 2252134 h 2252134"/>
                <a:gd name="connsiteX3" fmla="*/ 821266 w 821266"/>
                <a:gd name="connsiteY3" fmla="*/ 1397000 h 2252134"/>
                <a:gd name="connsiteX4" fmla="*/ 795866 w 821266"/>
                <a:gd name="connsiteY4" fmla="*/ 330200 h 22521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1266" h="2252134">
                  <a:moveTo>
                    <a:pt x="795866" y="330200"/>
                  </a:moveTo>
                  <a:lnTo>
                    <a:pt x="0" y="0"/>
                  </a:lnTo>
                  <a:lnTo>
                    <a:pt x="0" y="2252134"/>
                  </a:lnTo>
                  <a:lnTo>
                    <a:pt x="821266" y="1397000"/>
                  </a:lnTo>
                  <a:lnTo>
                    <a:pt x="795866" y="330200"/>
                  </a:lnTo>
                  <a:close/>
                </a:path>
              </a:pathLst>
            </a:custGeom>
            <a:solidFill>
              <a:schemeClr val="accent1">
                <a:alpha val="33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6" name="テキスト ボックス 5">
            <a:extLst>
              <a:ext uri="{FF2B5EF4-FFF2-40B4-BE49-F238E27FC236}">
                <a16:creationId xmlns:a16="http://schemas.microsoft.com/office/drawing/2014/main" id="{D0A07494-8937-F5B8-C71B-A9A70D065B33}"/>
              </a:ext>
            </a:extLst>
          </p:cNvPr>
          <p:cNvSpPr txBox="1">
            <a:spLocks noGrp="1" noRot="1" noMove="1" noResize="1" noEditPoints="1" noAdjustHandles="1" noChangeArrowheads="1" noChangeShapeType="1"/>
          </p:cNvSpPr>
          <p:nvPr/>
        </p:nvSpPr>
        <p:spPr>
          <a:xfrm>
            <a:off x="1050613" y="550800"/>
            <a:ext cx="7804629" cy="815608"/>
          </a:xfrm>
          <a:prstGeom prst="rect">
            <a:avLst/>
          </a:prstGeom>
          <a:noFill/>
        </p:spPr>
        <p:txBody>
          <a:bodyPr wrap="square" lIns="0" tIns="0" rIns="0" bIns="0" anchor="ctr" anchorCtr="0">
            <a:spAutoFit/>
          </a:bodyPr>
          <a:lstStyle>
            <a:defPPr>
              <a:defRPr lang="ja-JP"/>
            </a:defPPr>
            <a:lvl1pPr>
              <a:defRPr sz="5300" b="1" spc="500">
                <a:solidFill>
                  <a:schemeClr val="bg1"/>
                </a:solidFill>
                <a:latin typeface="Noto Sans JP" panose="020B0200000000000000" pitchFamily="50" charset="-128"/>
                <a:ea typeface="Noto Sans JP" panose="020B0200000000000000" pitchFamily="50" charset="-128"/>
              </a:defRPr>
            </a:lvl1pPr>
          </a:lstStyle>
          <a:p>
            <a:r>
              <a:rPr lang="ja-JP" altLang="en-US" dirty="0"/>
              <a:t>超音波診断装置</a:t>
            </a:r>
          </a:p>
        </p:txBody>
      </p:sp>
      <p:grpSp>
        <p:nvGrpSpPr>
          <p:cNvPr id="24" name="グループ化 23">
            <a:extLst>
              <a:ext uri="{FF2B5EF4-FFF2-40B4-BE49-F238E27FC236}">
                <a16:creationId xmlns:a16="http://schemas.microsoft.com/office/drawing/2014/main" id="{D516BD1C-A011-931E-BE66-B3D129E05473}"/>
              </a:ext>
            </a:extLst>
          </p:cNvPr>
          <p:cNvGrpSpPr>
            <a:grpSpLocks noGrp="1" noUngrp="1" noRot="1" noMove="1" noResize="1"/>
          </p:cNvGrpSpPr>
          <p:nvPr/>
        </p:nvGrpSpPr>
        <p:grpSpPr>
          <a:xfrm>
            <a:off x="9966726" y="2406832"/>
            <a:ext cx="2152657" cy="665350"/>
            <a:chOff x="9800882" y="2882926"/>
            <a:chExt cx="3064218" cy="681165"/>
          </a:xfrm>
        </p:grpSpPr>
        <p:sp>
          <p:nvSpPr>
            <p:cNvPr id="20" name="四角形: 1 つの角を丸める 19">
              <a:extLst>
                <a:ext uri="{FF2B5EF4-FFF2-40B4-BE49-F238E27FC236}">
                  <a16:creationId xmlns:a16="http://schemas.microsoft.com/office/drawing/2014/main" id="{21E5D51B-E337-0286-52BB-E2E53293BD12}"/>
                </a:ext>
              </a:extLst>
            </p:cNvPr>
            <p:cNvSpPr>
              <a:spLocks noGrp="1" noRot="1" noMove="1" noResize="1" noEditPoints="1" noAdjustHandles="1" noChangeArrowheads="1" noChangeShapeType="1"/>
            </p:cNvSpPr>
            <p:nvPr/>
          </p:nvSpPr>
          <p:spPr>
            <a:xfrm rot="10800000" flipH="1">
              <a:off x="10108442" y="2882927"/>
              <a:ext cx="2756658" cy="681164"/>
            </a:xfrm>
            <a:prstGeom prst="round1Rect">
              <a:avLst>
                <a:gd name="adj" fmla="val 32515"/>
              </a:avLst>
            </a:prstGeom>
            <a:solidFill>
              <a:srgbClr val="36515B"/>
            </a:solidFill>
            <a:ln w="571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dirty="0">
                <a:latin typeface="Noto Sans JP" panose="020B0200000000000000" pitchFamily="50" charset="-128"/>
                <a:ea typeface="Noto Sans JP" panose="020B0200000000000000" pitchFamily="50" charset="-128"/>
              </a:endParaRPr>
            </a:p>
          </p:txBody>
        </p:sp>
        <p:sp>
          <p:nvSpPr>
            <p:cNvPr id="23" name="四角形: 上の 2 つの角を丸める 22">
              <a:extLst>
                <a:ext uri="{FF2B5EF4-FFF2-40B4-BE49-F238E27FC236}">
                  <a16:creationId xmlns:a16="http://schemas.microsoft.com/office/drawing/2014/main" id="{E1EDDD0E-724E-D017-106F-F6126CA17AC8}"/>
                </a:ext>
              </a:extLst>
            </p:cNvPr>
            <p:cNvSpPr>
              <a:spLocks noGrp="1" noRot="1" noMove="1" noResize="1" noEditPoints="1" noAdjustHandles="1" noChangeArrowheads="1" noChangeShapeType="1"/>
            </p:cNvSpPr>
            <p:nvPr/>
          </p:nvSpPr>
          <p:spPr>
            <a:xfrm>
              <a:off x="9800882" y="2882926"/>
              <a:ext cx="1371600" cy="680400"/>
            </a:xfrm>
            <a:prstGeom prst="round2SameRect">
              <a:avLst>
                <a:gd name="adj1" fmla="val 29291"/>
                <a:gd name="adj2" fmla="val 0"/>
              </a:avLst>
            </a:prstGeom>
            <a:solidFill>
              <a:srgbClr val="36515B"/>
            </a:solidFill>
            <a:ln w="571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dirty="0">
                <a:latin typeface="Noto Sans JP" panose="020B0200000000000000" pitchFamily="50" charset="-128"/>
                <a:ea typeface="Noto Sans JP" panose="020B0200000000000000" pitchFamily="50" charset="-128"/>
              </a:endParaRPr>
            </a:p>
          </p:txBody>
        </p:sp>
      </p:grpSp>
      <p:sp>
        <p:nvSpPr>
          <p:cNvPr id="26" name="テキスト ボックス 25">
            <a:extLst>
              <a:ext uri="{FF2B5EF4-FFF2-40B4-BE49-F238E27FC236}">
                <a16:creationId xmlns:a16="http://schemas.microsoft.com/office/drawing/2014/main" id="{1B867DA5-C1F7-4BA5-B17E-91E5D96EEC4D}"/>
              </a:ext>
            </a:extLst>
          </p:cNvPr>
          <p:cNvSpPr txBox="1">
            <a:spLocks noGrp="1" noRot="1" noMove="1" noResize="1" noEditPoints="1" noAdjustHandles="1" noChangeArrowheads="1" noChangeShapeType="1"/>
          </p:cNvSpPr>
          <p:nvPr/>
        </p:nvSpPr>
        <p:spPr>
          <a:xfrm>
            <a:off x="9966726" y="2501823"/>
            <a:ext cx="2152658" cy="492443"/>
          </a:xfrm>
          <a:prstGeom prst="rect">
            <a:avLst/>
          </a:prstGeom>
          <a:noFill/>
        </p:spPr>
        <p:txBody>
          <a:bodyPr wrap="square" lIns="0" tIns="0" rIns="0" bIns="0" anchor="ctr" anchorCtr="0">
            <a:spAutoFit/>
          </a:bodyPr>
          <a:lstStyle>
            <a:defPPr>
              <a:defRPr lang="ja-JP"/>
            </a:defPPr>
            <a:lvl1pPr algn="dist">
              <a:defRPr sz="8400" b="1">
                <a:solidFill>
                  <a:srgbClr val="3B565F"/>
                </a:solidFill>
                <a:latin typeface="Noto Sans JP" panose="020B0200000000000000" pitchFamily="50" charset="-128"/>
                <a:ea typeface="Noto Sans JP" panose="020B0200000000000000" pitchFamily="50" charset="-128"/>
              </a:defRPr>
            </a:lvl1pPr>
          </a:lstStyle>
          <a:p>
            <a:pPr algn="ctr"/>
            <a:r>
              <a:rPr lang="ja-JP" altLang="en-US" sz="3200" spc="500" dirty="0">
                <a:solidFill>
                  <a:schemeClr val="bg1"/>
                </a:solidFill>
                <a:latin typeface="MS PGothic" panose="020B0600070205080204" pitchFamily="34" charset="-128"/>
                <a:ea typeface="MS PGothic" panose="020B0600070205080204" pitchFamily="34" charset="-128"/>
              </a:rPr>
              <a:t>超音波</a:t>
            </a:r>
          </a:p>
        </p:txBody>
      </p:sp>
      <p:pic>
        <p:nvPicPr>
          <p:cNvPr id="25" name="図 24" descr="人の足&#10;&#10;自動的に生成された説明">
            <a:extLst>
              <a:ext uri="{FF2B5EF4-FFF2-40B4-BE49-F238E27FC236}">
                <a16:creationId xmlns:a16="http://schemas.microsoft.com/office/drawing/2014/main" id="{33192E94-F2EC-4832-40A3-2400A23C99B0}"/>
              </a:ext>
            </a:extLst>
          </p:cNvPr>
          <p:cNvPicPr>
            <a:picLocks noGrp="1" noRot="1" noChangeAspect="1" noMove="1" noResize="1" noEditPoints="1" noAdjustHandles="1" noChangeArrowheads="1" noChangeShapeType="1" noCrop="1"/>
          </p:cNvPicPr>
          <p:nvPr/>
        </p:nvPicPr>
        <p:blipFill rotWithShape="1">
          <a:blip r:embed="rId6"/>
          <a:srcRect l="2017" t="9111" r="18763"/>
          <a:stretch/>
        </p:blipFill>
        <p:spPr>
          <a:xfrm>
            <a:off x="9966726" y="4249198"/>
            <a:ext cx="7060704" cy="4556670"/>
          </a:xfrm>
          <a:prstGeom prst="roundRect">
            <a:avLst>
              <a:gd name="adj" fmla="val 4604"/>
            </a:avLst>
          </a:prstGeom>
        </p:spPr>
      </p:pic>
      <p:sp>
        <p:nvSpPr>
          <p:cNvPr id="29" name="Text Box 20">
            <a:extLst>
              <a:ext uri="{FF2B5EF4-FFF2-40B4-BE49-F238E27FC236}">
                <a16:creationId xmlns:a16="http://schemas.microsoft.com/office/drawing/2014/main" id="{6AD616FA-4A1B-95F4-BD8C-A34E7F21F5A3}"/>
              </a:ext>
            </a:extLst>
          </p:cNvPr>
          <p:cNvSpPr txBox="1">
            <a:spLocks noGrp="1" noRot="1" noMove="1" noResize="1" noEditPoints="1" noAdjustHandles="1" noChangeArrowheads="1" noChangeShapeType="1"/>
          </p:cNvSpPr>
          <p:nvPr/>
        </p:nvSpPr>
        <p:spPr bwMode="auto">
          <a:xfrm>
            <a:off x="6534309" y="2411215"/>
            <a:ext cx="181702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spAutoFit/>
          </a:bodyPr>
          <a:lstStyle>
            <a:lvl1pPr eaLnBrk="0" hangingPunct="0">
              <a:defRPr kumimoji="1">
                <a:solidFill>
                  <a:schemeClr val="tx1"/>
                </a:solidFill>
                <a:latin typeface="Garamond" pitchFamily="18" charset="0"/>
                <a:ea typeface="ＭＳ Ｐゴシック" pitchFamily="50" charset="-128"/>
              </a:defRPr>
            </a:lvl1pPr>
            <a:lvl2pPr marL="742950" indent="-285750" eaLnBrk="0" hangingPunct="0">
              <a:defRPr kumimoji="1">
                <a:solidFill>
                  <a:schemeClr val="tx1"/>
                </a:solidFill>
                <a:latin typeface="Garamond" pitchFamily="18" charset="0"/>
                <a:ea typeface="ＭＳ Ｐゴシック" pitchFamily="50" charset="-128"/>
              </a:defRPr>
            </a:lvl2pPr>
            <a:lvl3pPr marL="1143000" indent="-228600" eaLnBrk="0" hangingPunct="0">
              <a:defRPr kumimoji="1">
                <a:solidFill>
                  <a:schemeClr val="tx1"/>
                </a:solidFill>
                <a:latin typeface="Garamond" pitchFamily="18" charset="0"/>
                <a:ea typeface="ＭＳ Ｐゴシック" pitchFamily="50" charset="-128"/>
              </a:defRPr>
            </a:lvl3pPr>
            <a:lvl4pPr marL="1600200" indent="-228600" eaLnBrk="0" hangingPunct="0">
              <a:defRPr kumimoji="1">
                <a:solidFill>
                  <a:schemeClr val="tx1"/>
                </a:solidFill>
                <a:latin typeface="Garamond" pitchFamily="18" charset="0"/>
                <a:ea typeface="ＭＳ Ｐゴシック" pitchFamily="50" charset="-128"/>
              </a:defRPr>
            </a:lvl4pPr>
            <a:lvl5pPr marL="2057400" indent="-228600" eaLnBrk="0" hangingPunct="0">
              <a:defRPr kumimoji="1">
                <a:solidFill>
                  <a:schemeClr val="tx1"/>
                </a:solidFill>
                <a:latin typeface="Garamond" pitchFamily="18"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9pPr>
          </a:lstStyle>
          <a:p>
            <a:pPr defTabSz="1371417" eaLnBrk="1" fontAlgn="base" hangingPunct="1">
              <a:spcBef>
                <a:spcPct val="0"/>
              </a:spcBef>
              <a:spcAft>
                <a:spcPct val="0"/>
              </a:spcAft>
              <a:defRPr/>
            </a:pPr>
            <a:r>
              <a:rPr lang="ja-JP" altLang="en-US" sz="3600" b="1" dirty="0">
                <a:solidFill>
                  <a:schemeClr val="tx1">
                    <a:lumMod val="75000"/>
                    <a:lumOff val="25000"/>
                  </a:schemeClr>
                </a:solidFill>
                <a:latin typeface="MS PGothic" panose="020B0600070205080204" pitchFamily="34" charset="-128"/>
                <a:ea typeface="MS PGothic" panose="020B0600070205080204" pitchFamily="34" charset="-128"/>
              </a:rPr>
              <a:t>モニター</a:t>
            </a:r>
          </a:p>
        </p:txBody>
      </p:sp>
      <p:sp>
        <p:nvSpPr>
          <p:cNvPr id="30" name="Text Box 22">
            <a:extLst>
              <a:ext uri="{FF2B5EF4-FFF2-40B4-BE49-F238E27FC236}">
                <a16:creationId xmlns:a16="http://schemas.microsoft.com/office/drawing/2014/main" id="{6735CA5C-6556-D698-9E4E-1465C5AF8278}"/>
              </a:ext>
            </a:extLst>
          </p:cNvPr>
          <p:cNvSpPr txBox="1">
            <a:spLocks noGrp="1" noRot="1" noMove="1" noResize="1" noEditPoints="1" noAdjustHandles="1" noChangeArrowheads="1" noChangeShapeType="1"/>
          </p:cNvSpPr>
          <p:nvPr/>
        </p:nvSpPr>
        <p:spPr bwMode="auto">
          <a:xfrm>
            <a:off x="3404575" y="7166433"/>
            <a:ext cx="241916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spAutoFit/>
          </a:bodyPr>
          <a:lstStyle>
            <a:defPPr>
              <a:defRPr lang="ja-JP"/>
            </a:defPPr>
            <a:lvl1pPr defTabSz="1371417" fontAlgn="base">
              <a:spcBef>
                <a:spcPct val="0"/>
              </a:spcBef>
              <a:spcAft>
                <a:spcPct val="0"/>
              </a:spcAft>
              <a:defRPr sz="2400" b="1">
                <a:solidFill>
                  <a:schemeClr val="tx1">
                    <a:lumMod val="75000"/>
                    <a:lumOff val="25000"/>
                  </a:schemeClr>
                </a:solidFill>
                <a:latin typeface="Noto Sans JP" panose="020B0200000000000000" pitchFamily="50" charset="-128"/>
                <a:ea typeface="Noto Sans JP" panose="020B0200000000000000" pitchFamily="50" charset="-128"/>
              </a:defRPr>
            </a:lvl1pPr>
            <a:lvl2pPr marL="742950" indent="-285750" eaLnBrk="0" hangingPunct="0">
              <a:defRPr>
                <a:latin typeface="Garamond" pitchFamily="18" charset="0"/>
                <a:ea typeface="ＭＳ Ｐゴシック" pitchFamily="50" charset="-128"/>
              </a:defRPr>
            </a:lvl2pPr>
            <a:lvl3pPr marL="1143000" indent="-228600" eaLnBrk="0" hangingPunct="0">
              <a:defRPr>
                <a:latin typeface="Garamond" pitchFamily="18" charset="0"/>
                <a:ea typeface="ＭＳ Ｐゴシック" pitchFamily="50" charset="-128"/>
              </a:defRPr>
            </a:lvl3pPr>
            <a:lvl4pPr marL="1600200" indent="-228600" eaLnBrk="0" hangingPunct="0">
              <a:defRPr>
                <a:latin typeface="Garamond" pitchFamily="18" charset="0"/>
                <a:ea typeface="ＭＳ Ｐゴシック" pitchFamily="50" charset="-128"/>
              </a:defRPr>
            </a:lvl4pPr>
            <a:lvl5pPr marL="2057400" indent="-228600" eaLnBrk="0" hangingPunct="0">
              <a:defRPr>
                <a:latin typeface="Garamond" pitchFamily="18" charset="0"/>
                <a:ea typeface="ＭＳ Ｐゴシック" pitchFamily="50" charset="-128"/>
              </a:defRPr>
            </a:lvl5pPr>
            <a:lvl6pPr marL="2514600" indent="-228600" eaLnBrk="0" fontAlgn="base" hangingPunct="0">
              <a:spcBef>
                <a:spcPct val="0"/>
              </a:spcBef>
              <a:spcAft>
                <a:spcPct val="0"/>
              </a:spcAft>
              <a:defRPr>
                <a:latin typeface="Garamond" pitchFamily="18" charset="0"/>
                <a:ea typeface="ＭＳ Ｐゴシック" pitchFamily="50" charset="-128"/>
              </a:defRPr>
            </a:lvl6pPr>
            <a:lvl7pPr marL="2971800" indent="-228600" eaLnBrk="0" fontAlgn="base" hangingPunct="0">
              <a:spcBef>
                <a:spcPct val="0"/>
              </a:spcBef>
              <a:spcAft>
                <a:spcPct val="0"/>
              </a:spcAft>
              <a:defRPr>
                <a:latin typeface="Garamond" pitchFamily="18" charset="0"/>
                <a:ea typeface="ＭＳ Ｐゴシック" pitchFamily="50" charset="-128"/>
              </a:defRPr>
            </a:lvl7pPr>
            <a:lvl8pPr marL="3429000" indent="-228600" eaLnBrk="0" fontAlgn="base" hangingPunct="0">
              <a:spcBef>
                <a:spcPct val="0"/>
              </a:spcBef>
              <a:spcAft>
                <a:spcPct val="0"/>
              </a:spcAft>
              <a:defRPr>
                <a:latin typeface="Garamond" pitchFamily="18" charset="0"/>
                <a:ea typeface="ＭＳ Ｐゴシック" pitchFamily="50" charset="-128"/>
              </a:defRPr>
            </a:lvl8pPr>
            <a:lvl9pPr marL="3886200" indent="-228600" eaLnBrk="0" fontAlgn="base" hangingPunct="0">
              <a:spcBef>
                <a:spcPct val="0"/>
              </a:spcBef>
              <a:spcAft>
                <a:spcPct val="0"/>
              </a:spcAft>
              <a:defRPr>
                <a:latin typeface="Garamond" pitchFamily="18" charset="0"/>
                <a:ea typeface="ＭＳ Ｐゴシック" pitchFamily="50" charset="-128"/>
              </a:defRPr>
            </a:lvl9pPr>
          </a:lstStyle>
          <a:p>
            <a:pPr algn="r"/>
            <a:r>
              <a:rPr lang="ja-JP" altLang="en-US" sz="3600" dirty="0">
                <a:latin typeface="MS PGothic" panose="020B0600070205080204" pitchFamily="34" charset="-128"/>
                <a:ea typeface="MS PGothic" panose="020B0600070205080204" pitchFamily="34" charset="-128"/>
              </a:rPr>
              <a:t>装置本体</a:t>
            </a:r>
          </a:p>
        </p:txBody>
      </p:sp>
      <p:pic>
        <p:nvPicPr>
          <p:cNvPr id="31" name="図 30" descr="花瓶の白黒写真&#10;&#10;自動的に生成された説明">
            <a:extLst>
              <a:ext uri="{FF2B5EF4-FFF2-40B4-BE49-F238E27FC236}">
                <a16:creationId xmlns:a16="http://schemas.microsoft.com/office/drawing/2014/main" id="{EB0113AD-5D52-F167-F83D-D2BF270B5959}"/>
              </a:ext>
            </a:extLst>
          </p:cNvPr>
          <p:cNvPicPr>
            <a:picLocks noGrp="1" noRot="1" noChangeAspect="1" noMove="1" noResize="1" noEditPoints="1" noAdjustHandles="1" noChangeArrowheads="1" noChangeShapeType="1" noCrop="1"/>
          </p:cNvPicPr>
          <p:nvPr/>
        </p:nvPicPr>
        <p:blipFill rotWithShape="1">
          <a:blip r:embed="rId7"/>
          <a:srcRect l="12979" t="12516" r="12979" b="13900"/>
          <a:stretch/>
        </p:blipFill>
        <p:spPr>
          <a:xfrm rot="19488204">
            <a:off x="11277310" y="4197189"/>
            <a:ext cx="1504120" cy="1934472"/>
          </a:xfrm>
          <a:prstGeom prst="rect">
            <a:avLst/>
          </a:prstGeom>
        </p:spPr>
      </p:pic>
      <p:cxnSp>
        <p:nvCxnSpPr>
          <p:cNvPr id="35" name="直線矢印コネクタ 34">
            <a:extLst>
              <a:ext uri="{FF2B5EF4-FFF2-40B4-BE49-F238E27FC236}">
                <a16:creationId xmlns:a16="http://schemas.microsoft.com/office/drawing/2014/main" id="{B257974F-614E-4D19-7D7E-741F1777A3C5}"/>
              </a:ext>
            </a:extLst>
          </p:cNvPr>
          <p:cNvCxnSpPr>
            <a:cxnSpLocks noGrp="1" noRot="1" noMove="1" noResize="1" noEditPoints="1" noAdjustHandles="1" noChangeArrowheads="1" noChangeShapeType="1"/>
          </p:cNvCxnSpPr>
          <p:nvPr/>
        </p:nvCxnSpPr>
        <p:spPr>
          <a:xfrm>
            <a:off x="12416594" y="5990601"/>
            <a:ext cx="511833" cy="706359"/>
          </a:xfrm>
          <a:prstGeom prst="straightConnector1">
            <a:avLst/>
          </a:prstGeom>
          <a:ln w="82550">
            <a:solidFill>
              <a:srgbClr val="0070C0"/>
            </a:solidFill>
            <a:tailEnd type="triangle" w="lg" len="lg"/>
          </a:ln>
          <a:effectLst>
            <a:glow rad="25400">
              <a:schemeClr val="bg1"/>
            </a:glow>
          </a:effectLst>
        </p:spPr>
        <p:style>
          <a:lnRef idx="1">
            <a:schemeClr val="accent1"/>
          </a:lnRef>
          <a:fillRef idx="0">
            <a:schemeClr val="accent1"/>
          </a:fillRef>
          <a:effectRef idx="0">
            <a:schemeClr val="accent1"/>
          </a:effectRef>
          <a:fontRef idx="minor">
            <a:schemeClr val="tx1"/>
          </a:fontRef>
        </p:style>
      </p:cxnSp>
      <p:cxnSp>
        <p:nvCxnSpPr>
          <p:cNvPr id="38" name="直線矢印コネクタ 37">
            <a:extLst>
              <a:ext uri="{FF2B5EF4-FFF2-40B4-BE49-F238E27FC236}">
                <a16:creationId xmlns:a16="http://schemas.microsoft.com/office/drawing/2014/main" id="{743F1635-735C-4E52-4A38-8A2A0206FE14}"/>
              </a:ext>
            </a:extLst>
          </p:cNvPr>
          <p:cNvCxnSpPr>
            <a:cxnSpLocks noGrp="1" noRot="1" noMove="1" noResize="1" noEditPoints="1" noAdjustHandles="1" noChangeArrowheads="1" noChangeShapeType="1"/>
          </p:cNvCxnSpPr>
          <p:nvPr/>
        </p:nvCxnSpPr>
        <p:spPr>
          <a:xfrm flipH="1" flipV="1">
            <a:off x="12768747" y="5714370"/>
            <a:ext cx="511833" cy="653164"/>
          </a:xfrm>
          <a:prstGeom prst="straightConnector1">
            <a:avLst/>
          </a:prstGeom>
          <a:ln w="82550">
            <a:solidFill>
              <a:srgbClr val="7030A0"/>
            </a:solidFill>
            <a:tailEnd type="triangle" w="lg" len="lg"/>
          </a:ln>
          <a:effectLst>
            <a:glow rad="25400">
              <a:schemeClr val="bg1"/>
            </a:glow>
          </a:effectLst>
        </p:spPr>
        <p:style>
          <a:lnRef idx="1">
            <a:schemeClr val="accent1"/>
          </a:lnRef>
          <a:fillRef idx="0">
            <a:schemeClr val="accent1"/>
          </a:fillRef>
          <a:effectRef idx="0">
            <a:schemeClr val="accent1"/>
          </a:effectRef>
          <a:fontRef idx="minor">
            <a:schemeClr val="tx1"/>
          </a:fontRef>
        </p:style>
      </p:cxnSp>
      <p:sp>
        <p:nvSpPr>
          <p:cNvPr id="41" name="Text Box 8">
            <a:extLst>
              <a:ext uri="{FF2B5EF4-FFF2-40B4-BE49-F238E27FC236}">
                <a16:creationId xmlns:a16="http://schemas.microsoft.com/office/drawing/2014/main" id="{FC157C5A-C434-A3B4-F7CD-FF5C96EECFE5}"/>
              </a:ext>
            </a:extLst>
          </p:cNvPr>
          <p:cNvSpPr txBox="1">
            <a:spLocks noGrp="1" noRot="1" noMove="1" noResize="1" noEditPoints="1" noAdjustHandles="1" noChangeArrowheads="1" noChangeShapeType="1"/>
          </p:cNvSpPr>
          <p:nvPr/>
        </p:nvSpPr>
        <p:spPr bwMode="auto">
          <a:xfrm>
            <a:off x="11792177" y="4000538"/>
            <a:ext cx="214538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spAutoFit/>
          </a:bodyPr>
          <a:lstStyle>
            <a:defPPr>
              <a:defRPr lang="ja-JP"/>
            </a:defPPr>
            <a:lvl1pPr algn="ctr" defTabSz="1371417" fontAlgn="base">
              <a:spcBef>
                <a:spcPct val="0"/>
              </a:spcBef>
              <a:spcAft>
                <a:spcPct val="0"/>
              </a:spcAft>
              <a:defRPr sz="2800" b="1">
                <a:solidFill>
                  <a:schemeClr val="tx1">
                    <a:lumMod val="75000"/>
                    <a:lumOff val="25000"/>
                  </a:schemeClr>
                </a:solidFill>
                <a:latin typeface="Noto Sans JP" panose="020B0200000000000000" pitchFamily="50" charset="-128"/>
                <a:ea typeface="Noto Sans JP" panose="020B0200000000000000" pitchFamily="50" charset="-128"/>
              </a:defRPr>
            </a:lvl1pPr>
            <a:lvl2pPr marL="742950" indent="-285750" eaLnBrk="0" hangingPunct="0">
              <a:defRPr>
                <a:latin typeface="Garamond" pitchFamily="18" charset="0"/>
                <a:ea typeface="ＭＳ Ｐゴシック" pitchFamily="50" charset="-128"/>
              </a:defRPr>
            </a:lvl2pPr>
            <a:lvl3pPr marL="1143000" indent="-228600" eaLnBrk="0" hangingPunct="0">
              <a:defRPr>
                <a:latin typeface="Garamond" pitchFamily="18" charset="0"/>
                <a:ea typeface="ＭＳ Ｐゴシック" pitchFamily="50" charset="-128"/>
              </a:defRPr>
            </a:lvl3pPr>
            <a:lvl4pPr marL="1600200" indent="-228600" eaLnBrk="0" hangingPunct="0">
              <a:defRPr>
                <a:latin typeface="Garamond" pitchFamily="18" charset="0"/>
                <a:ea typeface="ＭＳ Ｐゴシック" pitchFamily="50" charset="-128"/>
              </a:defRPr>
            </a:lvl4pPr>
            <a:lvl5pPr marL="2057400" indent="-228600" eaLnBrk="0" hangingPunct="0">
              <a:defRPr>
                <a:latin typeface="Garamond" pitchFamily="18" charset="0"/>
                <a:ea typeface="ＭＳ Ｐゴシック" pitchFamily="50" charset="-128"/>
              </a:defRPr>
            </a:lvl5pPr>
            <a:lvl6pPr marL="2514600" indent="-228600" eaLnBrk="0" fontAlgn="base" hangingPunct="0">
              <a:spcBef>
                <a:spcPct val="0"/>
              </a:spcBef>
              <a:spcAft>
                <a:spcPct val="0"/>
              </a:spcAft>
              <a:defRPr>
                <a:latin typeface="Garamond" pitchFamily="18" charset="0"/>
                <a:ea typeface="ＭＳ Ｐゴシック" pitchFamily="50" charset="-128"/>
              </a:defRPr>
            </a:lvl6pPr>
            <a:lvl7pPr marL="2971800" indent="-228600" eaLnBrk="0" fontAlgn="base" hangingPunct="0">
              <a:spcBef>
                <a:spcPct val="0"/>
              </a:spcBef>
              <a:spcAft>
                <a:spcPct val="0"/>
              </a:spcAft>
              <a:defRPr>
                <a:latin typeface="Garamond" pitchFamily="18" charset="0"/>
                <a:ea typeface="ＭＳ Ｐゴシック" pitchFamily="50" charset="-128"/>
              </a:defRPr>
            </a:lvl7pPr>
            <a:lvl8pPr marL="3429000" indent="-228600" eaLnBrk="0" fontAlgn="base" hangingPunct="0">
              <a:spcBef>
                <a:spcPct val="0"/>
              </a:spcBef>
              <a:spcAft>
                <a:spcPct val="0"/>
              </a:spcAft>
              <a:defRPr>
                <a:latin typeface="Garamond" pitchFamily="18" charset="0"/>
                <a:ea typeface="ＭＳ Ｐゴシック" pitchFamily="50" charset="-128"/>
              </a:defRPr>
            </a:lvl8pPr>
            <a:lvl9pPr marL="3886200" indent="-228600" eaLnBrk="0" fontAlgn="base" hangingPunct="0">
              <a:spcBef>
                <a:spcPct val="0"/>
              </a:spcBef>
              <a:spcAft>
                <a:spcPct val="0"/>
              </a:spcAft>
              <a:defRPr>
                <a:latin typeface="Garamond" pitchFamily="18" charset="0"/>
                <a:ea typeface="ＭＳ Ｐゴシック" pitchFamily="50" charset="-128"/>
              </a:defRPr>
            </a:lvl9pPr>
          </a:lstStyle>
          <a:p>
            <a:r>
              <a:rPr lang="ja-JP" altLang="en-US" sz="3600"/>
              <a:t>プローブ</a:t>
            </a:r>
            <a:endParaRPr lang="ja-JP" altLang="en-US" sz="3600" dirty="0"/>
          </a:p>
        </p:txBody>
      </p:sp>
      <p:sp>
        <p:nvSpPr>
          <p:cNvPr id="46" name="円弧 45">
            <a:extLst>
              <a:ext uri="{FF2B5EF4-FFF2-40B4-BE49-F238E27FC236}">
                <a16:creationId xmlns:a16="http://schemas.microsoft.com/office/drawing/2014/main" id="{82B0CCC4-6F22-E702-FC76-71CB6B01BFC8}"/>
              </a:ext>
            </a:extLst>
          </p:cNvPr>
          <p:cNvSpPr>
            <a:spLocks noGrp="1" noRot="1" noMove="1" noResize="1" noEditPoints="1" noAdjustHandles="1" noChangeArrowheads="1" noChangeShapeType="1"/>
          </p:cNvSpPr>
          <p:nvPr/>
        </p:nvSpPr>
        <p:spPr>
          <a:xfrm rot="19248984">
            <a:off x="7636283" y="3829920"/>
            <a:ext cx="4409559" cy="4036843"/>
          </a:xfrm>
          <a:prstGeom prst="arc">
            <a:avLst>
              <a:gd name="adj1" fmla="val 18781382"/>
              <a:gd name="adj2" fmla="val 0"/>
            </a:avLst>
          </a:prstGeom>
          <a:ln w="95250">
            <a:solidFill>
              <a:srgbClr val="98969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7" name="四角形: 角を丸くする 16">
            <a:extLst>
              <a:ext uri="{FF2B5EF4-FFF2-40B4-BE49-F238E27FC236}">
                <a16:creationId xmlns:a16="http://schemas.microsoft.com/office/drawing/2014/main" id="{CEBED800-6157-BF9F-0F1A-EBF2FFFE18FB}"/>
              </a:ext>
            </a:extLst>
          </p:cNvPr>
          <p:cNvSpPr>
            <a:spLocks noGrp="1" noRot="1" noMove="1" noResize="1" noEditPoints="1" noAdjustHandles="1" noChangeArrowheads="1" noChangeShapeType="1"/>
          </p:cNvSpPr>
          <p:nvPr/>
        </p:nvSpPr>
        <p:spPr>
          <a:xfrm>
            <a:off x="9966960" y="2418080"/>
            <a:ext cx="7060470" cy="6387788"/>
          </a:xfrm>
          <a:prstGeom prst="roundRect">
            <a:avLst>
              <a:gd name="adj" fmla="val 2611"/>
            </a:avLst>
          </a:prstGeom>
          <a:noFill/>
          <a:ln w="57150">
            <a:solidFill>
              <a:srgbClr val="36515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dirty="0">
              <a:latin typeface="Noto Sans JP" panose="020B0200000000000000" pitchFamily="50" charset="-128"/>
              <a:ea typeface="Noto Sans JP" panose="020B0200000000000000" pitchFamily="50" charset="-128"/>
            </a:endParaRPr>
          </a:p>
        </p:txBody>
      </p:sp>
      <p:sp>
        <p:nvSpPr>
          <p:cNvPr id="5" name="Text Box 22">
            <a:extLst>
              <a:ext uri="{FF2B5EF4-FFF2-40B4-BE49-F238E27FC236}">
                <a16:creationId xmlns:a16="http://schemas.microsoft.com/office/drawing/2014/main" id="{33E4DE20-68F0-F608-84F2-6617EF0F1196}"/>
              </a:ext>
            </a:extLst>
          </p:cNvPr>
          <p:cNvSpPr txBox="1">
            <a:spLocks noGrp="1" noRot="1" noMove="1" noResize="1" noEditPoints="1" noAdjustHandles="1" noChangeArrowheads="1" noChangeShapeType="1"/>
          </p:cNvSpPr>
          <p:nvPr/>
        </p:nvSpPr>
        <p:spPr bwMode="auto">
          <a:xfrm>
            <a:off x="3684197" y="5621782"/>
            <a:ext cx="241916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spAutoFit/>
          </a:bodyPr>
          <a:lstStyle>
            <a:defPPr>
              <a:defRPr lang="ja-JP"/>
            </a:defPPr>
            <a:lvl1pPr defTabSz="1371417" fontAlgn="base">
              <a:spcBef>
                <a:spcPct val="0"/>
              </a:spcBef>
              <a:spcAft>
                <a:spcPct val="0"/>
              </a:spcAft>
              <a:defRPr sz="2400" b="1">
                <a:solidFill>
                  <a:schemeClr val="tx1">
                    <a:lumMod val="75000"/>
                    <a:lumOff val="25000"/>
                  </a:schemeClr>
                </a:solidFill>
                <a:latin typeface="Noto Sans JP" panose="020B0200000000000000" pitchFamily="50" charset="-128"/>
                <a:ea typeface="Noto Sans JP" panose="020B0200000000000000" pitchFamily="50" charset="-128"/>
              </a:defRPr>
            </a:lvl1pPr>
            <a:lvl2pPr marL="742950" indent="-285750" eaLnBrk="0" hangingPunct="0">
              <a:defRPr>
                <a:latin typeface="Garamond" pitchFamily="18" charset="0"/>
                <a:ea typeface="ＭＳ Ｐゴシック" pitchFamily="50" charset="-128"/>
              </a:defRPr>
            </a:lvl2pPr>
            <a:lvl3pPr marL="1143000" indent="-228600" eaLnBrk="0" hangingPunct="0">
              <a:defRPr>
                <a:latin typeface="Garamond" pitchFamily="18" charset="0"/>
                <a:ea typeface="ＭＳ Ｐゴシック" pitchFamily="50" charset="-128"/>
              </a:defRPr>
            </a:lvl3pPr>
            <a:lvl4pPr marL="1600200" indent="-228600" eaLnBrk="0" hangingPunct="0">
              <a:defRPr>
                <a:latin typeface="Garamond" pitchFamily="18" charset="0"/>
                <a:ea typeface="ＭＳ Ｐゴシック" pitchFamily="50" charset="-128"/>
              </a:defRPr>
            </a:lvl4pPr>
            <a:lvl5pPr marL="2057400" indent="-228600" eaLnBrk="0" hangingPunct="0">
              <a:defRPr>
                <a:latin typeface="Garamond" pitchFamily="18" charset="0"/>
                <a:ea typeface="ＭＳ Ｐゴシック" pitchFamily="50" charset="-128"/>
              </a:defRPr>
            </a:lvl5pPr>
            <a:lvl6pPr marL="2514600" indent="-228600" eaLnBrk="0" fontAlgn="base" hangingPunct="0">
              <a:spcBef>
                <a:spcPct val="0"/>
              </a:spcBef>
              <a:spcAft>
                <a:spcPct val="0"/>
              </a:spcAft>
              <a:defRPr>
                <a:latin typeface="Garamond" pitchFamily="18" charset="0"/>
                <a:ea typeface="ＭＳ Ｐゴシック" pitchFamily="50" charset="-128"/>
              </a:defRPr>
            </a:lvl6pPr>
            <a:lvl7pPr marL="2971800" indent="-228600" eaLnBrk="0" fontAlgn="base" hangingPunct="0">
              <a:spcBef>
                <a:spcPct val="0"/>
              </a:spcBef>
              <a:spcAft>
                <a:spcPct val="0"/>
              </a:spcAft>
              <a:defRPr>
                <a:latin typeface="Garamond" pitchFamily="18" charset="0"/>
                <a:ea typeface="ＭＳ Ｐゴシック" pitchFamily="50" charset="-128"/>
              </a:defRPr>
            </a:lvl7pPr>
            <a:lvl8pPr marL="3429000" indent="-228600" eaLnBrk="0" fontAlgn="base" hangingPunct="0">
              <a:spcBef>
                <a:spcPct val="0"/>
              </a:spcBef>
              <a:spcAft>
                <a:spcPct val="0"/>
              </a:spcAft>
              <a:defRPr>
                <a:latin typeface="Garamond" pitchFamily="18" charset="0"/>
                <a:ea typeface="ＭＳ Ｐゴシック" pitchFamily="50" charset="-128"/>
              </a:defRPr>
            </a:lvl8pPr>
            <a:lvl9pPr marL="3886200" indent="-228600" eaLnBrk="0" fontAlgn="base" hangingPunct="0">
              <a:spcBef>
                <a:spcPct val="0"/>
              </a:spcBef>
              <a:spcAft>
                <a:spcPct val="0"/>
              </a:spcAft>
              <a:defRPr>
                <a:latin typeface="Garamond" pitchFamily="18" charset="0"/>
                <a:ea typeface="ＭＳ Ｐゴシック" pitchFamily="50" charset="-128"/>
              </a:defRPr>
            </a:lvl9pPr>
          </a:lstStyle>
          <a:p>
            <a:pPr algn="r"/>
            <a:r>
              <a:rPr lang="ja-JP" altLang="en-US" sz="3600">
                <a:latin typeface="MS PGothic" panose="020B0600070205080204" pitchFamily="34" charset="-128"/>
                <a:ea typeface="MS PGothic" panose="020B0600070205080204" pitchFamily="34" charset="-128"/>
              </a:rPr>
              <a:t>操作部</a:t>
            </a:r>
            <a:endParaRPr lang="ja-JP" altLang="en-US" sz="3600" dirty="0">
              <a:latin typeface="MS PGothic" panose="020B0600070205080204" pitchFamily="34" charset="-128"/>
              <a:ea typeface="MS PGothic" panose="020B0600070205080204" pitchFamily="34" charset="-128"/>
            </a:endParaRPr>
          </a:p>
        </p:txBody>
      </p:sp>
      <p:pic>
        <p:nvPicPr>
          <p:cNvPr id="8" name="4-P02-US-JSUM_Encord">
            <a:hlinkClick r:id="" action="ppaction://media"/>
            <a:extLst>
              <a:ext uri="{FF2B5EF4-FFF2-40B4-BE49-F238E27FC236}">
                <a16:creationId xmlns:a16="http://schemas.microsoft.com/office/drawing/2014/main" id="{C85B15D7-98AD-7AFE-1CB1-9B6092F2DB88}"/>
              </a:ext>
            </a:extLst>
          </p:cNvPr>
          <p:cNvPicPr>
            <a:picLocks noGrp="1" noRot="1" noChangeAspect="1" noMove="1" noResize="1" noEditPoints="1" noAdjustHandles="1" noChangeArrowheads="1" noChangeShapeType="1" noCrop="1"/>
          </p:cNvPicPr>
          <p:nvPr>
            <a:videoFile r:link="rId2"/>
            <p:extLst>
              <p:ext uri="{DAA4B4D4-6D71-4841-9C94-3DE7FCFB9230}">
                <p14:media xmlns:p14="http://schemas.microsoft.com/office/powerpoint/2010/main" r:embed="rId1"/>
              </p:ext>
            </p:extLst>
          </p:nvPr>
        </p:nvPicPr>
        <p:blipFill rotWithShape="1">
          <a:blip r:embed="rId8"/>
          <a:srcRect t="8548" b="7396"/>
          <a:stretch/>
        </p:blipFill>
        <p:spPr>
          <a:xfrm>
            <a:off x="1740961" y="2769386"/>
            <a:ext cx="3683556" cy="2322160"/>
          </a:xfrm>
          <a:prstGeom prst="rect">
            <a:avLst/>
          </a:prstGeom>
        </p:spPr>
      </p:pic>
      <p:pic>
        <p:nvPicPr>
          <p:cNvPr id="10" name="4-P02-US-JSUM_Encord">
            <a:hlinkClick r:id="" action="ppaction://media"/>
            <a:extLst>
              <a:ext uri="{FF2B5EF4-FFF2-40B4-BE49-F238E27FC236}">
                <a16:creationId xmlns:a16="http://schemas.microsoft.com/office/drawing/2014/main" id="{1D613A29-F965-A063-6226-8E14F63DC78A}"/>
              </a:ext>
            </a:extLst>
          </p:cNvPr>
          <p:cNvPicPr>
            <a:picLocks noGrp="1" noRot="1" noChangeAspect="1" noMove="1" noResize="1" noEditPoints="1" noAdjustHandles="1" noChangeArrowheads="1" noChangeShapeType="1" noCrop="1"/>
          </p:cNvPicPr>
          <p:nvPr>
            <a:videoFile r:link="rId2"/>
            <p:extLst>
              <p:ext uri="{DAA4B4D4-6D71-4841-9C94-3DE7FCFB9230}">
                <p14:media xmlns:p14="http://schemas.microsoft.com/office/powerpoint/2010/main" r:embed="rId1"/>
              </p:ext>
            </p:extLst>
          </p:nvPr>
        </p:nvPicPr>
        <p:blipFill rotWithShape="1">
          <a:blip r:embed="rId8"/>
          <a:srcRect t="8548" b="7396"/>
          <a:stretch/>
        </p:blipFill>
        <p:spPr>
          <a:xfrm>
            <a:off x="6519599" y="3053420"/>
            <a:ext cx="1787822" cy="1127066"/>
          </a:xfrm>
          <a:prstGeom prst="rect">
            <a:avLst/>
          </a:prstGeom>
        </p:spPr>
      </p:pic>
    </p:spTree>
    <p:extLst>
      <p:ext uri="{BB962C8B-B14F-4D97-AF65-F5344CB8AC3E}">
        <p14:creationId xmlns:p14="http://schemas.microsoft.com/office/powerpoint/2010/main" val="218907176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childTnLst>
                                </p:cTn>
                              </p:par>
                              <p:par>
                                <p:cTn id="8" presetID="10" presetClass="entr" presetSubtype="0" fill="hold" nodeType="withEffect">
                                  <p:stCondLst>
                                    <p:cond delay="1000"/>
                                  </p:stCondLst>
                                  <p:childTnLst>
                                    <p:set>
                                      <p:cBhvr>
                                        <p:cTn id="9" dur="1" fill="hold">
                                          <p:stCondLst>
                                            <p:cond delay="0"/>
                                          </p:stCondLst>
                                        </p:cTn>
                                        <p:tgtEl>
                                          <p:spTgt spid="38"/>
                                        </p:tgtEl>
                                        <p:attrNameLst>
                                          <p:attrName>style.visibility</p:attrName>
                                        </p:attrNameLst>
                                      </p:cBhvr>
                                      <p:to>
                                        <p:strVal val="visible"/>
                                      </p:to>
                                    </p:set>
                                    <p:animEffect transition="in" filter="fade">
                                      <p:cBhvr>
                                        <p:cTn id="10" dur="500"/>
                                        <p:tgtEl>
                                          <p:spTgt spid="38"/>
                                        </p:tgtEl>
                                      </p:cBhvr>
                                    </p:animEffect>
                                  </p:childTnLst>
                                </p:cTn>
                              </p:par>
                              <p:par>
                                <p:cTn id="11" presetID="1" presetClass="mediacall" presetSubtype="0" fill="hold" nodeType="withEffect">
                                  <p:stCondLst>
                                    <p:cond delay="1000"/>
                                  </p:stCondLst>
                                  <p:childTnLst>
                                    <p:cmd type="call" cmd="playFrom(0.0)">
                                      <p:cBhvr>
                                        <p:cTn id="12" dur="17333" fill="hold"/>
                                        <p:tgtEl>
                                          <p:spTgt spid="8"/>
                                        </p:tgtEl>
                                      </p:cBhvr>
                                    </p:cmd>
                                  </p:childTnLst>
                                </p:cTn>
                              </p:par>
                              <p:par>
                                <p:cTn id="13" presetID="1" presetClass="mediacall" presetSubtype="0" fill="hold" nodeType="withEffect">
                                  <p:stCondLst>
                                    <p:cond delay="1000"/>
                                  </p:stCondLst>
                                  <p:childTnLst>
                                    <p:cmd type="call" cmd="playFrom(0.0)">
                                      <p:cBhvr>
                                        <p:cTn id="14" dur="17333" fill="hold"/>
                                        <p:tgtEl>
                                          <p:spTgt spid="10"/>
                                        </p:tgtEl>
                                      </p:cBhvr>
                                    </p:cmd>
                                  </p:childTnLst>
                                </p:cTn>
                              </p:par>
                            </p:childTnLst>
                          </p:cTn>
                        </p:par>
                      </p:childTnLst>
                    </p:cTn>
                  </p:par>
                  <p:par>
                    <p:cTn id="15" fill="hold">
                      <p:stCondLst>
                        <p:cond delay="indefinite"/>
                      </p:stCondLst>
                      <p:childTnLst>
                        <p:par>
                          <p:cTn id="16" fill="hold">
                            <p:stCondLst>
                              <p:cond delay="0"/>
                            </p:stCondLst>
                            <p:childTnLst>
                              <p:par>
                                <p:cTn id="17" presetID="7" presetClass="emph" presetSubtype="2" fill="hold" nodeType="clickEffect">
                                  <p:stCondLst>
                                    <p:cond delay="0"/>
                                  </p:stCondLst>
                                  <p:childTnLst>
                                    <p:animClr clrSpc="rgb" dir="cw">
                                      <p:cBhvr>
                                        <p:cTn id="18" dur="1000" fill="hold"/>
                                        <p:tgtEl>
                                          <p:spTgt spid="47"/>
                                        </p:tgtEl>
                                        <p:attrNameLst>
                                          <p:attrName>stroke.color</p:attrName>
                                        </p:attrNameLst>
                                      </p:cBhvr>
                                      <p:to>
                                        <a:srgbClr val="ED0131"/>
                                      </p:to>
                                    </p:animClr>
                                    <p:set>
                                      <p:cBhvr>
                                        <p:cTn id="19" dur="1000" fill="hold"/>
                                        <p:tgtEl>
                                          <p:spTgt spid="47"/>
                                        </p:tgtEl>
                                        <p:attrNameLst>
                                          <p:attrName>stroke.on</p:attrName>
                                        </p:attrNameLst>
                                      </p:cBhvr>
                                      <p:to>
                                        <p:strVal val="true"/>
                                      </p:to>
                                    </p:set>
                                  </p:childTnLst>
                                </p:cTn>
                              </p:par>
                              <p:par>
                                <p:cTn id="20" presetID="9" presetClass="entr" presetSubtype="0" fill="hold" grpId="0" nodeType="with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dissolve">
                                      <p:cBhvr>
                                        <p:cTn id="22" dur="500"/>
                                        <p:tgtEl>
                                          <p:spTgt spid="30"/>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dissolve">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dissolve">
                                      <p:cBhvr>
                                        <p:cTn id="3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33" repeatCount="indefinite" fill="hold" display="0">
                  <p:stCondLst>
                    <p:cond delay="indefinite"/>
                  </p:stCondLst>
                </p:cTn>
                <p:tgtEl>
                  <p:spTgt spid="8"/>
                </p:tgtEl>
              </p:cMediaNode>
            </p:video>
            <p:seq concurrent="1" nextAc="seek">
              <p:cTn id="34" restart="whenNotActive" fill="hold" evtFilter="cancelBubble" nodeType="interactiveSeq">
                <p:stCondLst>
                  <p:cond evt="onClick" delay="0">
                    <p:tgtEl>
                      <p:spTgt spid="8"/>
                    </p:tgtEl>
                  </p:cond>
                </p:stCondLst>
                <p:endSync evt="end" delay="0">
                  <p:rtn val="all"/>
                </p:endSync>
                <p:childTnLst>
                  <p:par>
                    <p:cTn id="35" fill="hold">
                      <p:stCondLst>
                        <p:cond delay="0"/>
                      </p:stCondLst>
                      <p:childTnLst>
                        <p:par>
                          <p:cTn id="36" fill="hold">
                            <p:stCondLst>
                              <p:cond delay="0"/>
                            </p:stCondLst>
                            <p:childTnLst>
                              <p:par>
                                <p:cTn id="37" presetID="2" presetClass="mediacall" presetSubtype="0" fill="hold" nodeType="clickEffect">
                                  <p:stCondLst>
                                    <p:cond delay="0"/>
                                  </p:stCondLst>
                                  <p:childTnLst>
                                    <p:cmd type="call" cmd="togglePause">
                                      <p:cBhvr>
                                        <p:cTn id="38" dur="1" fill="hold"/>
                                        <p:tgtEl>
                                          <p:spTgt spid="8"/>
                                        </p:tgtEl>
                                      </p:cBhvr>
                                    </p:cmd>
                                  </p:childTnLst>
                                </p:cTn>
                              </p:par>
                            </p:childTnLst>
                          </p:cTn>
                        </p:par>
                      </p:childTnLst>
                    </p:cTn>
                  </p:par>
                </p:childTnLst>
              </p:cTn>
              <p:nextCondLst>
                <p:cond evt="onClick" delay="0">
                  <p:tgtEl>
                    <p:spTgt spid="8"/>
                  </p:tgtEl>
                </p:cond>
              </p:nextCondLst>
            </p:seq>
            <p:seq concurrent="1" nextAc="seek">
              <p:cTn id="39" restart="whenNotActive" fill="hold" evtFilter="cancelBubble" nodeType="interactiveSeq">
                <p:stCondLst>
                  <p:cond evt="onClick" delay="0">
                    <p:tgtEl>
                      <p:spTgt spid="10"/>
                    </p:tgtEl>
                  </p:cond>
                </p:stCondLst>
                <p:endSync evt="end" delay="0">
                  <p:rtn val="all"/>
                </p:endSync>
                <p:childTnLst>
                  <p:par>
                    <p:cTn id="40" fill="hold">
                      <p:stCondLst>
                        <p:cond delay="0"/>
                      </p:stCondLst>
                      <p:childTnLst>
                        <p:par>
                          <p:cTn id="41" fill="hold">
                            <p:stCondLst>
                              <p:cond delay="0"/>
                            </p:stCondLst>
                            <p:childTnLst>
                              <p:par>
                                <p:cTn id="42" presetID="2" presetClass="mediacall" presetSubtype="0" fill="hold" nodeType="clickEffect">
                                  <p:stCondLst>
                                    <p:cond delay="0"/>
                                  </p:stCondLst>
                                  <p:childTnLst>
                                    <p:cmd type="call" cmd="togglePause">
                                      <p:cBhvr>
                                        <p:cTn id="43" dur="1" fill="hold"/>
                                        <p:tgtEl>
                                          <p:spTgt spid="10"/>
                                        </p:tgtEl>
                                      </p:cBhvr>
                                    </p:cmd>
                                  </p:childTnLst>
                                </p:cTn>
                              </p:par>
                            </p:childTnLst>
                          </p:cTn>
                        </p:par>
                      </p:childTnLst>
                    </p:cTn>
                  </p:par>
                </p:childTnLst>
              </p:cTn>
              <p:nextCondLst>
                <p:cond evt="onClick" delay="0">
                  <p:tgtEl>
                    <p:spTgt spid="10"/>
                  </p:tgtEl>
                </p:cond>
              </p:nextCondLst>
            </p:seq>
            <p:video>
              <p:cMediaNode vol="80000">
                <p:cTn id="44" repeatCount="indefinite" fill="hold" display="0">
                  <p:stCondLst>
                    <p:cond delay="indefinite"/>
                  </p:stCondLst>
                </p:cTn>
                <p:tgtEl>
                  <p:spTgt spid="10"/>
                </p:tgtEl>
              </p:cMediaNode>
            </p:video>
          </p:childTnLst>
        </p:cTn>
      </p:par>
    </p:tnLst>
    <p:bldLst>
      <p:bldP spid="29" grpId="0"/>
      <p:bldP spid="30" grpId="0"/>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B98D46-E9C2-DA10-4F06-7BA83F0FF6E5}"/>
            </a:ext>
          </a:extLst>
        </p:cNvPr>
        <p:cNvGrpSpPr/>
        <p:nvPr/>
      </p:nvGrpSpPr>
      <p:grpSpPr>
        <a:xfrm>
          <a:off x="0" y="0"/>
          <a:ext cx="0" cy="0"/>
          <a:chOff x="0" y="0"/>
          <a:chExt cx="0" cy="0"/>
        </a:xfrm>
      </p:grpSpPr>
      <p:sp>
        <p:nvSpPr>
          <p:cNvPr id="7" name="四角形: 角を丸くする 6">
            <a:extLst>
              <a:ext uri="{FF2B5EF4-FFF2-40B4-BE49-F238E27FC236}">
                <a16:creationId xmlns:a16="http://schemas.microsoft.com/office/drawing/2014/main" id="{62333081-C4BB-0E10-093C-D3609C9CD25E}"/>
              </a:ext>
            </a:extLst>
          </p:cNvPr>
          <p:cNvSpPr>
            <a:spLocks noGrp="1" noRot="1" noMove="1" noResize="1" noEditPoints="1" noAdjustHandles="1" noChangeArrowheads="1" noChangeShapeType="1"/>
          </p:cNvSpPr>
          <p:nvPr/>
        </p:nvSpPr>
        <p:spPr>
          <a:xfrm>
            <a:off x="1044151" y="1699141"/>
            <a:ext cx="16352561" cy="7668379"/>
          </a:xfrm>
          <a:prstGeom prst="roundRect">
            <a:avLst>
              <a:gd name="adj" fmla="val 3476"/>
            </a:avLst>
          </a:prstGeom>
          <a:solidFill>
            <a:schemeClr val="bg1">
              <a:alpha val="75000"/>
            </a:schemeClr>
          </a:solidFill>
          <a:ln>
            <a:noFill/>
          </a:ln>
          <a:effectLst>
            <a:outerShdw blurRad="139700" dist="63500" dir="3600000" algn="ctr" rotWithShape="0">
              <a:schemeClr val="tx1">
                <a:alpha val="22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Noto Sans JP" panose="020B0200000000000000" pitchFamily="50" charset="-128"/>
              <a:ea typeface="Noto Sans JP" panose="020B0200000000000000" pitchFamily="50" charset="-128"/>
            </a:endParaRPr>
          </a:p>
        </p:txBody>
      </p:sp>
      <p:sp>
        <p:nvSpPr>
          <p:cNvPr id="6" name="テキスト ボックス 5">
            <a:extLst>
              <a:ext uri="{FF2B5EF4-FFF2-40B4-BE49-F238E27FC236}">
                <a16:creationId xmlns:a16="http://schemas.microsoft.com/office/drawing/2014/main" id="{E24A256C-C8E5-BD1A-9D38-6837ACB6B113}"/>
              </a:ext>
            </a:extLst>
          </p:cNvPr>
          <p:cNvSpPr txBox="1">
            <a:spLocks noGrp="1" noRot="1" noMove="1" noResize="1" noEditPoints="1" noAdjustHandles="1" noChangeArrowheads="1" noChangeShapeType="1"/>
          </p:cNvSpPr>
          <p:nvPr/>
        </p:nvSpPr>
        <p:spPr>
          <a:xfrm>
            <a:off x="1050613" y="550800"/>
            <a:ext cx="7804629" cy="815608"/>
          </a:xfrm>
          <a:prstGeom prst="rect">
            <a:avLst/>
          </a:prstGeom>
          <a:noFill/>
        </p:spPr>
        <p:txBody>
          <a:bodyPr wrap="square" lIns="0" tIns="0" rIns="0" bIns="0" anchor="ctr" anchorCtr="0">
            <a:spAutoFit/>
          </a:bodyPr>
          <a:lstStyle>
            <a:defPPr>
              <a:defRPr lang="ja-JP"/>
            </a:defPPr>
            <a:lvl1pPr>
              <a:defRPr sz="5300" b="1" spc="500">
                <a:solidFill>
                  <a:schemeClr val="bg1"/>
                </a:solidFill>
                <a:latin typeface="Noto Sans JP" panose="020B0200000000000000" pitchFamily="50" charset="-128"/>
                <a:ea typeface="Noto Sans JP" panose="020B0200000000000000" pitchFamily="50" charset="-128"/>
              </a:defRPr>
            </a:lvl1pPr>
          </a:lstStyle>
          <a:p>
            <a:r>
              <a:rPr lang="ja-JP" altLang="en-US" dirty="0"/>
              <a:t>超音波診断装置</a:t>
            </a:r>
          </a:p>
        </p:txBody>
      </p:sp>
      <p:grpSp>
        <p:nvGrpSpPr>
          <p:cNvPr id="22" name="グループ化 21">
            <a:extLst>
              <a:ext uri="{FF2B5EF4-FFF2-40B4-BE49-F238E27FC236}">
                <a16:creationId xmlns:a16="http://schemas.microsoft.com/office/drawing/2014/main" id="{C95F6C8C-C91D-6E09-0F8F-4AE6E40CE4FC}"/>
              </a:ext>
            </a:extLst>
          </p:cNvPr>
          <p:cNvGrpSpPr>
            <a:grpSpLocks noGrp="1" noUngrp="1" noRot="1" noMove="1" noResize="1"/>
          </p:cNvGrpSpPr>
          <p:nvPr/>
        </p:nvGrpSpPr>
        <p:grpSpPr>
          <a:xfrm>
            <a:off x="1335246" y="2854950"/>
            <a:ext cx="2757333" cy="5872422"/>
            <a:chOff x="5157043" y="2678817"/>
            <a:chExt cx="2955828" cy="6295166"/>
          </a:xfrm>
        </p:grpSpPr>
        <p:pic>
          <p:nvPicPr>
            <p:cNvPr id="9" name="図 8" descr="モニター, 男, テーブル, テレビ が含まれている画像&#10;&#10;自動的に生成された説明">
              <a:extLst>
                <a:ext uri="{FF2B5EF4-FFF2-40B4-BE49-F238E27FC236}">
                  <a16:creationId xmlns:a16="http://schemas.microsoft.com/office/drawing/2014/main" id="{AD75A86F-121D-78D2-808E-C467FB9B33B4}"/>
                </a:ext>
              </a:extLst>
            </p:cNvPr>
            <p:cNvPicPr>
              <a:picLocks noGrp="1" noRot="1" noChangeAspect="1" noMove="1" noResize="1" noEditPoints="1" noAdjustHandles="1" noChangeArrowheads="1" noChangeShapeType="1" noCrop="1"/>
            </p:cNvPicPr>
            <p:nvPr/>
          </p:nvPicPr>
          <p:blipFill>
            <a:blip r:embed="rId3"/>
            <a:stretch>
              <a:fillRect/>
            </a:stretch>
          </p:blipFill>
          <p:spPr>
            <a:xfrm>
              <a:off x="5157043" y="2678817"/>
              <a:ext cx="2955828" cy="6295166"/>
            </a:xfrm>
            <a:prstGeom prst="rect">
              <a:avLst/>
            </a:prstGeom>
          </p:spPr>
        </p:pic>
        <p:pic>
          <p:nvPicPr>
            <p:cNvPr id="21" name="図 20">
              <a:extLst>
                <a:ext uri="{FF2B5EF4-FFF2-40B4-BE49-F238E27FC236}">
                  <a16:creationId xmlns:a16="http://schemas.microsoft.com/office/drawing/2014/main" id="{646762C0-6D3C-58DF-EB13-9523C114320B}"/>
                </a:ext>
              </a:extLst>
            </p:cNvPr>
            <p:cNvPicPr>
              <a:picLocks noGrp="1" noRot="1" noChangeAspect="1" noMove="1" noResize="1" noEditPoints="1" noAdjustHandles="1" noChangeArrowheads="1" noChangeShapeType="1" noCrop="1"/>
            </p:cNvPicPr>
            <p:nvPr/>
          </p:nvPicPr>
          <p:blipFill rotWithShape="1">
            <a:blip r:embed="rId4"/>
            <a:srcRect t="358" b="-1"/>
            <a:stretch/>
          </p:blipFill>
          <p:spPr>
            <a:xfrm>
              <a:off x="5676306" y="2740746"/>
              <a:ext cx="1907473" cy="1150910"/>
            </a:xfrm>
            <a:prstGeom prst="rect">
              <a:avLst/>
            </a:prstGeom>
          </p:spPr>
        </p:pic>
      </p:grpSp>
      <p:grpSp>
        <p:nvGrpSpPr>
          <p:cNvPr id="8" name="グループ化 7">
            <a:extLst>
              <a:ext uri="{FF2B5EF4-FFF2-40B4-BE49-F238E27FC236}">
                <a16:creationId xmlns:a16="http://schemas.microsoft.com/office/drawing/2014/main" id="{B3D5CD5C-EF01-863C-B127-61B379E35800}"/>
              </a:ext>
            </a:extLst>
          </p:cNvPr>
          <p:cNvGrpSpPr>
            <a:grpSpLocks noGrp="1" noUngrp="1" noRot="1" noMove="1" noResize="1"/>
          </p:cNvGrpSpPr>
          <p:nvPr/>
        </p:nvGrpSpPr>
        <p:grpSpPr>
          <a:xfrm>
            <a:off x="2256429" y="2098888"/>
            <a:ext cx="14998043" cy="6860093"/>
            <a:chOff x="2256429" y="2098888"/>
            <a:chExt cx="14998043" cy="6860093"/>
          </a:xfrm>
        </p:grpSpPr>
        <p:sp>
          <p:nvSpPr>
            <p:cNvPr id="18" name="テキスト ボックス 17">
              <a:extLst>
                <a:ext uri="{FF2B5EF4-FFF2-40B4-BE49-F238E27FC236}">
                  <a16:creationId xmlns:a16="http://schemas.microsoft.com/office/drawing/2014/main" id="{59B13152-A86A-843E-8F21-FA4C40EA4C2F}"/>
                </a:ext>
              </a:extLst>
            </p:cNvPr>
            <p:cNvSpPr txBox="1">
              <a:spLocks noGrp="1" noRot="1" noMove="1" noResize="1" noEditPoints="1" noAdjustHandles="1" noChangeArrowheads="1" noChangeShapeType="1"/>
            </p:cNvSpPr>
            <p:nvPr/>
          </p:nvSpPr>
          <p:spPr>
            <a:xfrm>
              <a:off x="2256429" y="2098888"/>
              <a:ext cx="5066544"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spAutoFit/>
            </a:bodyPr>
            <a:lstStyle>
              <a:defPPr>
                <a:defRPr lang="ja-JP"/>
              </a:defPPr>
              <a:lvl1pPr defTabSz="1371417" fontAlgn="base">
                <a:spcBef>
                  <a:spcPct val="0"/>
                </a:spcBef>
                <a:spcAft>
                  <a:spcPct val="0"/>
                </a:spcAft>
                <a:defRPr sz="2400" b="1">
                  <a:solidFill>
                    <a:schemeClr val="tx1">
                      <a:lumMod val="75000"/>
                      <a:lumOff val="25000"/>
                    </a:schemeClr>
                  </a:solidFill>
                  <a:latin typeface="Noto Sans JP" panose="020B0200000000000000" pitchFamily="50" charset="-128"/>
                  <a:ea typeface="Noto Sans JP" panose="020B0200000000000000" pitchFamily="50" charset="-128"/>
                </a:defRPr>
              </a:lvl1pPr>
              <a:lvl2pPr marL="742950" indent="-285750" eaLnBrk="0" hangingPunct="0">
                <a:defRPr>
                  <a:latin typeface="Garamond" pitchFamily="18" charset="0"/>
                  <a:ea typeface="ＭＳ Ｐゴシック" pitchFamily="50" charset="-128"/>
                </a:defRPr>
              </a:lvl2pPr>
              <a:lvl3pPr marL="1143000" indent="-228600" eaLnBrk="0" hangingPunct="0">
                <a:defRPr>
                  <a:latin typeface="Garamond" pitchFamily="18" charset="0"/>
                  <a:ea typeface="ＭＳ Ｐゴシック" pitchFamily="50" charset="-128"/>
                </a:defRPr>
              </a:lvl3pPr>
              <a:lvl4pPr marL="1600200" indent="-228600" eaLnBrk="0" hangingPunct="0">
                <a:defRPr>
                  <a:latin typeface="Garamond" pitchFamily="18" charset="0"/>
                  <a:ea typeface="ＭＳ Ｐゴシック" pitchFamily="50" charset="-128"/>
                </a:defRPr>
              </a:lvl4pPr>
              <a:lvl5pPr marL="2057400" indent="-228600" eaLnBrk="0" hangingPunct="0">
                <a:defRPr>
                  <a:latin typeface="Garamond" pitchFamily="18" charset="0"/>
                  <a:ea typeface="ＭＳ Ｐゴシック" pitchFamily="50" charset="-128"/>
                </a:defRPr>
              </a:lvl5pPr>
              <a:lvl6pPr marL="2514600" indent="-228600" eaLnBrk="0" fontAlgn="base" hangingPunct="0">
                <a:spcBef>
                  <a:spcPct val="0"/>
                </a:spcBef>
                <a:spcAft>
                  <a:spcPct val="0"/>
                </a:spcAft>
                <a:defRPr>
                  <a:latin typeface="Garamond" pitchFamily="18" charset="0"/>
                  <a:ea typeface="ＭＳ Ｐゴシック" pitchFamily="50" charset="-128"/>
                </a:defRPr>
              </a:lvl6pPr>
              <a:lvl7pPr marL="2971800" indent="-228600" eaLnBrk="0" fontAlgn="base" hangingPunct="0">
                <a:spcBef>
                  <a:spcPct val="0"/>
                </a:spcBef>
                <a:spcAft>
                  <a:spcPct val="0"/>
                </a:spcAft>
                <a:defRPr>
                  <a:latin typeface="Garamond" pitchFamily="18" charset="0"/>
                  <a:ea typeface="ＭＳ Ｐゴシック" pitchFamily="50" charset="-128"/>
                </a:defRPr>
              </a:lvl7pPr>
              <a:lvl8pPr marL="3429000" indent="-228600" eaLnBrk="0" fontAlgn="base" hangingPunct="0">
                <a:spcBef>
                  <a:spcPct val="0"/>
                </a:spcBef>
                <a:spcAft>
                  <a:spcPct val="0"/>
                </a:spcAft>
                <a:defRPr>
                  <a:latin typeface="Garamond" pitchFamily="18" charset="0"/>
                  <a:ea typeface="ＭＳ Ｐゴシック" pitchFamily="50" charset="-128"/>
                </a:defRPr>
              </a:lvl8pPr>
              <a:lvl9pPr marL="3886200" indent="-228600" eaLnBrk="0" fontAlgn="base" hangingPunct="0">
                <a:spcBef>
                  <a:spcPct val="0"/>
                </a:spcBef>
                <a:spcAft>
                  <a:spcPct val="0"/>
                </a:spcAft>
                <a:defRPr>
                  <a:latin typeface="Garamond" pitchFamily="18" charset="0"/>
                  <a:ea typeface="ＭＳ Ｐゴシック" pitchFamily="50" charset="-128"/>
                </a:defRPr>
              </a:lvl9pPr>
            </a:lstStyle>
            <a:p>
              <a:pPr algn="ctr"/>
              <a:r>
                <a:rPr lang="ja-JP" altLang="en-US" sz="3200">
                  <a:solidFill>
                    <a:srgbClr val="36515B"/>
                  </a:solidFill>
                  <a:latin typeface="MS PGothic" panose="020B0600070205080204" pitchFamily="34" charset="-128"/>
                  <a:ea typeface="MS PGothic" panose="020B0600070205080204" pitchFamily="34" charset="-128"/>
                </a:rPr>
                <a:t>画像</a:t>
              </a:r>
              <a:r>
                <a:rPr lang="en-US" altLang="ja-JP" sz="3200" dirty="0">
                  <a:solidFill>
                    <a:srgbClr val="36515B"/>
                  </a:solidFill>
                  <a:latin typeface="MS PGothic" panose="020B0600070205080204" pitchFamily="34" charset="-128"/>
                  <a:ea typeface="MS PGothic" panose="020B0600070205080204" pitchFamily="34" charset="-128"/>
                </a:rPr>
                <a:t> </a:t>
              </a:r>
              <a:r>
                <a:rPr lang="en-US" altLang="ja-JP" dirty="0">
                  <a:solidFill>
                    <a:srgbClr val="36515B"/>
                  </a:solidFill>
                  <a:latin typeface="MS PGothic" panose="020B0600070205080204" pitchFamily="34" charset="-128"/>
                  <a:ea typeface="MS PGothic" panose="020B0600070205080204" pitchFamily="34" charset="-128"/>
                </a:rPr>
                <a:t>(</a:t>
              </a:r>
              <a:r>
                <a:rPr lang="ja-JP" altLang="en-US" dirty="0">
                  <a:solidFill>
                    <a:srgbClr val="36515B"/>
                  </a:solidFill>
                  <a:latin typeface="MS PGothic" panose="020B0600070205080204" pitchFamily="34" charset="-128"/>
                  <a:ea typeface="MS PGothic" panose="020B0600070205080204" pitchFamily="34" charset="-128"/>
                </a:rPr>
                <a:t>白黒の輝度、カラーシグナル</a:t>
              </a:r>
              <a:r>
                <a:rPr lang="en-US" altLang="ja-JP" dirty="0">
                  <a:solidFill>
                    <a:srgbClr val="36515B"/>
                  </a:solidFill>
                  <a:latin typeface="MS PGothic" panose="020B0600070205080204" pitchFamily="34" charset="-128"/>
                  <a:ea typeface="MS PGothic" panose="020B0600070205080204" pitchFamily="34" charset="-128"/>
                </a:rPr>
                <a:t>)</a:t>
              </a:r>
              <a:endParaRPr lang="ja-JP" altLang="en-US" dirty="0">
                <a:solidFill>
                  <a:srgbClr val="36515B"/>
                </a:solidFill>
                <a:latin typeface="MS PGothic" panose="020B0600070205080204" pitchFamily="34" charset="-128"/>
                <a:ea typeface="MS PGothic" panose="020B0600070205080204" pitchFamily="34" charset="-128"/>
              </a:endParaRPr>
            </a:p>
          </p:txBody>
        </p:sp>
        <p:grpSp>
          <p:nvGrpSpPr>
            <p:cNvPr id="5" name="グループ化 4">
              <a:extLst>
                <a:ext uri="{FF2B5EF4-FFF2-40B4-BE49-F238E27FC236}">
                  <a16:creationId xmlns:a16="http://schemas.microsoft.com/office/drawing/2014/main" id="{ACE36303-E4AB-E16E-3E8D-B1B491F1CEEE}"/>
                </a:ext>
              </a:extLst>
            </p:cNvPr>
            <p:cNvGrpSpPr>
              <a:grpSpLocks noGrp="1" noUngrp="1" noRot="1" noMove="1" noResize="1"/>
            </p:cNvGrpSpPr>
            <p:nvPr/>
          </p:nvGrpSpPr>
          <p:grpSpPr>
            <a:xfrm>
              <a:off x="3923143" y="2230912"/>
              <a:ext cx="13331329" cy="6728069"/>
              <a:chOff x="3923143" y="2230912"/>
              <a:chExt cx="13331329" cy="6728069"/>
            </a:xfrm>
          </p:grpSpPr>
          <p:sp>
            <p:nvSpPr>
              <p:cNvPr id="32" name="正方形/長方形 31">
                <a:extLst>
                  <a:ext uri="{FF2B5EF4-FFF2-40B4-BE49-F238E27FC236}">
                    <a16:creationId xmlns:a16="http://schemas.microsoft.com/office/drawing/2014/main" id="{D2FC0820-82BA-A9D2-62FA-8A66826DAC88}"/>
                  </a:ext>
                </a:extLst>
              </p:cNvPr>
              <p:cNvSpPr>
                <a:spLocks noGrp="1" noRot="1" noMove="1" noResize="1" noEditPoints="1" noAdjustHandles="1" noChangeArrowheads="1" noChangeShapeType="1"/>
              </p:cNvSpPr>
              <p:nvPr/>
            </p:nvSpPr>
            <p:spPr>
              <a:xfrm>
                <a:off x="5982420" y="6127361"/>
                <a:ext cx="4942450" cy="1886170"/>
              </a:xfrm>
              <a:prstGeom prst="rect">
                <a:avLst/>
              </a:prstGeom>
              <a:solidFill>
                <a:srgbClr val="CCEFDF"/>
              </a:solidFill>
              <a:ln w="50800">
                <a:solidFill>
                  <a:srgbClr val="FF0000"/>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Text Box 20">
                <a:extLst>
                  <a:ext uri="{FF2B5EF4-FFF2-40B4-BE49-F238E27FC236}">
                    <a16:creationId xmlns:a16="http://schemas.microsoft.com/office/drawing/2014/main" id="{5DD672BF-0CAC-13C6-8232-6D164248C463}"/>
                  </a:ext>
                </a:extLst>
              </p:cNvPr>
              <p:cNvSpPr txBox="1">
                <a:spLocks noGrp="1" noRot="1" noMove="1" noResize="1" noEditPoints="1" noAdjustHandles="1" noChangeArrowheads="1" noChangeShapeType="1"/>
              </p:cNvSpPr>
              <p:nvPr/>
            </p:nvSpPr>
            <p:spPr bwMode="auto">
              <a:xfrm>
                <a:off x="4002021" y="3162528"/>
                <a:ext cx="165897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spAutoFit/>
              </a:bodyPr>
              <a:lstStyle>
                <a:lvl1pPr eaLnBrk="0" hangingPunct="0">
                  <a:defRPr kumimoji="1">
                    <a:solidFill>
                      <a:schemeClr val="tx1"/>
                    </a:solidFill>
                    <a:latin typeface="Garamond" pitchFamily="18" charset="0"/>
                    <a:ea typeface="ＭＳ Ｐゴシック" pitchFamily="50" charset="-128"/>
                  </a:defRPr>
                </a:lvl1pPr>
                <a:lvl2pPr marL="742950" indent="-285750" eaLnBrk="0" hangingPunct="0">
                  <a:defRPr kumimoji="1">
                    <a:solidFill>
                      <a:schemeClr val="tx1"/>
                    </a:solidFill>
                    <a:latin typeface="Garamond" pitchFamily="18" charset="0"/>
                    <a:ea typeface="ＭＳ Ｐゴシック" pitchFamily="50" charset="-128"/>
                  </a:defRPr>
                </a:lvl2pPr>
                <a:lvl3pPr marL="1143000" indent="-228600" eaLnBrk="0" hangingPunct="0">
                  <a:defRPr kumimoji="1">
                    <a:solidFill>
                      <a:schemeClr val="tx1"/>
                    </a:solidFill>
                    <a:latin typeface="Garamond" pitchFamily="18" charset="0"/>
                    <a:ea typeface="ＭＳ Ｐゴシック" pitchFamily="50" charset="-128"/>
                  </a:defRPr>
                </a:lvl3pPr>
                <a:lvl4pPr marL="1600200" indent="-228600" eaLnBrk="0" hangingPunct="0">
                  <a:defRPr kumimoji="1">
                    <a:solidFill>
                      <a:schemeClr val="tx1"/>
                    </a:solidFill>
                    <a:latin typeface="Garamond" pitchFamily="18" charset="0"/>
                    <a:ea typeface="ＭＳ Ｐゴシック" pitchFamily="50" charset="-128"/>
                  </a:defRPr>
                </a:lvl4pPr>
                <a:lvl5pPr marL="2057400" indent="-228600" eaLnBrk="0" hangingPunct="0">
                  <a:defRPr kumimoji="1">
                    <a:solidFill>
                      <a:schemeClr val="tx1"/>
                    </a:solidFill>
                    <a:latin typeface="Garamond" pitchFamily="18"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9pPr>
              </a:lstStyle>
              <a:p>
                <a:pPr defTabSz="1371417" eaLnBrk="1" fontAlgn="base" hangingPunct="1">
                  <a:spcBef>
                    <a:spcPct val="0"/>
                  </a:spcBef>
                  <a:spcAft>
                    <a:spcPct val="0"/>
                  </a:spcAft>
                  <a:defRPr/>
                </a:pPr>
                <a:r>
                  <a:rPr lang="ja-JP" altLang="en-US" sz="3600" b="1" dirty="0">
                    <a:solidFill>
                      <a:schemeClr val="tx1">
                        <a:lumMod val="75000"/>
                        <a:lumOff val="25000"/>
                      </a:schemeClr>
                    </a:solidFill>
                    <a:latin typeface="MS PGothic" panose="020B0600070205080204" pitchFamily="34" charset="-128"/>
                    <a:ea typeface="MS PGothic" panose="020B0600070205080204" pitchFamily="34" charset="-128"/>
                  </a:rPr>
                  <a:t>モニター</a:t>
                </a:r>
              </a:p>
            </p:txBody>
          </p:sp>
          <p:sp>
            <p:nvSpPr>
              <p:cNvPr id="30" name="Text Box 22">
                <a:extLst>
                  <a:ext uri="{FF2B5EF4-FFF2-40B4-BE49-F238E27FC236}">
                    <a16:creationId xmlns:a16="http://schemas.microsoft.com/office/drawing/2014/main" id="{B58A69AC-7613-F1A9-7C73-E0C5A6193EDF}"/>
                  </a:ext>
                </a:extLst>
              </p:cNvPr>
              <p:cNvSpPr txBox="1">
                <a:spLocks noGrp="1" noRot="1" noMove="1" noResize="1" noEditPoints="1" noAdjustHandles="1" noChangeArrowheads="1" noChangeShapeType="1"/>
              </p:cNvSpPr>
              <p:nvPr/>
            </p:nvSpPr>
            <p:spPr bwMode="auto">
              <a:xfrm>
                <a:off x="4041496" y="4629421"/>
                <a:ext cx="165897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spAutoFit/>
              </a:bodyPr>
              <a:lstStyle>
                <a:defPPr>
                  <a:defRPr lang="ja-JP"/>
                </a:defPPr>
                <a:lvl1pPr defTabSz="1371417" fontAlgn="base">
                  <a:spcBef>
                    <a:spcPct val="0"/>
                  </a:spcBef>
                  <a:spcAft>
                    <a:spcPct val="0"/>
                  </a:spcAft>
                  <a:defRPr sz="2400" b="1">
                    <a:solidFill>
                      <a:schemeClr val="tx1">
                        <a:lumMod val="75000"/>
                        <a:lumOff val="25000"/>
                      </a:schemeClr>
                    </a:solidFill>
                    <a:latin typeface="Noto Sans JP" panose="020B0200000000000000" pitchFamily="50" charset="-128"/>
                    <a:ea typeface="Noto Sans JP" panose="020B0200000000000000" pitchFamily="50" charset="-128"/>
                  </a:defRPr>
                </a:lvl1pPr>
                <a:lvl2pPr marL="742950" indent="-285750" eaLnBrk="0" hangingPunct="0">
                  <a:defRPr>
                    <a:latin typeface="Garamond" pitchFamily="18" charset="0"/>
                    <a:ea typeface="ＭＳ Ｐゴシック" pitchFamily="50" charset="-128"/>
                  </a:defRPr>
                </a:lvl2pPr>
                <a:lvl3pPr marL="1143000" indent="-228600" eaLnBrk="0" hangingPunct="0">
                  <a:defRPr>
                    <a:latin typeface="Garamond" pitchFamily="18" charset="0"/>
                    <a:ea typeface="ＭＳ Ｐゴシック" pitchFamily="50" charset="-128"/>
                  </a:defRPr>
                </a:lvl3pPr>
                <a:lvl4pPr marL="1600200" indent="-228600" eaLnBrk="0" hangingPunct="0">
                  <a:defRPr>
                    <a:latin typeface="Garamond" pitchFamily="18" charset="0"/>
                    <a:ea typeface="ＭＳ Ｐゴシック" pitchFamily="50" charset="-128"/>
                  </a:defRPr>
                </a:lvl4pPr>
                <a:lvl5pPr marL="2057400" indent="-228600" eaLnBrk="0" hangingPunct="0">
                  <a:defRPr>
                    <a:latin typeface="Garamond" pitchFamily="18" charset="0"/>
                    <a:ea typeface="ＭＳ Ｐゴシック" pitchFamily="50" charset="-128"/>
                  </a:defRPr>
                </a:lvl5pPr>
                <a:lvl6pPr marL="2514600" indent="-228600" eaLnBrk="0" fontAlgn="base" hangingPunct="0">
                  <a:spcBef>
                    <a:spcPct val="0"/>
                  </a:spcBef>
                  <a:spcAft>
                    <a:spcPct val="0"/>
                  </a:spcAft>
                  <a:defRPr>
                    <a:latin typeface="Garamond" pitchFamily="18" charset="0"/>
                    <a:ea typeface="ＭＳ Ｐゴシック" pitchFamily="50" charset="-128"/>
                  </a:defRPr>
                </a:lvl6pPr>
                <a:lvl7pPr marL="2971800" indent="-228600" eaLnBrk="0" fontAlgn="base" hangingPunct="0">
                  <a:spcBef>
                    <a:spcPct val="0"/>
                  </a:spcBef>
                  <a:spcAft>
                    <a:spcPct val="0"/>
                  </a:spcAft>
                  <a:defRPr>
                    <a:latin typeface="Garamond" pitchFamily="18" charset="0"/>
                    <a:ea typeface="ＭＳ Ｐゴシック" pitchFamily="50" charset="-128"/>
                  </a:defRPr>
                </a:lvl7pPr>
                <a:lvl8pPr marL="3429000" indent="-228600" eaLnBrk="0" fontAlgn="base" hangingPunct="0">
                  <a:spcBef>
                    <a:spcPct val="0"/>
                  </a:spcBef>
                  <a:spcAft>
                    <a:spcPct val="0"/>
                  </a:spcAft>
                  <a:defRPr>
                    <a:latin typeface="Garamond" pitchFamily="18" charset="0"/>
                    <a:ea typeface="ＭＳ Ｐゴシック" pitchFamily="50" charset="-128"/>
                  </a:defRPr>
                </a:lvl8pPr>
                <a:lvl9pPr marL="3886200" indent="-228600" eaLnBrk="0" fontAlgn="base" hangingPunct="0">
                  <a:spcBef>
                    <a:spcPct val="0"/>
                  </a:spcBef>
                  <a:spcAft>
                    <a:spcPct val="0"/>
                  </a:spcAft>
                  <a:defRPr>
                    <a:latin typeface="Garamond" pitchFamily="18" charset="0"/>
                    <a:ea typeface="ＭＳ Ｐゴシック" pitchFamily="50" charset="-128"/>
                  </a:defRPr>
                </a:lvl9pPr>
              </a:lstStyle>
              <a:p>
                <a:r>
                  <a:rPr lang="ja-JP" altLang="en-US" sz="3600" dirty="0">
                    <a:latin typeface="MS PGothic" panose="020B0600070205080204" pitchFamily="34" charset="-128"/>
                    <a:ea typeface="MS PGothic" panose="020B0600070205080204" pitchFamily="34" charset="-128"/>
                  </a:rPr>
                  <a:t>操作部</a:t>
                </a:r>
              </a:p>
            </p:txBody>
          </p:sp>
          <p:sp>
            <p:nvSpPr>
              <p:cNvPr id="20" name="テキスト ボックス 19">
                <a:extLst>
                  <a:ext uri="{FF2B5EF4-FFF2-40B4-BE49-F238E27FC236}">
                    <a16:creationId xmlns:a16="http://schemas.microsoft.com/office/drawing/2014/main" id="{D558C8DE-99E6-EDF2-24EA-DC8145C05369}"/>
                  </a:ext>
                </a:extLst>
              </p:cNvPr>
              <p:cNvSpPr txBox="1">
                <a:spLocks noGrp="1" noRot="1" noMove="1" noResize="1" noEditPoints="1" noAdjustHandles="1" noChangeArrowheads="1" noChangeShapeType="1"/>
              </p:cNvSpPr>
              <p:nvPr/>
            </p:nvSpPr>
            <p:spPr>
              <a:xfrm>
                <a:off x="8506880" y="3770898"/>
                <a:ext cx="1621068"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spAutoFit/>
              </a:bodyPr>
              <a:lstStyle>
                <a:defPPr>
                  <a:defRPr lang="ja-JP"/>
                </a:defPPr>
                <a:lvl1pPr defTabSz="1371417" fontAlgn="base">
                  <a:spcBef>
                    <a:spcPct val="0"/>
                  </a:spcBef>
                  <a:spcAft>
                    <a:spcPct val="0"/>
                  </a:spcAft>
                  <a:defRPr sz="2400" b="1">
                    <a:solidFill>
                      <a:srgbClr val="36515B"/>
                    </a:solidFill>
                    <a:latin typeface="Noto Sans JP" panose="020B0200000000000000" pitchFamily="50" charset="-128"/>
                    <a:ea typeface="Noto Sans JP" panose="020B0200000000000000" pitchFamily="50" charset="-128"/>
                  </a:defRPr>
                </a:lvl1pPr>
                <a:lvl2pPr marL="742950" indent="-285750" eaLnBrk="0" hangingPunct="0">
                  <a:defRPr>
                    <a:latin typeface="Garamond" pitchFamily="18" charset="0"/>
                    <a:ea typeface="ＭＳ Ｐゴシック" pitchFamily="50" charset="-128"/>
                  </a:defRPr>
                </a:lvl2pPr>
                <a:lvl3pPr marL="1143000" indent="-228600" eaLnBrk="0" hangingPunct="0">
                  <a:defRPr>
                    <a:latin typeface="Garamond" pitchFamily="18" charset="0"/>
                    <a:ea typeface="ＭＳ Ｐゴシック" pitchFamily="50" charset="-128"/>
                  </a:defRPr>
                </a:lvl3pPr>
                <a:lvl4pPr marL="1600200" indent="-228600" eaLnBrk="0" hangingPunct="0">
                  <a:defRPr>
                    <a:latin typeface="Garamond" pitchFamily="18" charset="0"/>
                    <a:ea typeface="ＭＳ Ｐゴシック" pitchFamily="50" charset="-128"/>
                  </a:defRPr>
                </a:lvl4pPr>
                <a:lvl5pPr marL="2057400" indent="-228600" eaLnBrk="0" hangingPunct="0">
                  <a:defRPr>
                    <a:latin typeface="Garamond" pitchFamily="18" charset="0"/>
                    <a:ea typeface="ＭＳ Ｐゴシック" pitchFamily="50" charset="-128"/>
                  </a:defRPr>
                </a:lvl5pPr>
                <a:lvl6pPr marL="2514600" indent="-228600" eaLnBrk="0" fontAlgn="base" hangingPunct="0">
                  <a:spcBef>
                    <a:spcPct val="0"/>
                  </a:spcBef>
                  <a:spcAft>
                    <a:spcPct val="0"/>
                  </a:spcAft>
                  <a:defRPr>
                    <a:latin typeface="Garamond" pitchFamily="18" charset="0"/>
                    <a:ea typeface="ＭＳ Ｐゴシック" pitchFamily="50" charset="-128"/>
                  </a:defRPr>
                </a:lvl6pPr>
                <a:lvl7pPr marL="2971800" indent="-228600" eaLnBrk="0" fontAlgn="base" hangingPunct="0">
                  <a:spcBef>
                    <a:spcPct val="0"/>
                  </a:spcBef>
                  <a:spcAft>
                    <a:spcPct val="0"/>
                  </a:spcAft>
                  <a:defRPr>
                    <a:latin typeface="Garamond" pitchFamily="18" charset="0"/>
                    <a:ea typeface="ＭＳ Ｐゴシック" pitchFamily="50" charset="-128"/>
                  </a:defRPr>
                </a:lvl7pPr>
                <a:lvl8pPr marL="3429000" indent="-228600" eaLnBrk="0" fontAlgn="base" hangingPunct="0">
                  <a:spcBef>
                    <a:spcPct val="0"/>
                  </a:spcBef>
                  <a:spcAft>
                    <a:spcPct val="0"/>
                  </a:spcAft>
                  <a:defRPr>
                    <a:latin typeface="Garamond" pitchFamily="18" charset="0"/>
                    <a:ea typeface="ＭＳ Ｐゴシック" pitchFamily="50" charset="-128"/>
                  </a:defRPr>
                </a:lvl8pPr>
                <a:lvl9pPr marL="3886200" indent="-228600" eaLnBrk="0" fontAlgn="base" hangingPunct="0">
                  <a:spcBef>
                    <a:spcPct val="0"/>
                  </a:spcBef>
                  <a:spcAft>
                    <a:spcPct val="0"/>
                  </a:spcAft>
                  <a:defRPr>
                    <a:latin typeface="Garamond" pitchFamily="18" charset="0"/>
                    <a:ea typeface="ＭＳ Ｐゴシック" pitchFamily="50" charset="-128"/>
                  </a:defRPr>
                </a:lvl9pPr>
              </a:lstStyle>
              <a:p>
                <a:pPr algn="ctr"/>
                <a:r>
                  <a:rPr lang="ja-JP" altLang="en-US" sz="2800" dirty="0">
                    <a:latin typeface="MS PGothic" panose="020B0600070205080204" pitchFamily="34" charset="-128"/>
                    <a:ea typeface="MS PGothic" panose="020B0600070205080204" pitchFamily="34" charset="-128"/>
                  </a:rPr>
                  <a:t>電気信号</a:t>
                </a:r>
              </a:p>
            </p:txBody>
          </p:sp>
          <p:sp>
            <p:nvSpPr>
              <p:cNvPr id="11" name="四角形: 角を丸くする 10">
                <a:extLst>
                  <a:ext uri="{FF2B5EF4-FFF2-40B4-BE49-F238E27FC236}">
                    <a16:creationId xmlns:a16="http://schemas.microsoft.com/office/drawing/2014/main" id="{6F4540EA-30BE-9D78-A77B-F7DF4114A2DF}"/>
                  </a:ext>
                </a:extLst>
              </p:cNvPr>
              <p:cNvSpPr>
                <a:spLocks noGrp="1" noRot="1" noMove="1" noResize="1" noEditPoints="1" noAdjustHandles="1" noChangeArrowheads="1" noChangeShapeType="1"/>
              </p:cNvSpPr>
              <p:nvPr/>
            </p:nvSpPr>
            <p:spPr>
              <a:xfrm>
                <a:off x="6100108" y="6310755"/>
                <a:ext cx="4703160" cy="1489506"/>
              </a:xfrm>
              <a:prstGeom prst="roundRect">
                <a:avLst>
                  <a:gd name="adj" fmla="val 0"/>
                </a:avLst>
              </a:prstGeom>
              <a:solidFill>
                <a:srgbClr val="00B15F"/>
              </a:solidFill>
              <a:ln w="571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dirty="0">
                  <a:latin typeface="Noto Sans JP" panose="020B0200000000000000" pitchFamily="50" charset="-128"/>
                  <a:ea typeface="Noto Sans JP" panose="020B0200000000000000" pitchFamily="50" charset="-128"/>
                </a:endParaRPr>
              </a:p>
            </p:txBody>
          </p:sp>
          <p:sp>
            <p:nvSpPr>
              <p:cNvPr id="13" name="テキスト ボックス 17">
                <a:extLst>
                  <a:ext uri="{FF2B5EF4-FFF2-40B4-BE49-F238E27FC236}">
                    <a16:creationId xmlns:a16="http://schemas.microsoft.com/office/drawing/2014/main" id="{B5805A39-2259-4D73-D85D-B120DC18A232}"/>
                  </a:ext>
                </a:extLst>
              </p:cNvPr>
              <p:cNvSpPr txBox="1">
                <a:spLocks noGrp="1" noRot="1" noMove="1" noResize="1" noEditPoints="1" noAdjustHandles="1" noChangeArrowheads="1" noChangeShapeType="1"/>
              </p:cNvSpPr>
              <p:nvPr/>
            </p:nvSpPr>
            <p:spPr bwMode="auto">
              <a:xfrm>
                <a:off x="6323311" y="6775542"/>
                <a:ext cx="1877408" cy="475515"/>
              </a:xfrm>
              <a:prstGeom prst="rect">
                <a:avLst/>
              </a:prstGeom>
            </p:spPr>
            <p:txBody>
              <a:bodyPr wrap="square" lIns="0" tIns="0" rIns="0" bIns="0" anchor="ctr" anchorCtr="0">
                <a:spAutoFit/>
              </a:bodyPr>
              <a:lstStyle>
                <a:defPPr>
                  <a:defRPr lang="ja-JP"/>
                </a:defPPr>
                <a:lvl1pPr indent="0" algn="ctr" defTabSz="1403970">
                  <a:lnSpc>
                    <a:spcPct val="110000"/>
                  </a:lnSpc>
                  <a:spcBef>
                    <a:spcPts val="0"/>
                  </a:spcBef>
                  <a:buFont typeface="Arial" panose="020B0604020202020204" pitchFamily="34" charset="0"/>
                  <a:buNone/>
                  <a:defRPr sz="2800" b="1">
                    <a:solidFill>
                      <a:schemeClr val="bg1"/>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r>
                  <a:rPr lang="ja-JP" altLang="en-US" sz="3200" dirty="0">
                    <a:latin typeface="MS PGothic" panose="020B0600070205080204" pitchFamily="34" charset="-128"/>
                    <a:ea typeface="MS PGothic" panose="020B0600070205080204" pitchFamily="34" charset="-128"/>
                  </a:rPr>
                  <a:t>送信回路</a:t>
                </a:r>
              </a:p>
            </p:txBody>
          </p:sp>
          <p:sp>
            <p:nvSpPr>
              <p:cNvPr id="12" name="テキスト ボックス 17">
                <a:extLst>
                  <a:ext uri="{FF2B5EF4-FFF2-40B4-BE49-F238E27FC236}">
                    <a16:creationId xmlns:a16="http://schemas.microsoft.com/office/drawing/2014/main" id="{D6DE797B-E0B6-FAE7-E55F-8B8A8DAD20D9}"/>
                  </a:ext>
                </a:extLst>
              </p:cNvPr>
              <p:cNvSpPr txBox="1">
                <a:spLocks noGrp="1" noRot="1" noMove="1" noResize="1" noEditPoints="1" noAdjustHandles="1" noChangeArrowheads="1" noChangeShapeType="1"/>
              </p:cNvSpPr>
              <p:nvPr/>
            </p:nvSpPr>
            <p:spPr bwMode="auto">
              <a:xfrm>
                <a:off x="8236405" y="6558078"/>
                <a:ext cx="2688465" cy="910442"/>
              </a:xfrm>
              <a:prstGeom prst="rect">
                <a:avLst/>
              </a:prstGeom>
            </p:spPr>
            <p:txBody>
              <a:bodyPr wrap="square" lIns="0" tIns="0" rIns="0" bIns="0" anchor="ctr" anchorCtr="0">
                <a:spAutoFit/>
              </a:bodyPr>
              <a:lstStyle>
                <a:defPPr>
                  <a:defRPr lang="ja-JP"/>
                </a:defPPr>
                <a:lvl1pPr indent="0" algn="ctr" defTabSz="1403970">
                  <a:lnSpc>
                    <a:spcPct val="110000"/>
                  </a:lnSpc>
                  <a:spcBef>
                    <a:spcPts val="0"/>
                  </a:spcBef>
                  <a:buFont typeface="Arial" panose="020B0604020202020204" pitchFamily="34" charset="0"/>
                  <a:buNone/>
                  <a:defRPr sz="2800" b="1">
                    <a:solidFill>
                      <a:schemeClr val="bg1"/>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r>
                  <a:rPr lang="ja-JP" altLang="en-US" dirty="0">
                    <a:latin typeface="MS PGothic" panose="020B0600070205080204" pitchFamily="34" charset="-128"/>
                    <a:ea typeface="MS PGothic" panose="020B0600070205080204" pitchFamily="34" charset="-128"/>
                  </a:rPr>
                  <a:t>受信および</a:t>
                </a:r>
              </a:p>
              <a:p>
                <a:r>
                  <a:rPr lang="ja-JP" altLang="en-US" dirty="0">
                    <a:latin typeface="MS PGothic" panose="020B0600070205080204" pitchFamily="34" charset="-128"/>
                    <a:ea typeface="MS PGothic" panose="020B0600070205080204" pitchFamily="34" charset="-128"/>
                  </a:rPr>
                  <a:t>信号処理回路</a:t>
                </a:r>
              </a:p>
            </p:txBody>
          </p:sp>
          <p:sp>
            <p:nvSpPr>
              <p:cNvPr id="14" name="フリーフォーム: 図形 13">
                <a:extLst>
                  <a:ext uri="{FF2B5EF4-FFF2-40B4-BE49-F238E27FC236}">
                    <a16:creationId xmlns:a16="http://schemas.microsoft.com/office/drawing/2014/main" id="{99945C4F-75BD-2766-A782-E4B0B5B7CA7A}"/>
                  </a:ext>
                </a:extLst>
              </p:cNvPr>
              <p:cNvSpPr>
                <a:spLocks noGrp="1" noRot="1" noMove="1" noResize="1" noEditPoints="1" noAdjustHandles="1" noChangeArrowheads="1" noChangeShapeType="1"/>
              </p:cNvSpPr>
              <p:nvPr/>
            </p:nvSpPr>
            <p:spPr>
              <a:xfrm>
                <a:off x="8337761" y="6412787"/>
                <a:ext cx="68189" cy="1232453"/>
              </a:xfrm>
              <a:custGeom>
                <a:avLst/>
                <a:gdLst>
                  <a:gd name="connsiteX0" fmla="*/ 0 w 0"/>
                  <a:gd name="connsiteY0" fmla="*/ 0 h 1232453"/>
                  <a:gd name="connsiteX1" fmla="*/ 0 w 0"/>
                  <a:gd name="connsiteY1" fmla="*/ 1232453 h 1232453"/>
                </a:gdLst>
                <a:ahLst/>
                <a:cxnLst>
                  <a:cxn ang="0">
                    <a:pos x="connsiteX0" y="connsiteY0"/>
                  </a:cxn>
                  <a:cxn ang="0">
                    <a:pos x="connsiteX1" y="connsiteY1"/>
                  </a:cxn>
                </a:cxnLst>
                <a:rect l="l" t="t" r="r" b="b"/>
                <a:pathLst>
                  <a:path h="1232453">
                    <a:moveTo>
                      <a:pt x="0" y="0"/>
                    </a:moveTo>
                    <a:lnTo>
                      <a:pt x="0" y="1232453"/>
                    </a:lnTo>
                  </a:path>
                </a:pathLst>
              </a:custGeom>
              <a:noFill/>
              <a:ln w="190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テキスト ボックス 33">
                <a:extLst>
                  <a:ext uri="{FF2B5EF4-FFF2-40B4-BE49-F238E27FC236}">
                    <a16:creationId xmlns:a16="http://schemas.microsoft.com/office/drawing/2014/main" id="{5FD6942C-64EF-EB7F-D1B8-2481D8983455}"/>
                  </a:ext>
                </a:extLst>
              </p:cNvPr>
              <p:cNvSpPr txBox="1">
                <a:spLocks noGrp="1" noRot="1" noMove="1" noResize="1" noEditPoints="1" noAdjustHandles="1" noChangeArrowheads="1" noChangeShapeType="1"/>
              </p:cNvSpPr>
              <p:nvPr/>
            </p:nvSpPr>
            <p:spPr>
              <a:xfrm>
                <a:off x="3965015" y="6142336"/>
                <a:ext cx="199708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spAutoFit/>
              </a:bodyPr>
              <a:lstStyle>
                <a:defPPr>
                  <a:defRPr lang="ja-JP"/>
                </a:defPPr>
                <a:lvl1pPr defTabSz="1371417" fontAlgn="base">
                  <a:spcBef>
                    <a:spcPct val="0"/>
                  </a:spcBef>
                  <a:spcAft>
                    <a:spcPct val="0"/>
                  </a:spcAft>
                  <a:defRPr sz="2400" b="1">
                    <a:solidFill>
                      <a:schemeClr val="tx1">
                        <a:lumMod val="75000"/>
                        <a:lumOff val="25000"/>
                      </a:schemeClr>
                    </a:solidFill>
                    <a:latin typeface="Noto Sans JP" panose="020B0200000000000000" pitchFamily="50" charset="-128"/>
                    <a:ea typeface="Noto Sans JP" panose="020B0200000000000000" pitchFamily="50" charset="-128"/>
                  </a:defRPr>
                </a:lvl1pPr>
                <a:lvl2pPr marL="742950" indent="-285750" eaLnBrk="0" hangingPunct="0">
                  <a:defRPr>
                    <a:latin typeface="Garamond" pitchFamily="18" charset="0"/>
                    <a:ea typeface="ＭＳ Ｐゴシック" pitchFamily="50" charset="-128"/>
                  </a:defRPr>
                </a:lvl2pPr>
                <a:lvl3pPr marL="1143000" indent="-228600" eaLnBrk="0" hangingPunct="0">
                  <a:defRPr>
                    <a:latin typeface="Garamond" pitchFamily="18" charset="0"/>
                    <a:ea typeface="ＭＳ Ｐゴシック" pitchFamily="50" charset="-128"/>
                  </a:defRPr>
                </a:lvl3pPr>
                <a:lvl4pPr marL="1600200" indent="-228600" eaLnBrk="0" hangingPunct="0">
                  <a:defRPr>
                    <a:latin typeface="Garamond" pitchFamily="18" charset="0"/>
                    <a:ea typeface="ＭＳ Ｐゴシック" pitchFamily="50" charset="-128"/>
                  </a:defRPr>
                </a:lvl4pPr>
                <a:lvl5pPr marL="2057400" indent="-228600" eaLnBrk="0" hangingPunct="0">
                  <a:defRPr>
                    <a:latin typeface="Garamond" pitchFamily="18" charset="0"/>
                    <a:ea typeface="ＭＳ Ｐゴシック" pitchFamily="50" charset="-128"/>
                  </a:defRPr>
                </a:lvl5pPr>
                <a:lvl6pPr marL="2514600" indent="-228600" eaLnBrk="0" fontAlgn="base" hangingPunct="0">
                  <a:spcBef>
                    <a:spcPct val="0"/>
                  </a:spcBef>
                  <a:spcAft>
                    <a:spcPct val="0"/>
                  </a:spcAft>
                  <a:defRPr>
                    <a:latin typeface="Garamond" pitchFamily="18" charset="0"/>
                    <a:ea typeface="ＭＳ Ｐゴシック" pitchFamily="50" charset="-128"/>
                  </a:defRPr>
                </a:lvl6pPr>
                <a:lvl7pPr marL="2971800" indent="-228600" eaLnBrk="0" fontAlgn="base" hangingPunct="0">
                  <a:spcBef>
                    <a:spcPct val="0"/>
                  </a:spcBef>
                  <a:spcAft>
                    <a:spcPct val="0"/>
                  </a:spcAft>
                  <a:defRPr>
                    <a:latin typeface="Garamond" pitchFamily="18" charset="0"/>
                    <a:ea typeface="ＭＳ Ｐゴシック" pitchFamily="50" charset="-128"/>
                  </a:defRPr>
                </a:lvl7pPr>
                <a:lvl8pPr marL="3429000" indent="-228600" eaLnBrk="0" fontAlgn="base" hangingPunct="0">
                  <a:spcBef>
                    <a:spcPct val="0"/>
                  </a:spcBef>
                  <a:spcAft>
                    <a:spcPct val="0"/>
                  </a:spcAft>
                  <a:defRPr>
                    <a:latin typeface="Garamond" pitchFamily="18" charset="0"/>
                    <a:ea typeface="ＭＳ Ｐゴシック" pitchFamily="50" charset="-128"/>
                  </a:defRPr>
                </a:lvl8pPr>
                <a:lvl9pPr marL="3886200" indent="-228600" eaLnBrk="0" fontAlgn="base" hangingPunct="0">
                  <a:spcBef>
                    <a:spcPct val="0"/>
                  </a:spcBef>
                  <a:spcAft>
                    <a:spcPct val="0"/>
                  </a:spcAft>
                  <a:defRPr>
                    <a:latin typeface="Garamond" pitchFamily="18" charset="0"/>
                    <a:ea typeface="ＭＳ Ｐゴシック" pitchFamily="50" charset="-128"/>
                  </a:defRPr>
                </a:lvl9pPr>
              </a:lstStyle>
              <a:p>
                <a:r>
                  <a:rPr lang="ja-JP" altLang="en-US" sz="3600" dirty="0">
                    <a:latin typeface="MS PGothic" panose="020B0600070205080204" pitchFamily="34" charset="-128"/>
                    <a:ea typeface="MS PGothic" panose="020B0600070205080204" pitchFamily="34" charset="-128"/>
                  </a:rPr>
                  <a:t>装置本体</a:t>
                </a:r>
              </a:p>
            </p:txBody>
          </p:sp>
          <p:sp>
            <p:nvSpPr>
              <p:cNvPr id="35" name="正方形/長方形 34">
                <a:extLst>
                  <a:ext uri="{FF2B5EF4-FFF2-40B4-BE49-F238E27FC236}">
                    <a16:creationId xmlns:a16="http://schemas.microsoft.com/office/drawing/2014/main" id="{4CBE68BE-2F2A-2A03-E2A9-A5FF70677AD4}"/>
                  </a:ext>
                </a:extLst>
              </p:cNvPr>
              <p:cNvSpPr>
                <a:spLocks noGrp="1" noRot="1" noMove="1" noResize="1" noEditPoints="1" noAdjustHandles="1" noChangeArrowheads="1" noChangeShapeType="1"/>
              </p:cNvSpPr>
              <p:nvPr/>
            </p:nvSpPr>
            <p:spPr>
              <a:xfrm>
                <a:off x="11958551" y="2798813"/>
                <a:ext cx="4731884" cy="6160168"/>
              </a:xfrm>
              <a:prstGeom prst="rect">
                <a:avLst/>
              </a:prstGeom>
              <a:solidFill>
                <a:srgbClr val="CCEFDF"/>
              </a:solidFill>
              <a:ln>
                <a:solidFill>
                  <a:srgbClr val="00B15F"/>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600"/>
              </a:p>
            </p:txBody>
          </p:sp>
          <p:pic>
            <p:nvPicPr>
              <p:cNvPr id="38" name="図 37" descr="花瓶の白黒写真&#10;&#10;自動的に生成された説明">
                <a:extLst>
                  <a:ext uri="{FF2B5EF4-FFF2-40B4-BE49-F238E27FC236}">
                    <a16:creationId xmlns:a16="http://schemas.microsoft.com/office/drawing/2014/main" id="{49CD60B8-CE75-17ED-8D59-23E2B0F2D1C8}"/>
                  </a:ext>
                </a:extLst>
              </p:cNvPr>
              <p:cNvPicPr>
                <a:picLocks noGrp="1" noRot="1" noChangeAspect="1" noMove="1" noResize="1" noEditPoints="1" noAdjustHandles="1" noChangeArrowheads="1" noChangeShapeType="1" noCrop="1"/>
              </p:cNvPicPr>
              <p:nvPr/>
            </p:nvPicPr>
            <p:blipFill rotWithShape="1">
              <a:blip r:embed="rId5"/>
              <a:srcRect l="16953" t="13929" r="13665" b="15095"/>
              <a:stretch/>
            </p:blipFill>
            <p:spPr>
              <a:xfrm>
                <a:off x="14824490" y="3550878"/>
                <a:ext cx="1649542" cy="2183728"/>
              </a:xfrm>
              <a:prstGeom prst="rect">
                <a:avLst/>
              </a:prstGeom>
            </p:spPr>
          </p:pic>
          <p:sp>
            <p:nvSpPr>
              <p:cNvPr id="41" name="テキスト ボックス 40">
                <a:extLst>
                  <a:ext uri="{FF2B5EF4-FFF2-40B4-BE49-F238E27FC236}">
                    <a16:creationId xmlns:a16="http://schemas.microsoft.com/office/drawing/2014/main" id="{C449F282-F5EF-5B61-0AEE-3ECB1F0835AD}"/>
                  </a:ext>
                </a:extLst>
              </p:cNvPr>
              <p:cNvSpPr txBox="1">
                <a:spLocks noGrp="1" noRot="1" noMove="1" noResize="1" noEditPoints="1" noAdjustHandles="1" noChangeArrowheads="1" noChangeShapeType="1"/>
              </p:cNvSpPr>
              <p:nvPr/>
            </p:nvSpPr>
            <p:spPr>
              <a:xfrm>
                <a:off x="12158432" y="3097084"/>
                <a:ext cx="3284768" cy="148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spAutoFit/>
              </a:bodyPr>
              <a:lstStyle>
                <a:defPPr>
                  <a:defRPr lang="ja-JP"/>
                </a:defPPr>
                <a:lvl1pPr defTabSz="1371417" fontAlgn="base">
                  <a:spcBef>
                    <a:spcPct val="0"/>
                  </a:spcBef>
                  <a:spcAft>
                    <a:spcPct val="0"/>
                  </a:spcAft>
                  <a:defRPr sz="2400" b="1">
                    <a:solidFill>
                      <a:schemeClr val="tx1">
                        <a:lumMod val="75000"/>
                        <a:lumOff val="25000"/>
                      </a:schemeClr>
                    </a:solidFill>
                    <a:latin typeface="Noto Sans JP" panose="020B0200000000000000" pitchFamily="50" charset="-128"/>
                    <a:ea typeface="Noto Sans JP" panose="020B0200000000000000" pitchFamily="50" charset="-128"/>
                  </a:defRPr>
                </a:lvl1pPr>
                <a:lvl2pPr marL="742950" indent="-285750" eaLnBrk="0" hangingPunct="0">
                  <a:defRPr>
                    <a:latin typeface="Garamond" pitchFamily="18" charset="0"/>
                    <a:ea typeface="ＭＳ Ｐゴシック" pitchFamily="50" charset="-128"/>
                  </a:defRPr>
                </a:lvl2pPr>
                <a:lvl3pPr marL="1143000" indent="-228600" eaLnBrk="0" hangingPunct="0">
                  <a:defRPr>
                    <a:latin typeface="Garamond" pitchFamily="18" charset="0"/>
                    <a:ea typeface="ＭＳ Ｐゴシック" pitchFamily="50" charset="-128"/>
                  </a:defRPr>
                </a:lvl3pPr>
                <a:lvl4pPr marL="1600200" indent="-228600" eaLnBrk="0" hangingPunct="0">
                  <a:defRPr>
                    <a:latin typeface="Garamond" pitchFamily="18" charset="0"/>
                    <a:ea typeface="ＭＳ Ｐゴシック" pitchFamily="50" charset="-128"/>
                  </a:defRPr>
                </a:lvl4pPr>
                <a:lvl5pPr marL="2057400" indent="-228600" eaLnBrk="0" hangingPunct="0">
                  <a:defRPr>
                    <a:latin typeface="Garamond" pitchFamily="18" charset="0"/>
                    <a:ea typeface="ＭＳ Ｐゴシック" pitchFamily="50" charset="-128"/>
                  </a:defRPr>
                </a:lvl5pPr>
                <a:lvl6pPr marL="2514600" indent="-228600" eaLnBrk="0" fontAlgn="base" hangingPunct="0">
                  <a:spcBef>
                    <a:spcPct val="0"/>
                  </a:spcBef>
                  <a:spcAft>
                    <a:spcPct val="0"/>
                  </a:spcAft>
                  <a:defRPr>
                    <a:latin typeface="Garamond" pitchFamily="18" charset="0"/>
                    <a:ea typeface="ＭＳ Ｐゴシック" pitchFamily="50" charset="-128"/>
                  </a:defRPr>
                </a:lvl6pPr>
                <a:lvl7pPr marL="2971800" indent="-228600" eaLnBrk="0" fontAlgn="base" hangingPunct="0">
                  <a:spcBef>
                    <a:spcPct val="0"/>
                  </a:spcBef>
                  <a:spcAft>
                    <a:spcPct val="0"/>
                  </a:spcAft>
                  <a:defRPr>
                    <a:latin typeface="Garamond" pitchFamily="18" charset="0"/>
                    <a:ea typeface="ＭＳ Ｐゴシック" pitchFamily="50" charset="-128"/>
                  </a:defRPr>
                </a:lvl7pPr>
                <a:lvl8pPr marL="3429000" indent="-228600" eaLnBrk="0" fontAlgn="base" hangingPunct="0">
                  <a:spcBef>
                    <a:spcPct val="0"/>
                  </a:spcBef>
                  <a:spcAft>
                    <a:spcPct val="0"/>
                  </a:spcAft>
                  <a:defRPr>
                    <a:latin typeface="Garamond" pitchFamily="18" charset="0"/>
                    <a:ea typeface="ＭＳ Ｐゴシック" pitchFamily="50" charset="-128"/>
                  </a:defRPr>
                </a:lvl8pPr>
                <a:lvl9pPr marL="3886200" indent="-228600" eaLnBrk="0" fontAlgn="base" hangingPunct="0">
                  <a:spcBef>
                    <a:spcPct val="0"/>
                  </a:spcBef>
                  <a:spcAft>
                    <a:spcPct val="0"/>
                  </a:spcAft>
                  <a:defRPr>
                    <a:latin typeface="Garamond" pitchFamily="18" charset="0"/>
                    <a:ea typeface="ＭＳ Ｐゴシック" pitchFamily="50" charset="-128"/>
                  </a:defRPr>
                </a:lvl9pPr>
              </a:lstStyle>
              <a:p>
                <a:pPr>
                  <a:lnSpc>
                    <a:spcPct val="120000"/>
                  </a:lnSpc>
                </a:pPr>
                <a:r>
                  <a:rPr lang="ja-JP" altLang="en-US" sz="2800" b="0">
                    <a:latin typeface="MS PGothic" panose="020B0600070205080204" pitchFamily="34" charset="-128"/>
                    <a:ea typeface="MS PGothic" panose="020B0600070205080204" pitchFamily="34" charset="-128"/>
                  </a:rPr>
                  <a:t>プローブは</a:t>
                </a:r>
                <a:endParaRPr lang="en-US" altLang="ja-JP" sz="2800" b="0" dirty="0">
                  <a:latin typeface="MS PGothic" panose="020B0600070205080204" pitchFamily="34" charset="-128"/>
                  <a:ea typeface="MS PGothic" panose="020B0600070205080204" pitchFamily="34" charset="-128"/>
                </a:endParaRPr>
              </a:p>
              <a:p>
                <a:pPr>
                  <a:lnSpc>
                    <a:spcPct val="120000"/>
                  </a:lnSpc>
                </a:pPr>
                <a:r>
                  <a:rPr lang="ja-JP" altLang="en-US" sz="2800" b="0" dirty="0">
                    <a:latin typeface="MS PGothic" panose="020B0600070205080204" pitchFamily="34" charset="-128"/>
                    <a:ea typeface="MS PGothic" panose="020B0600070205080204" pitchFamily="34" charset="-128"/>
                  </a:rPr>
                  <a:t>送信装置と</a:t>
                </a:r>
                <a:r>
                  <a:rPr lang="ja-JP" altLang="en-US" sz="2800" b="0">
                    <a:latin typeface="MS PGothic" panose="020B0600070205080204" pitchFamily="34" charset="-128"/>
                    <a:ea typeface="MS PGothic" panose="020B0600070205080204" pitchFamily="34" charset="-128"/>
                  </a:rPr>
                  <a:t>受信装置</a:t>
                </a:r>
                <a:endParaRPr lang="en-US" altLang="ja-JP" sz="2800" b="0" dirty="0">
                  <a:latin typeface="MS PGothic" panose="020B0600070205080204" pitchFamily="34" charset="-128"/>
                  <a:ea typeface="MS PGothic" panose="020B0600070205080204" pitchFamily="34" charset="-128"/>
                </a:endParaRPr>
              </a:p>
              <a:p>
                <a:pPr>
                  <a:lnSpc>
                    <a:spcPct val="120000"/>
                  </a:lnSpc>
                </a:pPr>
                <a:r>
                  <a:rPr lang="ja-JP" altLang="en-US" sz="2800" b="0">
                    <a:latin typeface="MS PGothic" panose="020B0600070205080204" pitchFamily="34" charset="-128"/>
                    <a:ea typeface="MS PGothic" panose="020B0600070205080204" pitchFamily="34" charset="-128"/>
                  </a:rPr>
                  <a:t>の</a:t>
                </a:r>
                <a:r>
                  <a:rPr lang="ja-JP" altLang="en-US" sz="2800" b="0" dirty="0">
                    <a:latin typeface="MS PGothic" panose="020B0600070205080204" pitchFamily="34" charset="-128"/>
                    <a:ea typeface="MS PGothic" panose="020B0600070205080204" pitchFamily="34" charset="-128"/>
                  </a:rPr>
                  <a:t>両方を兼ねる</a:t>
                </a:r>
              </a:p>
            </p:txBody>
          </p:sp>
          <p:grpSp>
            <p:nvGrpSpPr>
              <p:cNvPr id="52" name="グループ化 51">
                <a:extLst>
                  <a:ext uri="{FF2B5EF4-FFF2-40B4-BE49-F238E27FC236}">
                    <a16:creationId xmlns:a16="http://schemas.microsoft.com/office/drawing/2014/main" id="{763C4A00-4F86-43DD-4482-8617FABD4E25}"/>
                  </a:ext>
                </a:extLst>
              </p:cNvPr>
              <p:cNvGrpSpPr>
                <a:grpSpLocks noGrp="1" noUngrp="1" noRot="1" noMove="1" noResize="1"/>
              </p:cNvGrpSpPr>
              <p:nvPr/>
            </p:nvGrpSpPr>
            <p:grpSpPr>
              <a:xfrm>
                <a:off x="12363436" y="6133199"/>
                <a:ext cx="3922114" cy="2610368"/>
                <a:chOff x="13108352" y="3986342"/>
                <a:chExt cx="6525428" cy="4343011"/>
              </a:xfrm>
            </p:grpSpPr>
            <p:pic>
              <p:nvPicPr>
                <p:cNvPr id="46" name="図 45" descr="人の足&#10;&#10;自動的に生成された説明">
                  <a:extLst>
                    <a:ext uri="{FF2B5EF4-FFF2-40B4-BE49-F238E27FC236}">
                      <a16:creationId xmlns:a16="http://schemas.microsoft.com/office/drawing/2014/main" id="{353BD241-3A63-8DFF-020F-05203E29AF7E}"/>
                    </a:ext>
                  </a:extLst>
                </p:cNvPr>
                <p:cNvPicPr>
                  <a:picLocks noGrp="1" noRot="1" noChangeAspect="1" noMove="1" noResize="1" noEditPoints="1" noAdjustHandles="1" noChangeArrowheads="1" noChangeShapeType="1" noCrop="1"/>
                </p:cNvPicPr>
                <p:nvPr/>
              </p:nvPicPr>
              <p:blipFill rotWithShape="1">
                <a:blip r:embed="rId6"/>
                <a:srcRect l="2017" t="9111" r="18763"/>
                <a:stretch/>
              </p:blipFill>
              <p:spPr>
                <a:xfrm>
                  <a:off x="13108352" y="4118278"/>
                  <a:ext cx="6525194" cy="4211075"/>
                </a:xfrm>
                <a:prstGeom prst="roundRect">
                  <a:avLst>
                    <a:gd name="adj" fmla="val 4604"/>
                  </a:avLst>
                </a:prstGeom>
              </p:spPr>
            </p:pic>
            <p:sp>
              <p:nvSpPr>
                <p:cNvPr id="51" name="四角形: 角を丸くする 50">
                  <a:extLst>
                    <a:ext uri="{FF2B5EF4-FFF2-40B4-BE49-F238E27FC236}">
                      <a16:creationId xmlns:a16="http://schemas.microsoft.com/office/drawing/2014/main" id="{0C0D0FAC-22E4-8DE4-817B-CA37726EACFF}"/>
                    </a:ext>
                  </a:extLst>
                </p:cNvPr>
                <p:cNvSpPr>
                  <a:spLocks noGrp="1" noRot="1" noMove="1" noResize="1" noEditPoints="1" noAdjustHandles="1" noChangeArrowheads="1" noChangeShapeType="1"/>
                </p:cNvSpPr>
                <p:nvPr/>
              </p:nvSpPr>
              <p:spPr>
                <a:xfrm>
                  <a:off x="13108587" y="3986342"/>
                  <a:ext cx="6525193" cy="4317963"/>
                </a:xfrm>
                <a:prstGeom prst="roundRect">
                  <a:avLst>
                    <a:gd name="adj" fmla="val 2611"/>
                  </a:avLst>
                </a:prstGeom>
                <a:noFill/>
                <a:ln w="57150">
                  <a:solidFill>
                    <a:srgbClr val="36515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dirty="0">
                    <a:latin typeface="Noto Sans JP" panose="020B0200000000000000" pitchFamily="50" charset="-128"/>
                    <a:ea typeface="Noto Sans JP" panose="020B0200000000000000" pitchFamily="50" charset="-128"/>
                  </a:endParaRPr>
                </a:p>
              </p:txBody>
            </p:sp>
          </p:grpSp>
          <p:grpSp>
            <p:nvGrpSpPr>
              <p:cNvPr id="60" name="グループ化 59">
                <a:extLst>
                  <a:ext uri="{FF2B5EF4-FFF2-40B4-BE49-F238E27FC236}">
                    <a16:creationId xmlns:a16="http://schemas.microsoft.com/office/drawing/2014/main" id="{C9A11EEF-9997-448A-986F-5C095E5966D9}"/>
                  </a:ext>
                </a:extLst>
              </p:cNvPr>
              <p:cNvGrpSpPr>
                <a:grpSpLocks noGrp="1" noUngrp="1" noRot="1" noMove="1" noResize="1"/>
              </p:cNvGrpSpPr>
              <p:nvPr/>
            </p:nvGrpSpPr>
            <p:grpSpPr>
              <a:xfrm rot="1800000">
                <a:off x="14945593" y="5651008"/>
                <a:ext cx="332973" cy="1429605"/>
                <a:chOff x="15491535" y="5511300"/>
                <a:chExt cx="332973" cy="678768"/>
              </a:xfrm>
            </p:grpSpPr>
            <p:cxnSp>
              <p:nvCxnSpPr>
                <p:cNvPr id="58" name="直線矢印コネクタ 57">
                  <a:extLst>
                    <a:ext uri="{FF2B5EF4-FFF2-40B4-BE49-F238E27FC236}">
                      <a16:creationId xmlns:a16="http://schemas.microsoft.com/office/drawing/2014/main" id="{C6E75B51-C865-C940-5B85-05E9B0A862E6}"/>
                    </a:ext>
                  </a:extLst>
                </p:cNvPr>
                <p:cNvCxnSpPr>
                  <a:cxnSpLocks noGrp="1" noRot="1" noMove="1" noResize="1" noEditPoints="1" noAdjustHandles="1" noChangeArrowheads="1" noChangeShapeType="1"/>
                </p:cNvCxnSpPr>
                <p:nvPr/>
              </p:nvCxnSpPr>
              <p:spPr>
                <a:xfrm>
                  <a:off x="15824508" y="5511300"/>
                  <a:ext cx="0" cy="597702"/>
                </a:xfrm>
                <a:prstGeom prst="straightConnector1">
                  <a:avLst/>
                </a:prstGeom>
                <a:ln w="82550">
                  <a:solidFill>
                    <a:srgbClr val="7030A0"/>
                  </a:solidFill>
                  <a:headEnd type="triangle" w="med" len="med"/>
                  <a:tailEnd type="none" w="med" len="med"/>
                </a:ln>
                <a:effectLst>
                  <a:glow rad="50800">
                    <a:schemeClr val="bg1"/>
                  </a:glow>
                </a:effectLst>
              </p:spPr>
              <p:style>
                <a:lnRef idx="1">
                  <a:schemeClr val="accent1"/>
                </a:lnRef>
                <a:fillRef idx="0">
                  <a:schemeClr val="accent1"/>
                </a:fillRef>
                <a:effectRef idx="0">
                  <a:schemeClr val="accent1"/>
                </a:effectRef>
                <a:fontRef idx="minor">
                  <a:schemeClr val="tx1"/>
                </a:fontRef>
              </p:style>
            </p:cxnSp>
            <p:cxnSp>
              <p:nvCxnSpPr>
                <p:cNvPr id="59" name="直線矢印コネクタ 58">
                  <a:extLst>
                    <a:ext uri="{FF2B5EF4-FFF2-40B4-BE49-F238E27FC236}">
                      <a16:creationId xmlns:a16="http://schemas.microsoft.com/office/drawing/2014/main" id="{85D274B6-C39E-CFD0-FA02-06DEC188D0A7}"/>
                    </a:ext>
                  </a:extLst>
                </p:cNvPr>
                <p:cNvCxnSpPr>
                  <a:cxnSpLocks noGrp="1" noRot="1" noMove="1" noResize="1" noEditPoints="1" noAdjustHandles="1" noChangeArrowheads="1" noChangeShapeType="1"/>
                </p:cNvCxnSpPr>
                <p:nvPr/>
              </p:nvCxnSpPr>
              <p:spPr>
                <a:xfrm>
                  <a:off x="15491535" y="5592366"/>
                  <a:ext cx="0" cy="597702"/>
                </a:xfrm>
                <a:prstGeom prst="straightConnector1">
                  <a:avLst/>
                </a:prstGeom>
                <a:ln w="82550">
                  <a:solidFill>
                    <a:srgbClr val="0070C0"/>
                  </a:solidFill>
                  <a:tailEnd type="triangle" w="med" len="med"/>
                </a:ln>
                <a:effectLst>
                  <a:glow rad="50800">
                    <a:schemeClr val="bg1"/>
                  </a:glow>
                </a:effectLst>
              </p:spPr>
              <p:style>
                <a:lnRef idx="1">
                  <a:schemeClr val="accent1"/>
                </a:lnRef>
                <a:fillRef idx="0">
                  <a:schemeClr val="accent1"/>
                </a:fillRef>
                <a:effectRef idx="0">
                  <a:schemeClr val="accent1"/>
                </a:effectRef>
                <a:fontRef idx="minor">
                  <a:schemeClr val="tx1"/>
                </a:fontRef>
              </p:style>
            </p:cxnSp>
          </p:grpSp>
          <p:grpSp>
            <p:nvGrpSpPr>
              <p:cNvPr id="2" name="グループ化 1">
                <a:extLst>
                  <a:ext uri="{FF2B5EF4-FFF2-40B4-BE49-F238E27FC236}">
                    <a16:creationId xmlns:a16="http://schemas.microsoft.com/office/drawing/2014/main" id="{62F71EB5-5D27-10A5-BAF1-AF42575A8603}"/>
                  </a:ext>
                </a:extLst>
              </p:cNvPr>
              <p:cNvGrpSpPr>
                <a:grpSpLocks noGrp="1" noUngrp="1" noRot="1" noMove="1" noResize="1"/>
              </p:cNvGrpSpPr>
              <p:nvPr/>
            </p:nvGrpSpPr>
            <p:grpSpPr>
              <a:xfrm>
                <a:off x="15239930" y="6838829"/>
                <a:ext cx="1687028" cy="511093"/>
                <a:chOff x="9187909" y="7587531"/>
                <a:chExt cx="1687028" cy="511093"/>
              </a:xfrm>
            </p:grpSpPr>
            <p:sp>
              <p:nvSpPr>
                <p:cNvPr id="62" name="四角形: 角を丸くする 61">
                  <a:extLst>
                    <a:ext uri="{FF2B5EF4-FFF2-40B4-BE49-F238E27FC236}">
                      <a16:creationId xmlns:a16="http://schemas.microsoft.com/office/drawing/2014/main" id="{20E94353-8AAC-D757-BD88-DB96F4DE81E7}"/>
                    </a:ext>
                  </a:extLst>
                </p:cNvPr>
                <p:cNvSpPr>
                  <a:spLocks noGrp="1" noRot="1" noMove="1" noResize="1" noEditPoints="1" noAdjustHandles="1" noChangeArrowheads="1" noChangeShapeType="1"/>
                </p:cNvSpPr>
                <p:nvPr/>
              </p:nvSpPr>
              <p:spPr>
                <a:xfrm>
                  <a:off x="9187909" y="7587531"/>
                  <a:ext cx="1610463" cy="511093"/>
                </a:xfrm>
                <a:prstGeom prst="roundRect">
                  <a:avLst/>
                </a:prstGeom>
                <a:solidFill>
                  <a:srgbClr val="FF6666"/>
                </a:solidFill>
                <a:ln w="571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a:latin typeface="Noto Sans JP" panose="020B0200000000000000" pitchFamily="50" charset="-128"/>
                    <a:ea typeface="Noto Sans JP" panose="020B0200000000000000" pitchFamily="50" charset="-128"/>
                  </a:endParaRPr>
                </a:p>
              </p:txBody>
            </p:sp>
            <p:sp>
              <p:nvSpPr>
                <p:cNvPr id="63" name="テキスト ボックス 62">
                  <a:extLst>
                    <a:ext uri="{FF2B5EF4-FFF2-40B4-BE49-F238E27FC236}">
                      <a16:creationId xmlns:a16="http://schemas.microsoft.com/office/drawing/2014/main" id="{CE259C30-2692-43B1-8034-4BD83CE3C501}"/>
                    </a:ext>
                  </a:extLst>
                </p:cNvPr>
                <p:cNvSpPr txBox="1">
                  <a:spLocks noGrp="1" noRot="1" noMove="1" noResize="1" noEditPoints="1" noAdjustHandles="1" noChangeArrowheads="1" noChangeShapeType="1"/>
                </p:cNvSpPr>
                <p:nvPr/>
              </p:nvSpPr>
              <p:spPr>
                <a:xfrm>
                  <a:off x="9207587" y="7600417"/>
                  <a:ext cx="1667350" cy="430887"/>
                </a:xfrm>
                <a:prstGeom prst="rect">
                  <a:avLst/>
                </a:prstGeom>
                <a:noFill/>
              </p:spPr>
              <p:txBody>
                <a:bodyPr wrap="square" lIns="0" tIns="0" rIns="0" bIns="0" anchor="ctr" anchorCtr="0">
                  <a:spAutoFit/>
                </a:bodyPr>
                <a:lstStyle>
                  <a:defPPr>
                    <a:defRPr lang="ja-JP"/>
                  </a:defPPr>
                  <a:lvl1pPr algn="dist">
                    <a:defRPr sz="8400" b="1">
                      <a:solidFill>
                        <a:srgbClr val="3B565F"/>
                      </a:solidFill>
                      <a:latin typeface="Noto Sans JP" panose="020B0200000000000000" pitchFamily="50" charset="-128"/>
                      <a:ea typeface="Noto Sans JP" panose="020B0200000000000000" pitchFamily="50" charset="-128"/>
                    </a:defRPr>
                  </a:lvl1pPr>
                </a:lstStyle>
                <a:p>
                  <a:pPr algn="ctr"/>
                  <a:r>
                    <a:rPr lang="ja-JP" altLang="en-US" sz="2800" spc="500" dirty="0">
                      <a:solidFill>
                        <a:schemeClr val="bg1"/>
                      </a:solidFill>
                      <a:latin typeface="MS PGothic" panose="020B0600070205080204" pitchFamily="34" charset="-128"/>
                      <a:ea typeface="MS PGothic" panose="020B0600070205080204" pitchFamily="34" charset="-128"/>
                    </a:rPr>
                    <a:t>超音波</a:t>
                  </a:r>
                </a:p>
              </p:txBody>
            </p:sp>
          </p:grpSp>
          <p:grpSp>
            <p:nvGrpSpPr>
              <p:cNvPr id="69" name="グループ化 68">
                <a:extLst>
                  <a:ext uri="{FF2B5EF4-FFF2-40B4-BE49-F238E27FC236}">
                    <a16:creationId xmlns:a16="http://schemas.microsoft.com/office/drawing/2014/main" id="{633316A3-3D22-3B89-67E8-2F7D44AE7568}"/>
                  </a:ext>
                </a:extLst>
              </p:cNvPr>
              <p:cNvGrpSpPr>
                <a:grpSpLocks noGrp="1" noUngrp="1" noRot="1" noMove="1" noResize="1"/>
              </p:cNvGrpSpPr>
              <p:nvPr/>
            </p:nvGrpSpPr>
            <p:grpSpPr>
              <a:xfrm>
                <a:off x="12363295" y="6078066"/>
                <a:ext cx="974504" cy="369332"/>
                <a:chOff x="9406026" y="7037895"/>
                <a:chExt cx="2152658" cy="815847"/>
              </a:xfrm>
            </p:grpSpPr>
            <p:grpSp>
              <p:nvGrpSpPr>
                <p:cNvPr id="65" name="グループ化 64">
                  <a:extLst>
                    <a:ext uri="{FF2B5EF4-FFF2-40B4-BE49-F238E27FC236}">
                      <a16:creationId xmlns:a16="http://schemas.microsoft.com/office/drawing/2014/main" id="{D257FC48-7F52-6A62-4C62-361C64B2C454}"/>
                    </a:ext>
                  </a:extLst>
                </p:cNvPr>
                <p:cNvGrpSpPr>
                  <a:grpSpLocks noGrp="1" noUngrp="1" noRot="1" noMove="1" noResize="1"/>
                </p:cNvGrpSpPr>
                <p:nvPr/>
              </p:nvGrpSpPr>
              <p:grpSpPr>
                <a:xfrm>
                  <a:off x="9406026" y="7146784"/>
                  <a:ext cx="2152657" cy="665350"/>
                  <a:chOff x="9800882" y="2882926"/>
                  <a:chExt cx="3064218" cy="681165"/>
                </a:xfrm>
              </p:grpSpPr>
              <p:sp>
                <p:nvSpPr>
                  <p:cNvPr id="66" name="四角形: 1 つの角を丸める 65">
                    <a:extLst>
                      <a:ext uri="{FF2B5EF4-FFF2-40B4-BE49-F238E27FC236}">
                        <a16:creationId xmlns:a16="http://schemas.microsoft.com/office/drawing/2014/main" id="{191292C1-E145-577C-F699-7C75262392CC}"/>
                      </a:ext>
                    </a:extLst>
                  </p:cNvPr>
                  <p:cNvSpPr>
                    <a:spLocks noGrp="1" noRot="1" noMove="1" noResize="1" noEditPoints="1" noAdjustHandles="1" noChangeArrowheads="1" noChangeShapeType="1"/>
                  </p:cNvSpPr>
                  <p:nvPr/>
                </p:nvSpPr>
                <p:spPr>
                  <a:xfrm rot="10800000" flipH="1">
                    <a:off x="10108442" y="2882927"/>
                    <a:ext cx="2756658" cy="681164"/>
                  </a:xfrm>
                  <a:prstGeom prst="round1Rect">
                    <a:avLst>
                      <a:gd name="adj" fmla="val 32515"/>
                    </a:avLst>
                  </a:prstGeom>
                  <a:solidFill>
                    <a:srgbClr val="36515B"/>
                  </a:solidFill>
                  <a:ln w="571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600" dirty="0">
                      <a:latin typeface="Noto Sans JP" panose="020B0200000000000000" pitchFamily="50" charset="-128"/>
                      <a:ea typeface="Noto Sans JP" panose="020B0200000000000000" pitchFamily="50" charset="-128"/>
                    </a:endParaRPr>
                  </a:p>
                </p:txBody>
              </p:sp>
              <p:sp>
                <p:nvSpPr>
                  <p:cNvPr id="67" name="四角形: 上の 2 つの角を丸める 66">
                    <a:extLst>
                      <a:ext uri="{FF2B5EF4-FFF2-40B4-BE49-F238E27FC236}">
                        <a16:creationId xmlns:a16="http://schemas.microsoft.com/office/drawing/2014/main" id="{1D748651-5597-3A03-F9C4-6E987152AB31}"/>
                      </a:ext>
                    </a:extLst>
                  </p:cNvPr>
                  <p:cNvSpPr>
                    <a:spLocks noGrp="1" noRot="1" noMove="1" noResize="1" noEditPoints="1" noAdjustHandles="1" noChangeArrowheads="1" noChangeShapeType="1"/>
                  </p:cNvSpPr>
                  <p:nvPr/>
                </p:nvSpPr>
                <p:spPr>
                  <a:xfrm>
                    <a:off x="9800882" y="2882926"/>
                    <a:ext cx="1371600" cy="680400"/>
                  </a:xfrm>
                  <a:prstGeom prst="round2SameRect">
                    <a:avLst>
                      <a:gd name="adj1" fmla="val 29291"/>
                      <a:gd name="adj2" fmla="val 0"/>
                    </a:avLst>
                  </a:prstGeom>
                  <a:solidFill>
                    <a:srgbClr val="36515B"/>
                  </a:solidFill>
                  <a:ln w="571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600" dirty="0">
                      <a:latin typeface="Noto Sans JP" panose="020B0200000000000000" pitchFamily="50" charset="-128"/>
                      <a:ea typeface="Noto Sans JP" panose="020B0200000000000000" pitchFamily="50" charset="-128"/>
                    </a:endParaRPr>
                  </a:p>
                </p:txBody>
              </p:sp>
            </p:grpSp>
            <p:sp>
              <p:nvSpPr>
                <p:cNvPr id="68" name="テキスト ボックス 67">
                  <a:extLst>
                    <a:ext uri="{FF2B5EF4-FFF2-40B4-BE49-F238E27FC236}">
                      <a16:creationId xmlns:a16="http://schemas.microsoft.com/office/drawing/2014/main" id="{E84D289E-79E2-B436-5B62-EADC99F0B28A}"/>
                    </a:ext>
                  </a:extLst>
                </p:cNvPr>
                <p:cNvSpPr txBox="1">
                  <a:spLocks noGrp="1" noRot="1" noMove="1" noResize="1" noEditPoints="1" noAdjustHandles="1" noChangeArrowheads="1" noChangeShapeType="1"/>
                </p:cNvSpPr>
                <p:nvPr/>
              </p:nvSpPr>
              <p:spPr>
                <a:xfrm>
                  <a:off x="9406026" y="7037895"/>
                  <a:ext cx="2152658" cy="815847"/>
                </a:xfrm>
                <a:prstGeom prst="rect">
                  <a:avLst/>
                </a:prstGeom>
                <a:noFill/>
              </p:spPr>
              <p:txBody>
                <a:bodyPr wrap="square" lIns="0" tIns="0" rIns="0" bIns="0" anchor="ctr" anchorCtr="0">
                  <a:spAutoFit/>
                </a:bodyPr>
                <a:lstStyle>
                  <a:defPPr>
                    <a:defRPr lang="ja-JP"/>
                  </a:defPPr>
                  <a:lvl1pPr algn="dist">
                    <a:defRPr sz="8400" b="1">
                      <a:solidFill>
                        <a:srgbClr val="3B565F"/>
                      </a:solidFill>
                      <a:latin typeface="Noto Sans JP" panose="020B0200000000000000" pitchFamily="50" charset="-128"/>
                      <a:ea typeface="Noto Sans JP" panose="020B0200000000000000" pitchFamily="50" charset="-128"/>
                    </a:defRPr>
                  </a:lvl1pPr>
                </a:lstStyle>
                <a:p>
                  <a:pPr algn="ctr"/>
                  <a:r>
                    <a:rPr lang="ja-JP" altLang="en-US" sz="2400" spc="500" dirty="0">
                      <a:solidFill>
                        <a:schemeClr val="bg1"/>
                      </a:solidFill>
                      <a:latin typeface="MS PGothic" panose="020B0600070205080204" pitchFamily="34" charset="-128"/>
                      <a:ea typeface="MS PGothic" panose="020B0600070205080204" pitchFamily="34" charset="-128"/>
                    </a:rPr>
                    <a:t>人体</a:t>
                  </a:r>
                </a:p>
              </p:txBody>
            </p:sp>
          </p:grpSp>
          <p:sp>
            <p:nvSpPr>
              <p:cNvPr id="71" name="テキスト ボックス 70">
                <a:extLst>
                  <a:ext uri="{FF2B5EF4-FFF2-40B4-BE49-F238E27FC236}">
                    <a16:creationId xmlns:a16="http://schemas.microsoft.com/office/drawing/2014/main" id="{CB47874F-B285-AB5E-C91F-09CC7593F865}"/>
                  </a:ext>
                </a:extLst>
              </p:cNvPr>
              <p:cNvSpPr txBox="1">
                <a:spLocks noGrp="1" noRot="1" noMove="1" noResize="1" noEditPoints="1" noAdjustHandles="1" noChangeArrowheads="1" noChangeShapeType="1"/>
              </p:cNvSpPr>
              <p:nvPr/>
            </p:nvSpPr>
            <p:spPr>
              <a:xfrm>
                <a:off x="11682039" y="2230912"/>
                <a:ext cx="5572433" cy="448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spAutoFit/>
              </a:bodyPr>
              <a:lstStyle>
                <a:defPPr>
                  <a:defRPr lang="ja-JP"/>
                </a:defPPr>
                <a:lvl1pPr defTabSz="1371417" fontAlgn="base">
                  <a:lnSpc>
                    <a:spcPct val="120000"/>
                  </a:lnSpc>
                  <a:spcBef>
                    <a:spcPct val="0"/>
                  </a:spcBef>
                  <a:spcAft>
                    <a:spcPct val="0"/>
                  </a:spcAft>
                  <a:defRPr sz="2000" b="0">
                    <a:solidFill>
                      <a:schemeClr val="tx1">
                        <a:lumMod val="75000"/>
                        <a:lumOff val="25000"/>
                      </a:schemeClr>
                    </a:solidFill>
                    <a:latin typeface="Noto Sans JP" panose="020B0200000000000000" pitchFamily="50" charset="-128"/>
                    <a:ea typeface="Noto Sans JP" panose="020B0200000000000000" pitchFamily="50" charset="-128"/>
                  </a:defRPr>
                </a:lvl1pPr>
                <a:lvl2pPr marL="742950" indent="-285750" eaLnBrk="0" hangingPunct="0">
                  <a:defRPr>
                    <a:latin typeface="Garamond" pitchFamily="18" charset="0"/>
                    <a:ea typeface="ＭＳ Ｐゴシック" pitchFamily="50" charset="-128"/>
                  </a:defRPr>
                </a:lvl2pPr>
                <a:lvl3pPr marL="1143000" indent="-228600" eaLnBrk="0" hangingPunct="0">
                  <a:defRPr>
                    <a:latin typeface="Garamond" pitchFamily="18" charset="0"/>
                    <a:ea typeface="ＭＳ Ｐゴシック" pitchFamily="50" charset="-128"/>
                  </a:defRPr>
                </a:lvl3pPr>
                <a:lvl4pPr marL="1600200" indent="-228600" eaLnBrk="0" hangingPunct="0">
                  <a:defRPr>
                    <a:latin typeface="Garamond" pitchFamily="18" charset="0"/>
                    <a:ea typeface="ＭＳ Ｐゴシック" pitchFamily="50" charset="-128"/>
                  </a:defRPr>
                </a:lvl4pPr>
                <a:lvl5pPr marL="2057400" indent="-228600" eaLnBrk="0" hangingPunct="0">
                  <a:defRPr>
                    <a:latin typeface="Garamond" pitchFamily="18" charset="0"/>
                    <a:ea typeface="ＭＳ Ｐゴシック" pitchFamily="50" charset="-128"/>
                  </a:defRPr>
                </a:lvl5pPr>
                <a:lvl6pPr marL="2514600" indent="-228600" eaLnBrk="0" fontAlgn="base" hangingPunct="0">
                  <a:spcBef>
                    <a:spcPct val="0"/>
                  </a:spcBef>
                  <a:spcAft>
                    <a:spcPct val="0"/>
                  </a:spcAft>
                  <a:defRPr>
                    <a:latin typeface="Garamond" pitchFamily="18" charset="0"/>
                    <a:ea typeface="ＭＳ Ｐゴシック" pitchFamily="50" charset="-128"/>
                  </a:defRPr>
                </a:lvl6pPr>
                <a:lvl7pPr marL="2971800" indent="-228600" eaLnBrk="0" fontAlgn="base" hangingPunct="0">
                  <a:spcBef>
                    <a:spcPct val="0"/>
                  </a:spcBef>
                  <a:spcAft>
                    <a:spcPct val="0"/>
                  </a:spcAft>
                  <a:defRPr>
                    <a:latin typeface="Garamond" pitchFamily="18" charset="0"/>
                    <a:ea typeface="ＭＳ Ｐゴシック" pitchFamily="50" charset="-128"/>
                  </a:defRPr>
                </a:lvl7pPr>
                <a:lvl8pPr marL="3429000" indent="-228600" eaLnBrk="0" fontAlgn="base" hangingPunct="0">
                  <a:spcBef>
                    <a:spcPct val="0"/>
                  </a:spcBef>
                  <a:spcAft>
                    <a:spcPct val="0"/>
                  </a:spcAft>
                  <a:defRPr>
                    <a:latin typeface="Garamond" pitchFamily="18" charset="0"/>
                    <a:ea typeface="ＭＳ Ｐゴシック" pitchFamily="50" charset="-128"/>
                  </a:defRPr>
                </a:lvl8pPr>
                <a:lvl9pPr marL="3886200" indent="-228600" eaLnBrk="0" fontAlgn="base" hangingPunct="0">
                  <a:spcBef>
                    <a:spcPct val="0"/>
                  </a:spcBef>
                  <a:spcAft>
                    <a:spcPct val="0"/>
                  </a:spcAft>
                  <a:defRPr>
                    <a:latin typeface="Garamond" pitchFamily="18" charset="0"/>
                    <a:ea typeface="ＭＳ Ｐゴシック" pitchFamily="50" charset="-128"/>
                  </a:defRPr>
                </a:lvl9pPr>
              </a:lstStyle>
              <a:p>
                <a:r>
                  <a:rPr lang="ja-JP" altLang="en-US" sz="2800">
                    <a:latin typeface="MS PGothic" panose="020B0600070205080204" pitchFamily="34" charset="-128"/>
                    <a:ea typeface="MS PGothic" panose="020B0600070205080204" pitchFamily="34" charset="-128"/>
                  </a:rPr>
                  <a:t>プローブ：電気信号↔︎超音波</a:t>
                </a:r>
                <a:r>
                  <a:rPr lang="ja-JP" altLang="en-US" sz="2800" dirty="0">
                    <a:latin typeface="MS PGothic" panose="020B0600070205080204" pitchFamily="34" charset="-128"/>
                    <a:ea typeface="MS PGothic" panose="020B0600070205080204" pitchFamily="34" charset="-128"/>
                  </a:rPr>
                  <a:t>を変換</a:t>
                </a:r>
              </a:p>
            </p:txBody>
          </p:sp>
          <p:sp>
            <p:nvSpPr>
              <p:cNvPr id="36" name="テキスト ボックス 17">
                <a:extLst>
                  <a:ext uri="{FF2B5EF4-FFF2-40B4-BE49-F238E27FC236}">
                    <a16:creationId xmlns:a16="http://schemas.microsoft.com/office/drawing/2014/main" id="{3B535AC2-39C1-52F4-50A6-A6B4DC7C4DC8}"/>
                  </a:ext>
                </a:extLst>
              </p:cNvPr>
              <p:cNvSpPr txBox="1">
                <a:spLocks noGrp="1" noRot="1" noMove="1" noResize="1" noEditPoints="1" noAdjustHandles="1" noChangeArrowheads="1" noChangeShapeType="1"/>
              </p:cNvSpPr>
              <p:nvPr/>
            </p:nvSpPr>
            <p:spPr bwMode="auto">
              <a:xfrm>
                <a:off x="14718117" y="5056398"/>
                <a:ext cx="1826227" cy="386324"/>
              </a:xfrm>
              <a:prstGeom prst="rect">
                <a:avLst/>
              </a:prstGeom>
              <a:noFill/>
            </p:spPr>
            <p:txBody>
              <a:bodyPr wrap="square" lIns="0" tIns="0" rIns="0" bIns="0" anchor="ctr" anchorCtr="0">
                <a:spAutoFit/>
              </a:bodyPr>
              <a:lstStyle>
                <a:defPPr>
                  <a:defRPr lang="ja-JP"/>
                </a:defPPr>
                <a:lvl1pPr indent="0" algn="ctr" defTabSz="1403970">
                  <a:lnSpc>
                    <a:spcPct val="110000"/>
                  </a:lnSpc>
                  <a:spcBef>
                    <a:spcPts val="0"/>
                  </a:spcBef>
                  <a:buFont typeface="Arial" panose="020B0604020202020204" pitchFamily="34" charset="0"/>
                  <a:buNone/>
                  <a:defRPr sz="2800" b="1">
                    <a:solidFill>
                      <a:schemeClr val="bg1"/>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pPr algn="ctr" defTabSz="1371417" eaLnBrk="1" fontAlgn="base" hangingPunct="1">
                  <a:spcBef>
                    <a:spcPct val="0"/>
                  </a:spcBef>
                  <a:spcAft>
                    <a:spcPct val="0"/>
                  </a:spcAft>
                  <a:defRPr/>
                </a:pPr>
                <a:r>
                  <a:rPr lang="ja-JP" altLang="en-US" sz="2600">
                    <a:latin typeface="MS PGothic" panose="020B0600070205080204" pitchFamily="34" charset="-128"/>
                    <a:ea typeface="MS PGothic" panose="020B0600070205080204" pitchFamily="34" charset="-128"/>
                  </a:rPr>
                  <a:t>プローブ</a:t>
                </a:r>
                <a:endParaRPr lang="ja-JP" altLang="en-US" sz="2600" dirty="0">
                  <a:latin typeface="MS PGothic" panose="020B0600070205080204" pitchFamily="34" charset="-128"/>
                  <a:ea typeface="MS PGothic" panose="020B0600070205080204" pitchFamily="34" charset="-128"/>
                </a:endParaRPr>
              </a:p>
            </p:txBody>
          </p:sp>
          <p:cxnSp>
            <p:nvCxnSpPr>
              <p:cNvPr id="4" name="カギ線コネクタ 3">
                <a:extLst>
                  <a:ext uri="{FF2B5EF4-FFF2-40B4-BE49-F238E27FC236}">
                    <a16:creationId xmlns:a16="http://schemas.microsoft.com/office/drawing/2014/main" id="{FDACE6E9-0F48-0A0D-D287-DE2238F0BC41}"/>
                  </a:ext>
                </a:extLst>
              </p:cNvPr>
              <p:cNvCxnSpPr>
                <a:cxnSpLocks noGrp="1" noRot="1" noMove="1" noResize="1" noEditPoints="1" noAdjustHandles="1" noChangeArrowheads="1" noChangeShapeType="1"/>
                <a:stCxn id="36" idx="1"/>
                <a:endCxn id="32" idx="2"/>
              </p:cNvCxnSpPr>
              <p:nvPr/>
            </p:nvCxnSpPr>
            <p:spPr>
              <a:xfrm rot="10800000" flipV="1">
                <a:off x="8453645" y="5249559"/>
                <a:ext cx="6264472" cy="2763971"/>
              </a:xfrm>
              <a:prstGeom prst="bentConnector4">
                <a:avLst>
                  <a:gd name="adj1" fmla="val 52009"/>
                  <a:gd name="adj2" fmla="val 137678"/>
                </a:avLst>
              </a:prstGeom>
              <a:ln w="127000" cmpd="dbl">
                <a:solidFill>
                  <a:srgbClr val="FF6666"/>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31" name="二等辺三角形 27">
                <a:extLst>
                  <a:ext uri="{FF2B5EF4-FFF2-40B4-BE49-F238E27FC236}">
                    <a16:creationId xmlns:a16="http://schemas.microsoft.com/office/drawing/2014/main" id="{C03CDB87-5CCD-715E-3D29-E8539983B18B}"/>
                  </a:ext>
                </a:extLst>
              </p:cNvPr>
              <p:cNvSpPr>
                <a:spLocks noGrp="1" noRot="1" noMove="1" noResize="1" noEditPoints="1" noAdjustHandles="1" noChangeArrowheads="1" noChangeShapeType="1"/>
              </p:cNvSpPr>
              <p:nvPr/>
            </p:nvSpPr>
            <p:spPr>
              <a:xfrm rot="16200000">
                <a:off x="4772621" y="6070206"/>
                <a:ext cx="547961" cy="2246917"/>
              </a:xfrm>
              <a:prstGeom prst="triangle">
                <a:avLst>
                  <a:gd name="adj" fmla="val 45874"/>
                </a:avLst>
              </a:prstGeom>
              <a:solidFill>
                <a:srgbClr val="00B15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dirty="0">
                  <a:latin typeface="Noto Sans JP" panose="020B0200000000000000" pitchFamily="50" charset="-128"/>
                  <a:ea typeface="Noto Sans JP" panose="020B0200000000000000" pitchFamily="50" charset="-128"/>
                </a:endParaRPr>
              </a:p>
            </p:txBody>
          </p:sp>
          <p:cxnSp>
            <p:nvCxnSpPr>
              <p:cNvPr id="39" name="カギ線コネクタ 38">
                <a:extLst>
                  <a:ext uri="{FF2B5EF4-FFF2-40B4-BE49-F238E27FC236}">
                    <a16:creationId xmlns:a16="http://schemas.microsoft.com/office/drawing/2014/main" id="{67EB1CB5-B1D5-7ECE-3A1E-7DDA110E952B}"/>
                  </a:ext>
                </a:extLst>
              </p:cNvPr>
              <p:cNvCxnSpPr>
                <a:cxnSpLocks noGrp="1" noRot="1" noMove="1" noResize="1" noEditPoints="1" noAdjustHandles="1" noChangeArrowheads="1" noChangeShapeType="1"/>
                <a:stCxn id="30" idx="3"/>
              </p:cNvCxnSpPr>
              <p:nvPr/>
            </p:nvCxnSpPr>
            <p:spPr>
              <a:xfrm>
                <a:off x="5700475" y="4906420"/>
                <a:ext cx="2081282" cy="1220940"/>
              </a:xfrm>
              <a:prstGeom prst="bentConnector3">
                <a:avLst>
                  <a:gd name="adj1" fmla="val 99792"/>
                </a:avLst>
              </a:prstGeom>
              <a:ln w="76200">
                <a:solidFill>
                  <a:srgbClr val="FF6666"/>
                </a:solidFill>
                <a:prstDash val="sys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5" name="カギ線コネクタ 44">
                <a:extLst>
                  <a:ext uri="{FF2B5EF4-FFF2-40B4-BE49-F238E27FC236}">
                    <a16:creationId xmlns:a16="http://schemas.microsoft.com/office/drawing/2014/main" id="{2DDE8083-EA08-9F9D-37DA-70A0AC5868AE}"/>
                  </a:ext>
                </a:extLst>
              </p:cNvPr>
              <p:cNvCxnSpPr>
                <a:cxnSpLocks noGrp="1" noRot="1" noMove="1" noResize="1" noEditPoints="1" noAdjustHandles="1" noChangeArrowheads="1" noChangeShapeType="1"/>
                <a:stCxn id="32" idx="0"/>
                <a:endCxn id="29" idx="3"/>
              </p:cNvCxnSpPr>
              <p:nvPr/>
            </p:nvCxnSpPr>
            <p:spPr>
              <a:xfrm rot="16200000" flipV="1">
                <a:off x="5713406" y="3387121"/>
                <a:ext cx="2687834" cy="2792645"/>
              </a:xfrm>
              <a:prstGeom prst="bentConnector2">
                <a:avLst/>
              </a:prstGeom>
              <a:ln w="88900">
                <a:tailEnd type="triangle"/>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409858433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8074D0-39CC-7C1B-1DAC-A62D2271D6AE}"/>
            </a:ext>
          </a:extLst>
        </p:cNvPr>
        <p:cNvGrpSpPr/>
        <p:nvPr/>
      </p:nvGrpSpPr>
      <p:grpSpPr>
        <a:xfrm>
          <a:off x="0" y="0"/>
          <a:ext cx="0" cy="0"/>
          <a:chOff x="0" y="0"/>
          <a:chExt cx="0" cy="0"/>
        </a:xfrm>
      </p:grpSpPr>
      <p:sp>
        <p:nvSpPr>
          <p:cNvPr id="12" name="四角形: 角を丸くする 11">
            <a:extLst>
              <a:ext uri="{FF2B5EF4-FFF2-40B4-BE49-F238E27FC236}">
                <a16:creationId xmlns:a16="http://schemas.microsoft.com/office/drawing/2014/main" id="{DF78784F-8733-A221-9367-482E9AD360EA}"/>
              </a:ext>
            </a:extLst>
          </p:cNvPr>
          <p:cNvSpPr>
            <a:spLocks noGrp="1" noRot="1" noMove="1" noResize="1" noEditPoints="1" noAdjustHandles="1" noChangeArrowheads="1" noChangeShapeType="1"/>
          </p:cNvSpPr>
          <p:nvPr/>
        </p:nvSpPr>
        <p:spPr>
          <a:xfrm>
            <a:off x="1050612" y="1747521"/>
            <a:ext cx="16199697" cy="7753450"/>
          </a:xfrm>
          <a:prstGeom prst="roundRect">
            <a:avLst>
              <a:gd name="adj" fmla="val 3476"/>
            </a:avLst>
          </a:prstGeom>
          <a:solidFill>
            <a:schemeClr val="bg1">
              <a:alpha val="75000"/>
            </a:schemeClr>
          </a:solidFill>
          <a:ln>
            <a:noFill/>
          </a:ln>
          <a:effectLst>
            <a:outerShdw blurRad="139700" dist="63500" dir="3600000" algn="ctr" rotWithShape="0">
              <a:schemeClr val="tx1">
                <a:alpha val="22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Noto Sans JP" panose="020B0200000000000000" pitchFamily="50" charset="-128"/>
              <a:ea typeface="Noto Sans JP" panose="020B0200000000000000" pitchFamily="50" charset="-128"/>
            </a:endParaRPr>
          </a:p>
        </p:txBody>
      </p:sp>
      <p:sp>
        <p:nvSpPr>
          <p:cNvPr id="21" name="四角形: 角を丸くする 20">
            <a:extLst>
              <a:ext uri="{FF2B5EF4-FFF2-40B4-BE49-F238E27FC236}">
                <a16:creationId xmlns:a16="http://schemas.microsoft.com/office/drawing/2014/main" id="{144ABB78-2619-3107-2B20-4DA86B7A9410}"/>
              </a:ext>
            </a:extLst>
          </p:cNvPr>
          <p:cNvSpPr>
            <a:spLocks noGrp="1" noRot="1" noMove="1" noResize="1" noEditPoints="1" noAdjustHandles="1" noChangeArrowheads="1" noChangeShapeType="1"/>
          </p:cNvSpPr>
          <p:nvPr/>
        </p:nvSpPr>
        <p:spPr>
          <a:xfrm>
            <a:off x="1984442" y="2161699"/>
            <a:ext cx="14319115" cy="6948000"/>
          </a:xfrm>
          <a:prstGeom prst="roundRect">
            <a:avLst>
              <a:gd name="adj" fmla="val 3318"/>
            </a:avLst>
          </a:prstGeom>
          <a:solidFill>
            <a:schemeClr val="bg2">
              <a:lumMod val="75000"/>
            </a:schemeClr>
          </a:solidFill>
          <a:ln>
            <a:solidFill>
              <a:schemeClr val="bg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四角形: 対角を丸める 8">
            <a:extLst>
              <a:ext uri="{FF2B5EF4-FFF2-40B4-BE49-F238E27FC236}">
                <a16:creationId xmlns:a16="http://schemas.microsoft.com/office/drawing/2014/main" id="{8545E855-2FFC-2D5A-EA20-92B5BF5C493D}"/>
              </a:ext>
            </a:extLst>
          </p:cNvPr>
          <p:cNvSpPr>
            <a:spLocks noGrp="1" noRot="1" noMove="1" noResize="1" noEditPoints="1" noAdjustHandles="1" noChangeArrowheads="1" noChangeShapeType="1"/>
          </p:cNvSpPr>
          <p:nvPr/>
        </p:nvSpPr>
        <p:spPr>
          <a:xfrm>
            <a:off x="1050612" y="550800"/>
            <a:ext cx="5110490" cy="815607"/>
          </a:xfrm>
          <a:prstGeom prst="round2DiagRect">
            <a:avLst>
              <a:gd name="adj1" fmla="val 0"/>
              <a:gd name="adj2" fmla="val 0"/>
            </a:avLst>
          </a:prstGeom>
          <a:solidFill>
            <a:schemeClr val="bg1">
              <a:alpha val="50000"/>
            </a:schemeClr>
          </a:solidFill>
          <a:ln w="50800">
            <a:solidFill>
              <a:srgbClr val="36515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dirty="0">
              <a:latin typeface="Noto Sans JP" panose="020B0200000000000000" pitchFamily="50" charset="-128"/>
              <a:ea typeface="Noto Sans JP" panose="020B0200000000000000" pitchFamily="50" charset="-128"/>
            </a:endParaRPr>
          </a:p>
        </p:txBody>
      </p:sp>
      <p:sp>
        <p:nvSpPr>
          <p:cNvPr id="6" name="テキスト ボックス 5">
            <a:extLst>
              <a:ext uri="{FF2B5EF4-FFF2-40B4-BE49-F238E27FC236}">
                <a16:creationId xmlns:a16="http://schemas.microsoft.com/office/drawing/2014/main" id="{20EE2B79-D3E1-8EB1-AC61-B8E369712E99}"/>
              </a:ext>
            </a:extLst>
          </p:cNvPr>
          <p:cNvSpPr txBox="1">
            <a:spLocks noGrp="1" noRot="1" noMove="1" noResize="1" noEditPoints="1" noAdjustHandles="1" noChangeArrowheads="1" noChangeShapeType="1"/>
          </p:cNvSpPr>
          <p:nvPr/>
        </p:nvSpPr>
        <p:spPr>
          <a:xfrm>
            <a:off x="1457015" y="603935"/>
            <a:ext cx="4334186" cy="738664"/>
          </a:xfrm>
          <a:prstGeom prst="rect">
            <a:avLst/>
          </a:prstGeom>
          <a:noFill/>
        </p:spPr>
        <p:txBody>
          <a:bodyPr wrap="square" lIns="0" tIns="0" rIns="0" bIns="0" anchor="ctr" anchorCtr="0">
            <a:spAutoFit/>
          </a:bodyPr>
          <a:lstStyle>
            <a:defPPr>
              <a:defRPr lang="ja-JP"/>
            </a:defPPr>
            <a:lvl1pPr algn="ctr">
              <a:defRPr sz="4800" b="1" spc="400">
                <a:solidFill>
                  <a:srgbClr val="36515B"/>
                </a:solidFill>
                <a:latin typeface="Noto Sans JP" panose="020B0200000000000000" pitchFamily="50" charset="-128"/>
                <a:ea typeface="Noto Sans JP" panose="020B0200000000000000" pitchFamily="50" charset="-128"/>
              </a:defRPr>
            </a:lvl1pPr>
          </a:lstStyle>
          <a:p>
            <a:r>
              <a:rPr lang="ja-JP" altLang="en-US" dirty="0"/>
              <a:t>超音波振動子</a:t>
            </a:r>
          </a:p>
        </p:txBody>
      </p:sp>
      <p:sp>
        <p:nvSpPr>
          <p:cNvPr id="8" name="テキスト ボックス 7">
            <a:extLst>
              <a:ext uri="{FF2B5EF4-FFF2-40B4-BE49-F238E27FC236}">
                <a16:creationId xmlns:a16="http://schemas.microsoft.com/office/drawing/2014/main" id="{7242A2FD-92E4-50EF-9233-6AF53AABD1CB}"/>
              </a:ext>
            </a:extLst>
          </p:cNvPr>
          <p:cNvSpPr txBox="1">
            <a:spLocks noGrp="1" noRot="1" noMove="1" noResize="1" noEditPoints="1" noAdjustHandles="1" noChangeArrowheads="1" noChangeShapeType="1"/>
          </p:cNvSpPr>
          <p:nvPr/>
        </p:nvSpPr>
        <p:spPr>
          <a:xfrm>
            <a:off x="6354934" y="568376"/>
            <a:ext cx="6963088" cy="738664"/>
          </a:xfrm>
          <a:prstGeom prst="rect">
            <a:avLst/>
          </a:prstGeom>
          <a:noFill/>
        </p:spPr>
        <p:txBody>
          <a:bodyPr wrap="square" lIns="0" tIns="0" rIns="0" bIns="0" anchor="ctr" anchorCtr="0">
            <a:spAutoFit/>
          </a:bodyPr>
          <a:lstStyle>
            <a:defPPr>
              <a:defRPr lang="ja-JP"/>
            </a:defPPr>
            <a:lvl1pPr>
              <a:defRPr sz="4800" b="1" spc="400">
                <a:solidFill>
                  <a:srgbClr val="36515B"/>
                </a:solidFill>
                <a:latin typeface="Noto Sans JP" panose="020B0200000000000000" pitchFamily="50" charset="-128"/>
                <a:ea typeface="Noto Sans JP" panose="020B0200000000000000" pitchFamily="50" charset="-128"/>
              </a:defRPr>
            </a:lvl1pPr>
          </a:lstStyle>
          <a:p>
            <a:r>
              <a:rPr lang="ja-JP" altLang="en-US" dirty="0">
                <a:latin typeface="MS PGothic" panose="020B0600070205080204" pitchFamily="34" charset="-128"/>
                <a:ea typeface="MS PGothic" panose="020B0600070205080204" pitchFamily="34" charset="-128"/>
              </a:rPr>
              <a:t>：電気</a:t>
            </a:r>
            <a:r>
              <a:rPr lang="en-US" altLang="ja-JP" dirty="0">
                <a:latin typeface="MS PGothic" panose="020B0600070205080204" pitchFamily="34" charset="-128"/>
                <a:ea typeface="MS PGothic" panose="020B0600070205080204" pitchFamily="34" charset="-128"/>
              </a:rPr>
              <a:t>     </a:t>
            </a:r>
            <a:r>
              <a:rPr lang="ja-JP" altLang="en-US" dirty="0">
                <a:latin typeface="MS PGothic" panose="020B0600070205080204" pitchFamily="34" charset="-128"/>
                <a:ea typeface="MS PGothic" panose="020B0600070205080204" pitchFamily="34" charset="-128"/>
              </a:rPr>
              <a:t>機械振動</a:t>
            </a:r>
          </a:p>
        </p:txBody>
      </p:sp>
      <p:sp>
        <p:nvSpPr>
          <p:cNvPr id="18" name="矢印: 上下 17">
            <a:extLst>
              <a:ext uri="{FF2B5EF4-FFF2-40B4-BE49-F238E27FC236}">
                <a16:creationId xmlns:a16="http://schemas.microsoft.com/office/drawing/2014/main" id="{9359E3FD-3064-7742-3FC6-2905A3826CAF}"/>
              </a:ext>
            </a:extLst>
          </p:cNvPr>
          <p:cNvSpPr>
            <a:spLocks noGrp="1" noRot="1" noMove="1" noResize="1" noEditPoints="1" noAdjustHandles="1" noChangeArrowheads="1" noChangeShapeType="1"/>
          </p:cNvSpPr>
          <p:nvPr/>
        </p:nvSpPr>
        <p:spPr>
          <a:xfrm rot="5400000">
            <a:off x="8451096" y="621590"/>
            <a:ext cx="387811" cy="713516"/>
          </a:xfrm>
          <a:prstGeom prst="upDownArrow">
            <a:avLst>
              <a:gd name="adj1" fmla="val 39223"/>
              <a:gd name="adj2" fmla="val 52669"/>
            </a:avLst>
          </a:prstGeom>
          <a:solidFill>
            <a:srgbClr val="36515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600">
              <a:latin typeface="MS PGothic" panose="020B0600070205080204" pitchFamily="34" charset="-128"/>
              <a:ea typeface="MS PGothic" panose="020B0600070205080204" pitchFamily="34" charset="-128"/>
            </a:endParaRPr>
          </a:p>
        </p:txBody>
      </p:sp>
      <p:pic>
        <p:nvPicPr>
          <p:cNvPr id="14" name="圧電素子3">
            <a:hlinkClick r:id="" action="ppaction://media"/>
            <a:extLst>
              <a:ext uri="{FF2B5EF4-FFF2-40B4-BE49-F238E27FC236}">
                <a16:creationId xmlns:a16="http://schemas.microsoft.com/office/drawing/2014/main" id="{E41123AF-8E27-4474-E567-F5A6BA735543}"/>
              </a:ext>
            </a:extLst>
          </p:cNvPr>
          <p:cNvPicPr>
            <a:picLocks noGrp="1" noRot="1" noChangeAspect="1" noMove="1" noResize="1" noEditPoints="1" noAdjustHandles="1" noChangeArrowheads="1" noChangeShapeType="1" noCrop="1"/>
          </p:cNvPicPr>
          <p:nvPr>
            <a:videoFile r:link="rId2"/>
            <p:extLst>
              <p:ext uri="{DAA4B4D4-6D71-4841-9C94-3DE7FCFB9230}">
                <p14:media xmlns:p14="http://schemas.microsoft.com/office/powerpoint/2010/main" r:embed="rId1"/>
              </p:ext>
            </p:extLst>
          </p:nvPr>
        </p:nvPicPr>
        <p:blipFill>
          <a:blip r:embed="rId5"/>
          <a:stretch>
            <a:fillRect/>
          </a:stretch>
        </p:blipFill>
        <p:spPr>
          <a:xfrm>
            <a:off x="3978336" y="2191225"/>
            <a:ext cx="10377711" cy="6918474"/>
          </a:xfrm>
          <a:prstGeom prst="rect">
            <a:avLst/>
          </a:prstGeom>
        </p:spPr>
      </p:pic>
      <p:sp>
        <p:nvSpPr>
          <p:cNvPr id="4" name="テキスト ボックス 3">
            <a:extLst>
              <a:ext uri="{FF2B5EF4-FFF2-40B4-BE49-F238E27FC236}">
                <a16:creationId xmlns:a16="http://schemas.microsoft.com/office/drawing/2014/main" id="{FA75490F-25B6-C018-08DE-525A664B3EC8}"/>
              </a:ext>
            </a:extLst>
          </p:cNvPr>
          <p:cNvSpPr txBox="1">
            <a:spLocks noGrp="1" noRot="1" noMove="1" noResize="1" noEditPoints="1" noAdjustHandles="1" noChangeArrowheads="1" noChangeShapeType="1"/>
          </p:cNvSpPr>
          <p:nvPr/>
        </p:nvSpPr>
        <p:spPr>
          <a:xfrm>
            <a:off x="2841932" y="3277075"/>
            <a:ext cx="1752403" cy="707886"/>
          </a:xfrm>
          <a:prstGeom prst="rect">
            <a:avLst/>
          </a:prstGeom>
          <a:noFill/>
        </p:spPr>
        <p:txBody>
          <a:bodyPr wrap="none" rtlCol="0">
            <a:spAutoFit/>
          </a:bodyPr>
          <a:lstStyle/>
          <a:p>
            <a:r>
              <a:rPr lang="ja-JP" altLang="en-US" sz="4000" b="1">
                <a:solidFill>
                  <a:schemeClr val="accent4">
                    <a:lumMod val="40000"/>
                    <a:lumOff val="60000"/>
                  </a:schemeClr>
                </a:solidFill>
                <a:latin typeface="MS PGothic" panose="020B0600070205080204" pitchFamily="34" charset="-128"/>
                <a:ea typeface="MS PGothic" panose="020B0600070205080204" pitchFamily="34" charset="-128"/>
              </a:rPr>
              <a:t>送信側</a:t>
            </a:r>
            <a:endParaRPr kumimoji="1" lang="ja-JP" altLang="en-US" sz="4000" b="1">
              <a:solidFill>
                <a:schemeClr val="accent4">
                  <a:lumMod val="40000"/>
                  <a:lumOff val="60000"/>
                </a:schemeClr>
              </a:solidFill>
              <a:latin typeface="MS PGothic" panose="020B0600070205080204" pitchFamily="34" charset="-128"/>
              <a:ea typeface="MS PGothic" panose="020B0600070205080204" pitchFamily="34" charset="-128"/>
            </a:endParaRPr>
          </a:p>
        </p:txBody>
      </p:sp>
      <p:sp>
        <p:nvSpPr>
          <p:cNvPr id="5" name="テキスト ボックス 4">
            <a:extLst>
              <a:ext uri="{FF2B5EF4-FFF2-40B4-BE49-F238E27FC236}">
                <a16:creationId xmlns:a16="http://schemas.microsoft.com/office/drawing/2014/main" id="{BD058FBB-F386-9E50-CF58-3B2C87D9D556}"/>
              </a:ext>
            </a:extLst>
          </p:cNvPr>
          <p:cNvSpPr txBox="1">
            <a:spLocks noGrp="1" noRot="1" noMove="1" noResize="1" noEditPoints="1" noAdjustHandles="1" noChangeArrowheads="1" noChangeShapeType="1"/>
          </p:cNvSpPr>
          <p:nvPr/>
        </p:nvSpPr>
        <p:spPr>
          <a:xfrm>
            <a:off x="2841931" y="7067837"/>
            <a:ext cx="1752403" cy="707886"/>
          </a:xfrm>
          <a:prstGeom prst="rect">
            <a:avLst/>
          </a:prstGeom>
          <a:noFill/>
        </p:spPr>
        <p:txBody>
          <a:bodyPr wrap="none" rtlCol="0">
            <a:spAutoFit/>
          </a:bodyPr>
          <a:lstStyle/>
          <a:p>
            <a:r>
              <a:rPr lang="ja-JP" altLang="en-US" sz="4000" b="1">
                <a:solidFill>
                  <a:schemeClr val="accent4">
                    <a:lumMod val="40000"/>
                    <a:lumOff val="60000"/>
                  </a:schemeClr>
                </a:solidFill>
                <a:latin typeface="MS PGothic" panose="020B0600070205080204" pitchFamily="34" charset="-128"/>
                <a:ea typeface="MS PGothic" panose="020B0600070205080204" pitchFamily="34" charset="-128"/>
              </a:rPr>
              <a:t>受信側</a:t>
            </a:r>
            <a:endParaRPr kumimoji="1" lang="ja-JP" altLang="en-US" sz="4000" b="1">
              <a:solidFill>
                <a:schemeClr val="accent4">
                  <a:lumMod val="40000"/>
                  <a:lumOff val="60000"/>
                </a:schemeClr>
              </a:solidFill>
              <a:latin typeface="MS PGothic" panose="020B0600070205080204" pitchFamily="34" charset="-128"/>
              <a:ea typeface="MS PGothic" panose="020B0600070205080204" pitchFamily="34" charset="-128"/>
            </a:endParaRPr>
          </a:p>
        </p:txBody>
      </p:sp>
      <p:sp>
        <p:nvSpPr>
          <p:cNvPr id="7" name="テキスト ボックス 6">
            <a:extLst>
              <a:ext uri="{FF2B5EF4-FFF2-40B4-BE49-F238E27FC236}">
                <a16:creationId xmlns:a16="http://schemas.microsoft.com/office/drawing/2014/main" id="{A5D9068A-8CAC-BBE7-FA78-B85840FFABE4}"/>
              </a:ext>
            </a:extLst>
          </p:cNvPr>
          <p:cNvSpPr txBox="1">
            <a:spLocks noGrp="1" noRot="1" noMove="1" noResize="1" noEditPoints="1" noAdjustHandles="1" noChangeArrowheads="1" noChangeShapeType="1"/>
          </p:cNvSpPr>
          <p:nvPr/>
        </p:nvSpPr>
        <p:spPr>
          <a:xfrm>
            <a:off x="5630912" y="8357945"/>
            <a:ext cx="1141659" cy="523220"/>
          </a:xfrm>
          <a:prstGeom prst="rect">
            <a:avLst/>
          </a:prstGeom>
          <a:noFill/>
        </p:spPr>
        <p:txBody>
          <a:bodyPr wrap="none" rtlCol="0">
            <a:spAutoFit/>
          </a:bodyPr>
          <a:lstStyle/>
          <a:p>
            <a:r>
              <a:rPr kumimoji="1" lang="ja-JP" altLang="en-US" sz="2800">
                <a:latin typeface="MS PGothic" panose="020B0600070205080204" pitchFamily="34" charset="-128"/>
                <a:ea typeface="MS PGothic" panose="020B0600070205080204" pitchFamily="34" charset="-128"/>
              </a:rPr>
              <a:t>電　圧</a:t>
            </a:r>
          </a:p>
        </p:txBody>
      </p:sp>
      <p:sp>
        <p:nvSpPr>
          <p:cNvPr id="13" name="テキスト ボックス 12">
            <a:extLst>
              <a:ext uri="{FF2B5EF4-FFF2-40B4-BE49-F238E27FC236}">
                <a16:creationId xmlns:a16="http://schemas.microsoft.com/office/drawing/2014/main" id="{717AFAC9-A82F-8A84-5977-A99652E842B7}"/>
              </a:ext>
            </a:extLst>
          </p:cNvPr>
          <p:cNvSpPr txBox="1">
            <a:spLocks noGrp="1" noRot="1" noMove="1" noResize="1" noEditPoints="1" noAdjustHandles="1" noChangeArrowheads="1" noChangeShapeType="1"/>
          </p:cNvSpPr>
          <p:nvPr/>
        </p:nvSpPr>
        <p:spPr>
          <a:xfrm>
            <a:off x="7949039" y="7215773"/>
            <a:ext cx="6219972" cy="1815882"/>
          </a:xfrm>
          <a:prstGeom prst="rect">
            <a:avLst/>
          </a:prstGeom>
          <a:noFill/>
        </p:spPr>
        <p:txBody>
          <a:bodyPr wrap="none" rtlCol="0">
            <a:spAutoFit/>
          </a:bodyPr>
          <a:lstStyle/>
          <a:p>
            <a:r>
              <a:rPr lang="ja-JP" altLang="en-US" sz="2800" b="0" i="0" u="none" strike="noStrike">
                <a:solidFill>
                  <a:schemeClr val="bg1"/>
                </a:solidFill>
                <a:effectLst/>
                <a:latin typeface="MS PGothic" panose="020B0600070205080204" pitchFamily="34" charset="-128"/>
                <a:ea typeface="MS PGothic" panose="020B0600070205080204" pitchFamily="34" charset="-128"/>
              </a:rPr>
              <a:t>ピエゾ効果：</a:t>
            </a:r>
            <a:endParaRPr lang="en-US" altLang="ja-JP" sz="2800" b="0" i="0" u="none" strike="noStrike" dirty="0">
              <a:solidFill>
                <a:schemeClr val="bg1"/>
              </a:solidFill>
              <a:effectLst/>
              <a:latin typeface="MS PGothic" panose="020B0600070205080204" pitchFamily="34" charset="-128"/>
              <a:ea typeface="MS PGothic" panose="020B0600070205080204" pitchFamily="34" charset="-128"/>
            </a:endParaRPr>
          </a:p>
          <a:p>
            <a:r>
              <a:rPr lang="ja-JP" altLang="en-US" sz="2800">
                <a:solidFill>
                  <a:schemeClr val="bg1"/>
                </a:solidFill>
                <a:latin typeface="MS PGothic" panose="020B0600070205080204" pitchFamily="34" charset="-128"/>
                <a:ea typeface="MS PGothic" panose="020B0600070205080204" pitchFamily="34" charset="-128"/>
              </a:rPr>
              <a:t>振動子の両端に電圧をかけると変形し、</a:t>
            </a:r>
          </a:p>
          <a:p>
            <a:r>
              <a:rPr lang="ja-JP" altLang="en-US" sz="2800">
                <a:solidFill>
                  <a:schemeClr val="bg1"/>
                </a:solidFill>
                <a:latin typeface="MS PGothic" panose="020B0600070205080204" pitchFamily="34" charset="-128"/>
                <a:ea typeface="MS PGothic" panose="020B0600070205080204" pitchFamily="34" charset="-128"/>
              </a:rPr>
              <a:t>変形させると電圧を生じる現象。</a:t>
            </a:r>
          </a:p>
          <a:p>
            <a:r>
              <a:rPr lang="ja-JP" altLang="en-US" sz="2800">
                <a:solidFill>
                  <a:schemeClr val="bg1"/>
                </a:solidFill>
                <a:latin typeface="MS PGothic" panose="020B0600070205080204" pitchFamily="34" charset="-128"/>
                <a:ea typeface="MS PGothic" panose="020B0600070205080204" pitchFamily="34" charset="-128"/>
              </a:rPr>
              <a:t>圧電効果ともいう。</a:t>
            </a:r>
          </a:p>
        </p:txBody>
      </p:sp>
      <p:sp>
        <p:nvSpPr>
          <p:cNvPr id="3" name="テキスト ボックス 2">
            <a:extLst>
              <a:ext uri="{FF2B5EF4-FFF2-40B4-BE49-F238E27FC236}">
                <a16:creationId xmlns:a16="http://schemas.microsoft.com/office/drawing/2014/main" id="{A4942322-00F2-C51C-D6AA-BF586F44C9BD}"/>
              </a:ext>
            </a:extLst>
          </p:cNvPr>
          <p:cNvSpPr txBox="1">
            <a:spLocks noGrp="1" noRot="1" noMove="1" noResize="1" noEditPoints="1" noAdjustHandles="1" noChangeArrowheads="1" noChangeShapeType="1"/>
          </p:cNvSpPr>
          <p:nvPr/>
        </p:nvSpPr>
        <p:spPr>
          <a:xfrm>
            <a:off x="5812670" y="4354418"/>
            <a:ext cx="800219" cy="2562561"/>
          </a:xfrm>
          <a:prstGeom prst="rect">
            <a:avLst/>
          </a:prstGeom>
          <a:noFill/>
        </p:spPr>
        <p:txBody>
          <a:bodyPr vert="eaVert" wrap="none" rtlCol="0">
            <a:spAutoFit/>
          </a:bodyPr>
          <a:lstStyle/>
          <a:p>
            <a:r>
              <a:rPr lang="ja-JP" altLang="en-US" sz="4000" b="1">
                <a:solidFill>
                  <a:schemeClr val="accent4">
                    <a:lumMod val="75000"/>
                  </a:schemeClr>
                </a:solidFill>
                <a:latin typeface="MS PGothic" panose="020B0600070205080204" pitchFamily="34" charset="-128"/>
                <a:ea typeface="MS PGothic" panose="020B0600070205080204" pitchFamily="34" charset="-128"/>
              </a:rPr>
              <a:t>ピエゾ素子</a:t>
            </a:r>
            <a:endParaRPr kumimoji="1" lang="ja-JP" altLang="en-US" sz="4000" b="1">
              <a:solidFill>
                <a:schemeClr val="accent4">
                  <a:lumMod val="75000"/>
                </a:schemeClr>
              </a:solidFill>
              <a:latin typeface="MS PGothic" panose="020B0600070205080204" pitchFamily="34" charset="-128"/>
              <a:ea typeface="MS PGothic" panose="020B0600070205080204" pitchFamily="34" charset="-128"/>
            </a:endParaRPr>
          </a:p>
        </p:txBody>
      </p:sp>
    </p:spTree>
    <p:extLst>
      <p:ext uri="{BB962C8B-B14F-4D97-AF65-F5344CB8AC3E}">
        <p14:creationId xmlns:p14="http://schemas.microsoft.com/office/powerpoint/2010/main" val="3624532493"/>
      </p:ext>
    </p:extLst>
  </p:cSld>
  <p:clrMapOvr>
    <a:masterClrMapping/>
  </p:clrMapOvr>
  <p:transition advTm="60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1512" fill="hold"/>
                                        <p:tgtEl>
                                          <p:spTgt spid="14"/>
                                        </p:tgtEl>
                                      </p:cBhvr>
                                    </p:cmd>
                                  </p:childTnLst>
                                </p:cTn>
                              </p:par>
                            </p:childTnLst>
                          </p:cTn>
                        </p:par>
                      </p:childTnLst>
                    </p:cTn>
                  </p:par>
                  <p:par>
                    <p:cTn id="7" fill="hold">
                      <p:stCondLst>
                        <p:cond delay="indefinite"/>
                      </p:stCondLst>
                      <p:childTnLst>
                        <p:par>
                          <p:cTn id="8" fill="hold">
                            <p:stCondLst>
                              <p:cond delay="0"/>
                            </p:stCondLst>
                            <p:childTnLst>
                              <p:par>
                                <p:cTn id="9" presetID="9"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dissolve">
                                      <p:cBhvr>
                                        <p:cTn id="1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12" repeatCount="indefinite" fill="hold" display="0">
                  <p:stCondLst>
                    <p:cond delay="indefinite"/>
                  </p:stCondLst>
                </p:cTn>
                <p:tgtEl>
                  <p:spTgt spid="14"/>
                </p:tgtEl>
              </p:cMediaNode>
            </p:video>
            <p:seq concurrent="1" nextAc="seek">
              <p:cTn id="13" restart="whenNotActive" fill="hold" evtFilter="cancelBubble" nodeType="interactiveSeq">
                <p:stCondLst>
                  <p:cond evt="onClick" delay="0">
                    <p:tgtEl>
                      <p:spTgt spid="14"/>
                    </p:tgtEl>
                  </p:cond>
                </p:stCondLst>
                <p:endSync evt="end" delay="0">
                  <p:rtn val="all"/>
                </p:endSync>
                <p:childTnLst>
                  <p:par>
                    <p:cTn id="14" fill="hold">
                      <p:stCondLst>
                        <p:cond delay="0"/>
                      </p:stCondLst>
                      <p:childTnLst>
                        <p:par>
                          <p:cTn id="15" fill="hold">
                            <p:stCondLst>
                              <p:cond delay="0"/>
                            </p:stCondLst>
                            <p:childTnLst>
                              <p:par>
                                <p:cTn id="16" presetID="2" presetClass="mediacall" presetSubtype="0" fill="hold" nodeType="clickEffect">
                                  <p:stCondLst>
                                    <p:cond delay="0"/>
                                  </p:stCondLst>
                                  <p:childTnLst>
                                    <p:cmd type="call" cmd="togglePause">
                                      <p:cBhvr>
                                        <p:cTn id="17" dur="1" fill="hold"/>
                                        <p:tgtEl>
                                          <p:spTgt spid="14"/>
                                        </p:tgtEl>
                                      </p:cBhvr>
                                    </p:cmd>
                                  </p:childTnLst>
                                </p:cTn>
                              </p:par>
                            </p:childTnLst>
                          </p:cTn>
                        </p:par>
                      </p:childTnLst>
                    </p:cTn>
                  </p:par>
                </p:childTnLst>
              </p:cTn>
              <p:nextCondLst>
                <p:cond evt="onClick" delay="0">
                  <p:tgtEl>
                    <p:spTgt spid="14"/>
                  </p:tgtEl>
                </p:cond>
              </p:nextCondLst>
            </p:seq>
          </p:childTnLst>
        </p:cTn>
      </p:par>
    </p:tnLst>
    <p:bldLst>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4E3D31-4DF4-F0AA-243D-9D6D9FEABFC4}"/>
            </a:ext>
          </a:extLst>
        </p:cNvPr>
        <p:cNvGrpSpPr/>
        <p:nvPr/>
      </p:nvGrpSpPr>
      <p:grpSpPr>
        <a:xfrm>
          <a:off x="0" y="0"/>
          <a:ext cx="0" cy="0"/>
          <a:chOff x="0" y="0"/>
          <a:chExt cx="0" cy="0"/>
        </a:xfrm>
      </p:grpSpPr>
      <p:sp>
        <p:nvSpPr>
          <p:cNvPr id="10" name="四角形: 角を丸くする 9">
            <a:extLst>
              <a:ext uri="{FF2B5EF4-FFF2-40B4-BE49-F238E27FC236}">
                <a16:creationId xmlns:a16="http://schemas.microsoft.com/office/drawing/2014/main" id="{F9C73B35-5335-1BA5-E48D-945C54CAB1CD}"/>
              </a:ext>
            </a:extLst>
          </p:cNvPr>
          <p:cNvSpPr>
            <a:spLocks noGrp="1" noRot="1" noMove="1" noResize="1" noEditPoints="1" noAdjustHandles="1" noChangeArrowheads="1" noChangeShapeType="1"/>
          </p:cNvSpPr>
          <p:nvPr/>
        </p:nvSpPr>
        <p:spPr>
          <a:xfrm>
            <a:off x="1050612" y="1479451"/>
            <a:ext cx="16199697" cy="8053369"/>
          </a:xfrm>
          <a:prstGeom prst="roundRect">
            <a:avLst>
              <a:gd name="adj" fmla="val 3476"/>
            </a:avLst>
          </a:prstGeom>
          <a:solidFill>
            <a:schemeClr val="bg1">
              <a:alpha val="75000"/>
            </a:schemeClr>
          </a:solidFill>
          <a:ln>
            <a:noFill/>
          </a:ln>
          <a:effectLst>
            <a:outerShdw blurRad="139700" dist="63500" dir="3600000" algn="ctr" rotWithShape="0">
              <a:schemeClr val="tx1">
                <a:alpha val="22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Noto Sans JP" panose="020B0200000000000000" pitchFamily="50" charset="-128"/>
              <a:ea typeface="Noto Sans JP" panose="020B0200000000000000" pitchFamily="50" charset="-128"/>
            </a:endParaRPr>
          </a:p>
        </p:txBody>
      </p:sp>
      <p:grpSp>
        <p:nvGrpSpPr>
          <p:cNvPr id="12" name="グループ化 11">
            <a:extLst>
              <a:ext uri="{FF2B5EF4-FFF2-40B4-BE49-F238E27FC236}">
                <a16:creationId xmlns:a16="http://schemas.microsoft.com/office/drawing/2014/main" id="{36DA8D2C-A777-DCD8-82D2-9972E704AD47}"/>
              </a:ext>
            </a:extLst>
          </p:cNvPr>
          <p:cNvGrpSpPr>
            <a:grpSpLocks noGrp="1" noUngrp="1" noRot="1" noMove="1" noResize="1"/>
          </p:cNvGrpSpPr>
          <p:nvPr/>
        </p:nvGrpSpPr>
        <p:grpSpPr>
          <a:xfrm>
            <a:off x="10653440" y="1479451"/>
            <a:ext cx="6191840" cy="8053369"/>
            <a:chOff x="10653440" y="1479451"/>
            <a:chExt cx="6191840" cy="8053369"/>
          </a:xfrm>
        </p:grpSpPr>
        <p:sp>
          <p:nvSpPr>
            <p:cNvPr id="16" name="四角形: 角を丸くする 15">
              <a:extLst>
                <a:ext uri="{FF2B5EF4-FFF2-40B4-BE49-F238E27FC236}">
                  <a16:creationId xmlns:a16="http://schemas.microsoft.com/office/drawing/2014/main" id="{A3EC1CCC-A8DB-AA2E-C935-68281A1989D7}"/>
                </a:ext>
              </a:extLst>
            </p:cNvPr>
            <p:cNvSpPr>
              <a:spLocks noGrp="1" noRot="1" noMove="1" noResize="1" noEditPoints="1" noAdjustHandles="1" noChangeArrowheads="1" noChangeShapeType="1"/>
            </p:cNvSpPr>
            <p:nvPr/>
          </p:nvSpPr>
          <p:spPr>
            <a:xfrm>
              <a:off x="10653440" y="1479451"/>
              <a:ext cx="6191840" cy="8053369"/>
            </a:xfrm>
            <a:prstGeom prst="roundRect">
              <a:avLst>
                <a:gd name="adj" fmla="val 2611"/>
              </a:avLst>
            </a:prstGeom>
            <a:solidFill>
              <a:schemeClr val="accent4">
                <a:lumMod val="20000"/>
                <a:lumOff val="80000"/>
              </a:schemeClr>
            </a:solidFill>
            <a:ln w="57150">
              <a:solidFill>
                <a:srgbClr val="36515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dirty="0">
                <a:latin typeface="Noto Sans JP" panose="020B0200000000000000" pitchFamily="50" charset="-128"/>
                <a:ea typeface="Noto Sans JP" panose="020B0200000000000000" pitchFamily="50" charset="-128"/>
              </a:endParaRPr>
            </a:p>
          </p:txBody>
        </p:sp>
        <p:pic>
          <p:nvPicPr>
            <p:cNvPr id="11" name="図 10">
              <a:extLst>
                <a:ext uri="{FF2B5EF4-FFF2-40B4-BE49-F238E27FC236}">
                  <a16:creationId xmlns:a16="http://schemas.microsoft.com/office/drawing/2014/main" id="{8EE14F26-7C0D-0004-AB0A-D1807D2185F4}"/>
                </a:ext>
              </a:extLst>
            </p:cNvPr>
            <p:cNvPicPr>
              <a:picLocks noGrp="1" noRot="1" noChangeAspect="1" noMove="1" noResize="1" noEditPoints="1" noAdjustHandles="1" noChangeArrowheads="1" noChangeShapeType="1" noCrop="1"/>
            </p:cNvPicPr>
            <p:nvPr/>
          </p:nvPicPr>
          <p:blipFill>
            <a:blip r:embed="rId3"/>
            <a:stretch>
              <a:fillRect/>
            </a:stretch>
          </p:blipFill>
          <p:spPr>
            <a:xfrm>
              <a:off x="13367658" y="2642617"/>
              <a:ext cx="3000902" cy="6683827"/>
            </a:xfrm>
            <a:prstGeom prst="rect">
              <a:avLst/>
            </a:prstGeom>
          </p:spPr>
        </p:pic>
        <p:sp>
          <p:nvSpPr>
            <p:cNvPr id="28" name="テキスト ボックス 27">
              <a:extLst>
                <a:ext uri="{FF2B5EF4-FFF2-40B4-BE49-F238E27FC236}">
                  <a16:creationId xmlns:a16="http://schemas.microsoft.com/office/drawing/2014/main" id="{BAE3B0F9-6BA5-B9F5-E709-4D8A6187D186}"/>
                </a:ext>
              </a:extLst>
            </p:cNvPr>
            <p:cNvSpPr txBox="1">
              <a:spLocks noGrp="1" noRot="1" noMove="1" noResize="1" noEditPoints="1" noAdjustHandles="1" noChangeArrowheads="1" noChangeShapeType="1"/>
            </p:cNvSpPr>
            <p:nvPr/>
          </p:nvSpPr>
          <p:spPr>
            <a:xfrm>
              <a:off x="12139704" y="1737869"/>
              <a:ext cx="3491661" cy="646331"/>
            </a:xfrm>
            <a:prstGeom prst="rect">
              <a:avLst/>
            </a:prstGeom>
            <a:noFill/>
          </p:spPr>
          <p:txBody>
            <a:bodyPr wrap="none" rtlCol="0">
              <a:spAutoFit/>
            </a:bodyPr>
            <a:lstStyle/>
            <a:p>
              <a:r>
                <a:rPr lang="ja-JP" altLang="ja-JP" sz="3600" kern="0">
                  <a:effectLst/>
                  <a:ea typeface="ＭＳ Ｐゴシック" panose="020B0600070205080204" pitchFamily="34" charset="-128"/>
                  <a:cs typeface="ＭＳ Ｐゴシック" panose="020B0600070205080204" pitchFamily="34" charset="-128"/>
                </a:rPr>
                <a:t>アレイ型プローブ</a:t>
              </a:r>
              <a:endParaRPr kumimoji="1" lang="ja-JP" altLang="en-US"/>
            </a:p>
          </p:txBody>
        </p:sp>
      </p:grpSp>
      <p:sp>
        <p:nvSpPr>
          <p:cNvPr id="6" name="テキスト ボックス 5">
            <a:extLst>
              <a:ext uri="{FF2B5EF4-FFF2-40B4-BE49-F238E27FC236}">
                <a16:creationId xmlns:a16="http://schemas.microsoft.com/office/drawing/2014/main" id="{B9E0F4A6-1040-35E0-BDF5-92ABAEBCB66C}"/>
              </a:ext>
            </a:extLst>
          </p:cNvPr>
          <p:cNvSpPr txBox="1">
            <a:spLocks noGrp="1" noRot="1" noMove="1" noResize="1" noEditPoints="1" noAdjustHandles="1" noChangeArrowheads="1" noChangeShapeType="1"/>
          </p:cNvSpPr>
          <p:nvPr/>
        </p:nvSpPr>
        <p:spPr>
          <a:xfrm>
            <a:off x="1050613" y="550800"/>
            <a:ext cx="6842103" cy="815608"/>
          </a:xfrm>
          <a:prstGeom prst="rect">
            <a:avLst/>
          </a:prstGeom>
          <a:noFill/>
        </p:spPr>
        <p:txBody>
          <a:bodyPr wrap="square" lIns="0" tIns="0" rIns="0" bIns="0" anchor="ctr" anchorCtr="0">
            <a:spAutoFit/>
          </a:bodyPr>
          <a:lstStyle>
            <a:defPPr>
              <a:defRPr lang="ja-JP"/>
            </a:defPPr>
            <a:lvl1pPr>
              <a:defRPr sz="5300" b="1" spc="400">
                <a:solidFill>
                  <a:srgbClr val="36515B"/>
                </a:solidFill>
                <a:latin typeface="Noto Sans JP" panose="020B0200000000000000" pitchFamily="50" charset="-128"/>
                <a:ea typeface="Noto Sans JP" panose="020B0200000000000000" pitchFamily="50" charset="-128"/>
              </a:defRPr>
            </a:lvl1pPr>
          </a:lstStyle>
          <a:p>
            <a:r>
              <a:rPr lang="ja-JP" altLang="en-US" dirty="0"/>
              <a:t>ビームフォーミング</a:t>
            </a:r>
          </a:p>
        </p:txBody>
      </p:sp>
      <p:pic>
        <p:nvPicPr>
          <p:cNvPr id="3" name="図 2">
            <a:extLst>
              <a:ext uri="{FF2B5EF4-FFF2-40B4-BE49-F238E27FC236}">
                <a16:creationId xmlns:a16="http://schemas.microsoft.com/office/drawing/2014/main" id="{6CF7D3DC-7916-7429-62FF-D8D1C4511CB8}"/>
              </a:ext>
            </a:extLst>
          </p:cNvPr>
          <p:cNvPicPr>
            <a:picLocks noGrp="1" noRot="1" noChangeAspect="1" noMove="1" noResize="1" noEditPoints="1" noAdjustHandles="1" noChangeArrowheads="1" noChangeShapeType="1" noCrop="1"/>
          </p:cNvPicPr>
          <p:nvPr/>
        </p:nvPicPr>
        <p:blipFill rotWithShape="1">
          <a:blip r:embed="rId4"/>
          <a:srcRect l="4" r="53786" b="8734"/>
          <a:stretch/>
        </p:blipFill>
        <p:spPr>
          <a:xfrm>
            <a:off x="1630378" y="2996124"/>
            <a:ext cx="4137120" cy="6178553"/>
          </a:xfrm>
          <a:prstGeom prst="rect">
            <a:avLst/>
          </a:prstGeom>
        </p:spPr>
      </p:pic>
      <p:sp>
        <p:nvSpPr>
          <p:cNvPr id="18" name="テキスト ボックス 17">
            <a:extLst>
              <a:ext uri="{FF2B5EF4-FFF2-40B4-BE49-F238E27FC236}">
                <a16:creationId xmlns:a16="http://schemas.microsoft.com/office/drawing/2014/main" id="{F5973C50-BD6C-2019-35CC-9C5963B69DEE}"/>
              </a:ext>
            </a:extLst>
          </p:cNvPr>
          <p:cNvSpPr txBox="1">
            <a:spLocks noGrp="1" noRot="1" noMove="1" noResize="1" noEditPoints="1" noAdjustHandles="1" noChangeArrowheads="1" noChangeShapeType="1"/>
          </p:cNvSpPr>
          <p:nvPr/>
        </p:nvSpPr>
        <p:spPr>
          <a:xfrm>
            <a:off x="1596440" y="1737869"/>
            <a:ext cx="4204997" cy="646331"/>
          </a:xfrm>
          <a:prstGeom prst="rect">
            <a:avLst/>
          </a:prstGeom>
          <a:noFill/>
        </p:spPr>
        <p:txBody>
          <a:bodyPr wrap="none" rtlCol="0">
            <a:spAutoFit/>
          </a:bodyPr>
          <a:lstStyle/>
          <a:p>
            <a:r>
              <a:rPr lang="ja-JP" altLang="ja-JP" sz="36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平らな板状の振動子</a:t>
            </a:r>
            <a:endParaRPr kumimoji="1" lang="ja-JP" altLang="en-US"/>
          </a:p>
        </p:txBody>
      </p:sp>
      <p:grpSp>
        <p:nvGrpSpPr>
          <p:cNvPr id="31" name="グループ化 30">
            <a:extLst>
              <a:ext uri="{FF2B5EF4-FFF2-40B4-BE49-F238E27FC236}">
                <a16:creationId xmlns:a16="http://schemas.microsoft.com/office/drawing/2014/main" id="{488FF306-5215-8C35-D835-AC1038B90197}"/>
              </a:ext>
            </a:extLst>
          </p:cNvPr>
          <p:cNvGrpSpPr>
            <a:grpSpLocks noGrp="1" noUngrp="1" noRot="1" noMove="1" noResize="1"/>
          </p:cNvGrpSpPr>
          <p:nvPr/>
        </p:nvGrpSpPr>
        <p:grpSpPr>
          <a:xfrm>
            <a:off x="6739507" y="1737869"/>
            <a:ext cx="3416320" cy="7436808"/>
            <a:chOff x="6739507" y="1737869"/>
            <a:chExt cx="3416320" cy="7436808"/>
          </a:xfrm>
        </p:grpSpPr>
        <p:sp>
          <p:nvSpPr>
            <p:cNvPr id="22" name="テキスト ボックス 21">
              <a:extLst>
                <a:ext uri="{FF2B5EF4-FFF2-40B4-BE49-F238E27FC236}">
                  <a16:creationId xmlns:a16="http://schemas.microsoft.com/office/drawing/2014/main" id="{6F75CC7C-A60A-D8DD-0D29-C8C2CED81DAD}"/>
                </a:ext>
              </a:extLst>
            </p:cNvPr>
            <p:cNvSpPr txBox="1">
              <a:spLocks noGrp="1" noRot="1" noMove="1" noResize="1" noEditPoints="1" noAdjustHandles="1" noChangeArrowheads="1" noChangeShapeType="1"/>
            </p:cNvSpPr>
            <p:nvPr/>
          </p:nvSpPr>
          <p:spPr>
            <a:xfrm>
              <a:off x="6739507" y="1737869"/>
              <a:ext cx="3416320" cy="646331"/>
            </a:xfrm>
            <a:prstGeom prst="rect">
              <a:avLst/>
            </a:prstGeom>
            <a:noFill/>
          </p:spPr>
          <p:txBody>
            <a:bodyPr wrap="none" rtlCol="0">
              <a:spAutoFit/>
            </a:bodyPr>
            <a:lstStyle/>
            <a:p>
              <a:r>
                <a:rPr lang="ja-JP" altLang="ja-JP" sz="36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凹面型の振動子</a:t>
              </a:r>
              <a:endParaRPr kumimoji="1" lang="ja-JP" altLang="en-US"/>
            </a:p>
          </p:txBody>
        </p:sp>
        <p:pic>
          <p:nvPicPr>
            <p:cNvPr id="24" name="図 23">
              <a:extLst>
                <a:ext uri="{FF2B5EF4-FFF2-40B4-BE49-F238E27FC236}">
                  <a16:creationId xmlns:a16="http://schemas.microsoft.com/office/drawing/2014/main" id="{661A5212-CDBF-521D-5B1A-D6AE87782ED5}"/>
                </a:ext>
              </a:extLst>
            </p:cNvPr>
            <p:cNvPicPr>
              <a:picLocks noGrp="1" noRot="1" noChangeAspect="1" noMove="1" noResize="1" noEditPoints="1" noAdjustHandles="1" noChangeArrowheads="1" noChangeShapeType="1" noCrop="1"/>
            </p:cNvPicPr>
            <p:nvPr/>
          </p:nvPicPr>
          <p:blipFill>
            <a:blip r:embed="rId5"/>
            <a:stretch>
              <a:fillRect/>
            </a:stretch>
          </p:blipFill>
          <p:spPr>
            <a:xfrm>
              <a:off x="6826810" y="2792552"/>
              <a:ext cx="3241714" cy="6382125"/>
            </a:xfrm>
            <a:prstGeom prst="rect">
              <a:avLst/>
            </a:prstGeom>
          </p:spPr>
        </p:pic>
      </p:grpSp>
      <p:sp>
        <p:nvSpPr>
          <p:cNvPr id="30" name="テキスト ボックス 29">
            <a:extLst>
              <a:ext uri="{FF2B5EF4-FFF2-40B4-BE49-F238E27FC236}">
                <a16:creationId xmlns:a16="http://schemas.microsoft.com/office/drawing/2014/main" id="{1BBFCB17-3F8B-BAB8-08D1-433DC16AB4B1}"/>
              </a:ext>
            </a:extLst>
          </p:cNvPr>
          <p:cNvSpPr txBox="1">
            <a:spLocks noGrp="1" noRot="1" noMove="1" noResize="1" noEditPoints="1" noAdjustHandles="1" noChangeArrowheads="1" noChangeShapeType="1"/>
          </p:cNvSpPr>
          <p:nvPr/>
        </p:nvSpPr>
        <p:spPr>
          <a:xfrm>
            <a:off x="10784065" y="4942830"/>
            <a:ext cx="2492991" cy="646331"/>
          </a:xfrm>
          <a:prstGeom prst="rect">
            <a:avLst/>
          </a:prstGeom>
          <a:noFill/>
        </p:spPr>
        <p:txBody>
          <a:bodyPr wrap="none" rtlCol="0">
            <a:spAutoFit/>
          </a:bodyPr>
          <a:lstStyle/>
          <a:p>
            <a:pPr algn="r"/>
            <a:r>
              <a:rPr lang="ja-JP" altLang="ja-JP" sz="3600" kern="0">
                <a:effectLst/>
                <a:ea typeface="ＭＳ Ｐゴシック" panose="020B0600070205080204" pitchFamily="34" charset="-128"/>
                <a:cs typeface="ＭＳ Ｐゴシック" panose="020B0600070205080204" pitchFamily="34" charset="-128"/>
              </a:rPr>
              <a:t>要素振動子</a:t>
            </a:r>
            <a:endParaRPr kumimoji="1" lang="ja-JP" altLang="en-US"/>
          </a:p>
        </p:txBody>
      </p:sp>
      <p:sp>
        <p:nvSpPr>
          <p:cNvPr id="8" name="テキスト ボックス 7">
            <a:extLst>
              <a:ext uri="{FF2B5EF4-FFF2-40B4-BE49-F238E27FC236}">
                <a16:creationId xmlns:a16="http://schemas.microsoft.com/office/drawing/2014/main" id="{206F97CB-4ADC-B22F-50E9-3708B7B5A978}"/>
              </a:ext>
            </a:extLst>
          </p:cNvPr>
          <p:cNvSpPr txBox="1">
            <a:spLocks noGrp="1" noRot="1" noMove="1" noResize="1" noEditPoints="1" noAdjustHandles="1" noChangeArrowheads="1" noChangeShapeType="1"/>
          </p:cNvSpPr>
          <p:nvPr/>
        </p:nvSpPr>
        <p:spPr>
          <a:xfrm>
            <a:off x="6265111" y="6490010"/>
            <a:ext cx="1569660" cy="646331"/>
          </a:xfrm>
          <a:prstGeom prst="rect">
            <a:avLst/>
          </a:prstGeom>
          <a:noFill/>
        </p:spPr>
        <p:txBody>
          <a:bodyPr wrap="none" rtlCol="0">
            <a:spAutoFit/>
          </a:bodyPr>
          <a:lstStyle/>
          <a:p>
            <a:r>
              <a:rPr lang="ja-JP" altLang="en-US" sz="3600">
                <a:latin typeface="MS PGothic" panose="020B0600070205080204" pitchFamily="34" charset="-128"/>
                <a:ea typeface="MS PGothic" panose="020B0600070205080204" pitchFamily="34" charset="-128"/>
              </a:rPr>
              <a:t>焦点→</a:t>
            </a:r>
            <a:endParaRPr kumimoji="1" lang="ja-JP" altLang="en-US" sz="3600">
              <a:latin typeface="MS PGothic" panose="020B0600070205080204" pitchFamily="34" charset="-128"/>
              <a:ea typeface="MS PGothic" panose="020B0600070205080204" pitchFamily="34" charset="-128"/>
            </a:endParaRPr>
          </a:p>
        </p:txBody>
      </p:sp>
      <p:pic>
        <p:nvPicPr>
          <p:cNvPr id="13" name="図 12">
            <a:extLst>
              <a:ext uri="{FF2B5EF4-FFF2-40B4-BE49-F238E27FC236}">
                <a16:creationId xmlns:a16="http://schemas.microsoft.com/office/drawing/2014/main" id="{EAFEF918-41D8-7E80-D35A-706D05D5127A}"/>
              </a:ext>
            </a:extLst>
          </p:cNvPr>
          <p:cNvPicPr>
            <a:picLocks noGrp="1" noRot="1" noChangeAspect="1" noMove="1" noResize="1" noEditPoints="1" noAdjustHandles="1" noChangeArrowheads="1" noChangeShapeType="1" noCrop="1"/>
          </p:cNvPicPr>
          <p:nvPr/>
        </p:nvPicPr>
        <p:blipFill>
          <a:blip r:embed="rId6"/>
          <a:stretch>
            <a:fillRect/>
          </a:stretch>
        </p:blipFill>
        <p:spPr>
          <a:xfrm>
            <a:off x="13398564" y="2641700"/>
            <a:ext cx="3000902" cy="6683827"/>
          </a:xfrm>
          <a:prstGeom prst="rect">
            <a:avLst/>
          </a:prstGeom>
        </p:spPr>
      </p:pic>
    </p:spTree>
    <p:extLst>
      <p:ext uri="{BB962C8B-B14F-4D97-AF65-F5344CB8AC3E}">
        <p14:creationId xmlns:p14="http://schemas.microsoft.com/office/powerpoint/2010/main" val="178331553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dissolve">
                                      <p:cBhvr>
                                        <p:cTn id="7" dur="500"/>
                                        <p:tgtEl>
                                          <p:spTgt spid="31"/>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dissolv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dissolve">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dissolve">
                                      <p:cBhvr>
                                        <p:cTn id="22" dur="500"/>
                                        <p:tgtEl>
                                          <p:spTgt spid="30"/>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dissolve">
                                      <p:cBhvr>
                                        <p:cTn id="2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82699EF2-6DD2-DCA6-B392-0E97F248FDC7}"/>
            </a:ext>
          </a:extLst>
        </p:cNvPr>
        <p:cNvGrpSpPr/>
        <p:nvPr/>
      </p:nvGrpSpPr>
      <p:grpSpPr>
        <a:xfrm>
          <a:off x="0" y="0"/>
          <a:ext cx="0" cy="0"/>
          <a:chOff x="0" y="0"/>
          <a:chExt cx="0" cy="0"/>
        </a:xfrm>
      </p:grpSpPr>
      <p:sp>
        <p:nvSpPr>
          <p:cNvPr id="10" name="四角形: 角を丸くする 9">
            <a:extLst>
              <a:ext uri="{FF2B5EF4-FFF2-40B4-BE49-F238E27FC236}">
                <a16:creationId xmlns:a16="http://schemas.microsoft.com/office/drawing/2014/main" id="{3A670228-4BBA-DD71-9956-0920FFE1B436}"/>
              </a:ext>
            </a:extLst>
          </p:cNvPr>
          <p:cNvSpPr>
            <a:spLocks noGrp="1" noRot="1" noMove="1" noResize="1" noEditPoints="1" noAdjustHandles="1" noChangeArrowheads="1" noChangeShapeType="1"/>
          </p:cNvSpPr>
          <p:nvPr/>
        </p:nvSpPr>
        <p:spPr>
          <a:xfrm>
            <a:off x="264160" y="1485395"/>
            <a:ext cx="17658080" cy="8004045"/>
          </a:xfrm>
          <a:prstGeom prst="roundRect">
            <a:avLst>
              <a:gd name="adj" fmla="val 3476"/>
            </a:avLst>
          </a:prstGeom>
          <a:solidFill>
            <a:schemeClr val="bg1">
              <a:alpha val="75000"/>
            </a:schemeClr>
          </a:solidFill>
          <a:ln>
            <a:noFill/>
          </a:ln>
          <a:effectLst>
            <a:outerShdw blurRad="139700" dist="63500" dir="3600000" algn="ctr" rotWithShape="0">
              <a:schemeClr val="tx1">
                <a:alpha val="22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Noto Sans JP" panose="020B0200000000000000" pitchFamily="50" charset="-128"/>
              <a:ea typeface="Noto Sans JP" panose="020B0200000000000000" pitchFamily="50" charset="-128"/>
            </a:endParaRPr>
          </a:p>
        </p:txBody>
      </p:sp>
      <p:sp>
        <p:nvSpPr>
          <p:cNvPr id="51" name="四角形: 角を丸くする 2">
            <a:extLst>
              <a:ext uri="{FF2B5EF4-FFF2-40B4-BE49-F238E27FC236}">
                <a16:creationId xmlns:a16="http://schemas.microsoft.com/office/drawing/2014/main" id="{F797E028-176D-7545-DF77-25D3C89BFA0A}"/>
              </a:ext>
            </a:extLst>
          </p:cNvPr>
          <p:cNvSpPr>
            <a:spLocks noGrp="1" noRot="1" noMove="1" noResize="1" noEditPoints="1" noAdjustHandles="1" noChangeArrowheads="1" noChangeShapeType="1"/>
          </p:cNvSpPr>
          <p:nvPr/>
        </p:nvSpPr>
        <p:spPr>
          <a:xfrm>
            <a:off x="678610" y="1743807"/>
            <a:ext cx="5396103" cy="7559038"/>
          </a:xfrm>
          <a:prstGeom prst="roundRect">
            <a:avLst>
              <a:gd name="adj" fmla="val 5247"/>
            </a:avLst>
          </a:prstGeom>
          <a:solidFill>
            <a:schemeClr val="accent4">
              <a:alpha val="20000"/>
            </a:schemeClr>
          </a:solidFill>
          <a:ln w="571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dirty="0">
              <a:latin typeface="Noto Sans JP" panose="020B0200000000000000" pitchFamily="50" charset="-128"/>
              <a:ea typeface="Noto Sans JP" panose="020B0200000000000000" pitchFamily="50" charset="-128"/>
            </a:endParaRPr>
          </a:p>
        </p:txBody>
      </p:sp>
      <p:sp>
        <p:nvSpPr>
          <p:cNvPr id="53" name="四角形: 角を丸くする 20">
            <a:extLst>
              <a:ext uri="{FF2B5EF4-FFF2-40B4-BE49-F238E27FC236}">
                <a16:creationId xmlns:a16="http://schemas.microsoft.com/office/drawing/2014/main" id="{950AF2F7-CA25-D188-13A7-AA7B0ED1629E}"/>
              </a:ext>
            </a:extLst>
          </p:cNvPr>
          <p:cNvSpPr>
            <a:spLocks noGrp="1" noRot="1" noMove="1" noResize="1" noEditPoints="1" noAdjustHandles="1" noChangeArrowheads="1" noChangeShapeType="1"/>
          </p:cNvSpPr>
          <p:nvPr/>
        </p:nvSpPr>
        <p:spPr>
          <a:xfrm>
            <a:off x="6434549" y="1766108"/>
            <a:ext cx="5396102" cy="7559039"/>
          </a:xfrm>
          <a:prstGeom prst="roundRect">
            <a:avLst>
              <a:gd name="adj" fmla="val 4494"/>
            </a:avLst>
          </a:prstGeom>
          <a:solidFill>
            <a:schemeClr val="accent4">
              <a:alpha val="20000"/>
            </a:schemeClr>
          </a:solidFill>
          <a:ln w="571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dirty="0">
              <a:latin typeface="Noto Sans JP" panose="020B0200000000000000" pitchFamily="50" charset="-128"/>
              <a:ea typeface="Noto Sans JP" panose="020B0200000000000000" pitchFamily="50" charset="-128"/>
            </a:endParaRPr>
          </a:p>
        </p:txBody>
      </p:sp>
      <p:sp>
        <p:nvSpPr>
          <p:cNvPr id="54" name="四角形: 角を丸くする 23">
            <a:extLst>
              <a:ext uri="{FF2B5EF4-FFF2-40B4-BE49-F238E27FC236}">
                <a16:creationId xmlns:a16="http://schemas.microsoft.com/office/drawing/2014/main" id="{04AEE7E1-12C8-7A61-2944-1D0B9CCF0D84}"/>
              </a:ext>
            </a:extLst>
          </p:cNvPr>
          <p:cNvSpPr>
            <a:spLocks noGrp="1" noRot="1" noMove="1" noResize="1" noEditPoints="1" noAdjustHandles="1" noChangeArrowheads="1" noChangeShapeType="1"/>
          </p:cNvSpPr>
          <p:nvPr/>
        </p:nvSpPr>
        <p:spPr>
          <a:xfrm>
            <a:off x="12205861" y="1743806"/>
            <a:ext cx="5396102" cy="7559039"/>
          </a:xfrm>
          <a:prstGeom prst="roundRect">
            <a:avLst>
              <a:gd name="adj" fmla="val 4870"/>
            </a:avLst>
          </a:prstGeom>
          <a:solidFill>
            <a:schemeClr val="accent4">
              <a:alpha val="20000"/>
            </a:schemeClr>
          </a:solidFill>
          <a:ln w="571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dirty="0">
              <a:latin typeface="Noto Sans JP" panose="020B0200000000000000" pitchFamily="50" charset="-128"/>
              <a:ea typeface="Noto Sans JP" panose="020B0200000000000000" pitchFamily="50" charset="-128"/>
            </a:endParaRPr>
          </a:p>
        </p:txBody>
      </p:sp>
      <p:sp>
        <p:nvSpPr>
          <p:cNvPr id="6" name="テキスト ボックス 5">
            <a:extLst>
              <a:ext uri="{FF2B5EF4-FFF2-40B4-BE49-F238E27FC236}">
                <a16:creationId xmlns:a16="http://schemas.microsoft.com/office/drawing/2014/main" id="{4D9C111E-92D4-6DA2-E78F-6D8FA845357A}"/>
              </a:ext>
            </a:extLst>
          </p:cNvPr>
          <p:cNvSpPr txBox="1">
            <a:spLocks noGrp="1" noRot="1" noMove="1" noResize="1" noEditPoints="1" noAdjustHandles="1" noChangeArrowheads="1" noChangeShapeType="1"/>
          </p:cNvSpPr>
          <p:nvPr/>
        </p:nvSpPr>
        <p:spPr>
          <a:xfrm>
            <a:off x="1050614" y="550800"/>
            <a:ext cx="3368732" cy="815608"/>
          </a:xfrm>
          <a:prstGeom prst="rect">
            <a:avLst/>
          </a:prstGeom>
          <a:noFill/>
        </p:spPr>
        <p:txBody>
          <a:bodyPr wrap="square" lIns="0" tIns="0" rIns="0" bIns="0" anchor="ctr" anchorCtr="0">
            <a:spAutoFit/>
          </a:bodyPr>
          <a:lstStyle>
            <a:defPPr>
              <a:defRPr lang="ja-JP"/>
            </a:defPPr>
            <a:lvl1pPr>
              <a:defRPr sz="5300" b="1" spc="400">
                <a:solidFill>
                  <a:srgbClr val="36515B"/>
                </a:solidFill>
                <a:latin typeface="Noto Sans JP" panose="020B0200000000000000" pitchFamily="50" charset="-128"/>
                <a:ea typeface="Noto Sans JP" panose="020B0200000000000000" pitchFamily="50" charset="-128"/>
              </a:defRPr>
            </a:lvl1pPr>
          </a:lstStyle>
          <a:p>
            <a:r>
              <a:rPr lang="ja-JP" altLang="en-US" dirty="0"/>
              <a:t>走査方法</a:t>
            </a:r>
          </a:p>
        </p:txBody>
      </p:sp>
      <p:sp>
        <p:nvSpPr>
          <p:cNvPr id="3" name="四角形: 角を丸くする 2">
            <a:extLst>
              <a:ext uri="{FF2B5EF4-FFF2-40B4-BE49-F238E27FC236}">
                <a16:creationId xmlns:a16="http://schemas.microsoft.com/office/drawing/2014/main" id="{B81466BE-92C7-EED6-E548-DD7701948027}"/>
              </a:ext>
            </a:extLst>
          </p:cNvPr>
          <p:cNvSpPr>
            <a:spLocks noGrp="1" noRot="1" noMove="1" noResize="1" noEditPoints="1" noAdjustHandles="1" noChangeArrowheads="1" noChangeShapeType="1"/>
          </p:cNvSpPr>
          <p:nvPr/>
        </p:nvSpPr>
        <p:spPr>
          <a:xfrm>
            <a:off x="682324" y="1747521"/>
            <a:ext cx="5396103" cy="7559038"/>
          </a:xfrm>
          <a:prstGeom prst="roundRect">
            <a:avLst>
              <a:gd name="adj" fmla="val 5247"/>
            </a:avLst>
          </a:prstGeom>
          <a:noFill/>
          <a:ln w="57150">
            <a:solidFill>
              <a:srgbClr val="36515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dirty="0">
              <a:latin typeface="Noto Sans JP" panose="020B0200000000000000" pitchFamily="50" charset="-128"/>
              <a:ea typeface="Noto Sans JP" panose="020B0200000000000000" pitchFamily="50" charset="-128"/>
            </a:endParaRPr>
          </a:p>
        </p:txBody>
      </p:sp>
      <p:grpSp>
        <p:nvGrpSpPr>
          <p:cNvPr id="47" name="グループ化 46">
            <a:extLst>
              <a:ext uri="{FF2B5EF4-FFF2-40B4-BE49-F238E27FC236}">
                <a16:creationId xmlns:a16="http://schemas.microsoft.com/office/drawing/2014/main" id="{5AC1390E-5DED-0A68-FEE7-B16ECE67C246}"/>
              </a:ext>
            </a:extLst>
          </p:cNvPr>
          <p:cNvGrpSpPr>
            <a:grpSpLocks noGrp="1" noUngrp="1" noRot="1" noMove="1" noResize="1"/>
          </p:cNvGrpSpPr>
          <p:nvPr/>
        </p:nvGrpSpPr>
        <p:grpSpPr>
          <a:xfrm>
            <a:off x="662004" y="1776846"/>
            <a:ext cx="3778474" cy="5411117"/>
            <a:chOff x="662004" y="1776846"/>
            <a:chExt cx="3778474" cy="5411117"/>
          </a:xfrm>
        </p:grpSpPr>
        <p:sp>
          <p:nvSpPr>
            <p:cNvPr id="4" name="四角形: 対角を丸める 3">
              <a:extLst>
                <a:ext uri="{FF2B5EF4-FFF2-40B4-BE49-F238E27FC236}">
                  <a16:creationId xmlns:a16="http://schemas.microsoft.com/office/drawing/2014/main" id="{CEAB579C-D6B3-DC05-F387-11CFCD64706E}"/>
                </a:ext>
              </a:extLst>
            </p:cNvPr>
            <p:cNvSpPr>
              <a:spLocks noGrp="1" noRot="1" noMove="1" noResize="1" noEditPoints="1" noAdjustHandles="1" noChangeArrowheads="1" noChangeShapeType="1"/>
            </p:cNvSpPr>
            <p:nvPr/>
          </p:nvSpPr>
          <p:spPr>
            <a:xfrm>
              <a:off x="662004" y="1776846"/>
              <a:ext cx="3737021" cy="1048912"/>
            </a:xfrm>
            <a:prstGeom prst="round2DiagRect">
              <a:avLst>
                <a:gd name="adj1" fmla="val 16892"/>
                <a:gd name="adj2" fmla="val 0"/>
              </a:avLst>
            </a:prstGeom>
            <a:solidFill>
              <a:srgbClr val="36515B"/>
            </a:solidFill>
            <a:ln w="571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dirty="0">
                <a:latin typeface="Noto Sans JP" panose="020B0200000000000000" pitchFamily="50" charset="-128"/>
                <a:ea typeface="Noto Sans JP" panose="020B0200000000000000" pitchFamily="50" charset="-128"/>
              </a:endParaRPr>
            </a:p>
          </p:txBody>
        </p:sp>
        <p:sp>
          <p:nvSpPr>
            <p:cNvPr id="5" name="テキスト ボックス 4">
              <a:extLst>
                <a:ext uri="{FF2B5EF4-FFF2-40B4-BE49-F238E27FC236}">
                  <a16:creationId xmlns:a16="http://schemas.microsoft.com/office/drawing/2014/main" id="{B1957CF6-DCB9-583B-578A-8D277A799642}"/>
                </a:ext>
              </a:extLst>
            </p:cNvPr>
            <p:cNvSpPr txBox="1">
              <a:spLocks noGrp="1" noRot="1" noMove="1" noResize="1" noEditPoints="1" noAdjustHandles="1" noChangeArrowheads="1" noChangeShapeType="1"/>
            </p:cNvSpPr>
            <p:nvPr/>
          </p:nvSpPr>
          <p:spPr>
            <a:xfrm>
              <a:off x="703457" y="1844862"/>
              <a:ext cx="3737021" cy="861774"/>
            </a:xfrm>
            <a:prstGeom prst="rect">
              <a:avLst/>
            </a:prstGeom>
            <a:noFill/>
          </p:spPr>
          <p:txBody>
            <a:bodyPr wrap="square" lIns="0" tIns="0" rIns="0" bIns="0" anchor="ctr" anchorCtr="0">
              <a:spAutoFit/>
            </a:bodyPr>
            <a:lstStyle>
              <a:defPPr>
                <a:defRPr lang="ja-JP"/>
              </a:defPPr>
              <a:lvl1pPr algn="ctr">
                <a:defRPr sz="3200" b="1" spc="600">
                  <a:solidFill>
                    <a:schemeClr val="bg1"/>
                  </a:solidFill>
                  <a:latin typeface="Noto Sans JP" panose="020B0200000000000000" pitchFamily="50" charset="-128"/>
                  <a:ea typeface="Noto Sans JP" panose="020B0200000000000000" pitchFamily="50" charset="-128"/>
                </a:defRPr>
              </a:lvl1pPr>
            </a:lstStyle>
            <a:p>
              <a:r>
                <a:rPr lang="ja-JP" altLang="en-US" spc="100" dirty="0">
                  <a:latin typeface="MS PGothic" panose="020B0600070205080204" pitchFamily="34" charset="-128"/>
                  <a:ea typeface="MS PGothic" panose="020B0600070205080204" pitchFamily="34" charset="-128"/>
                </a:rPr>
                <a:t>リニア走査</a:t>
              </a:r>
              <a:endParaRPr lang="en-US" altLang="ja-JP" spc="100" dirty="0">
                <a:latin typeface="MS PGothic" panose="020B0600070205080204" pitchFamily="34" charset="-128"/>
                <a:ea typeface="MS PGothic" panose="020B0600070205080204" pitchFamily="34" charset="-128"/>
              </a:endParaRPr>
            </a:p>
            <a:p>
              <a:r>
                <a:rPr lang="ja-JP" altLang="en-US" sz="2400" spc="100" dirty="0">
                  <a:latin typeface="MS PGothic" panose="020B0600070205080204" pitchFamily="34" charset="-128"/>
                  <a:ea typeface="MS PGothic" panose="020B0600070205080204" pitchFamily="34" charset="-128"/>
                </a:rPr>
                <a:t>（乳腺・甲状腺、体表臓器）</a:t>
              </a:r>
            </a:p>
          </p:txBody>
        </p:sp>
        <p:pic>
          <p:nvPicPr>
            <p:cNvPr id="34" name="図 33" descr="花瓶の白黒写真&#10;&#10;自動的に生成された説明">
              <a:extLst>
                <a:ext uri="{FF2B5EF4-FFF2-40B4-BE49-F238E27FC236}">
                  <a16:creationId xmlns:a16="http://schemas.microsoft.com/office/drawing/2014/main" id="{A42F5046-EC91-1598-0514-EA2EBC08F9D3}"/>
                </a:ext>
              </a:extLst>
            </p:cNvPr>
            <p:cNvPicPr>
              <a:picLocks noGrp="1" noRot="1" noChangeAspect="1" noMove="1" noResize="1" noEditPoints="1" noAdjustHandles="1" noChangeArrowheads="1" noChangeShapeType="1" noCrop="1"/>
            </p:cNvPicPr>
            <p:nvPr/>
          </p:nvPicPr>
          <p:blipFill rotWithShape="1">
            <a:blip r:embed="rId9"/>
            <a:srcRect l="27231" t="9855" r="23546" b="13792"/>
            <a:stretch/>
          </p:blipFill>
          <p:spPr>
            <a:xfrm>
              <a:off x="1560794" y="3049464"/>
              <a:ext cx="983097" cy="1973525"/>
            </a:xfrm>
            <a:prstGeom prst="rect">
              <a:avLst/>
            </a:prstGeom>
          </p:spPr>
        </p:pic>
        <p:cxnSp>
          <p:nvCxnSpPr>
            <p:cNvPr id="37" name="直線矢印コネクタ 36">
              <a:extLst>
                <a:ext uri="{FF2B5EF4-FFF2-40B4-BE49-F238E27FC236}">
                  <a16:creationId xmlns:a16="http://schemas.microsoft.com/office/drawing/2014/main" id="{6AE1C381-DA07-6DA0-4430-C8D6AF964391}"/>
                </a:ext>
              </a:extLst>
            </p:cNvPr>
            <p:cNvCxnSpPr>
              <a:cxnSpLocks noGrp="1" noRot="1" noMove="1" noResize="1" noEditPoints="1" noAdjustHandles="1" noChangeArrowheads="1" noChangeShapeType="1"/>
            </p:cNvCxnSpPr>
            <p:nvPr/>
          </p:nvCxnSpPr>
          <p:spPr bwMode="auto">
            <a:xfrm>
              <a:off x="1011736" y="5442426"/>
              <a:ext cx="0" cy="1652595"/>
            </a:xfrm>
            <a:prstGeom prst="straightConnector1">
              <a:avLst/>
            </a:prstGeom>
            <a:noFill/>
            <a:ln w="38100" cap="flat" cmpd="sng" algn="ctr">
              <a:solidFill>
                <a:srgbClr val="653531"/>
              </a:solidFill>
              <a:prstDash val="solid"/>
              <a:round/>
              <a:headEnd type="none" w="med" len="med"/>
              <a:tailEnd type="triangle"/>
            </a:ln>
            <a:effectLst/>
          </p:spPr>
        </p:cxnSp>
        <p:sp>
          <p:nvSpPr>
            <p:cNvPr id="40" name="正方形/長方形 39">
              <a:extLst>
                <a:ext uri="{FF2B5EF4-FFF2-40B4-BE49-F238E27FC236}">
                  <a16:creationId xmlns:a16="http://schemas.microsoft.com/office/drawing/2014/main" id="{F6E1CEAE-F8D8-1B97-3FF7-31BBBB77FD44}"/>
                </a:ext>
              </a:extLst>
            </p:cNvPr>
            <p:cNvSpPr>
              <a:spLocks noGrp="1" noRot="1" noMove="1" noResize="1" noEditPoints="1" noAdjustHandles="1" noChangeArrowheads="1" noChangeShapeType="1"/>
            </p:cNvSpPr>
            <p:nvPr/>
          </p:nvSpPr>
          <p:spPr>
            <a:xfrm>
              <a:off x="988589" y="5200041"/>
              <a:ext cx="2127506" cy="195627"/>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5230"/>
            </a:p>
          </p:txBody>
        </p:sp>
        <p:pic>
          <p:nvPicPr>
            <p:cNvPr id="41" name="図 40">
              <a:extLst>
                <a:ext uri="{FF2B5EF4-FFF2-40B4-BE49-F238E27FC236}">
                  <a16:creationId xmlns:a16="http://schemas.microsoft.com/office/drawing/2014/main" id="{DE950BA7-B212-275A-7496-1FF50AFC9174}"/>
                </a:ext>
              </a:extLst>
            </p:cNvPr>
            <p:cNvPicPr>
              <a:picLocks noGrp="1" noRot="1" noChangeAspect="1" noMove="1" noResize="1" noEditPoints="1" noAdjustHandles="1" noChangeArrowheads="1" noChangeShapeType="1" noCrop="1"/>
            </p:cNvPicPr>
            <p:nvPr/>
          </p:nvPicPr>
          <p:blipFill>
            <a:blip r:embed="rId10"/>
            <a:stretch>
              <a:fillRect/>
            </a:stretch>
          </p:blipFill>
          <p:spPr>
            <a:xfrm>
              <a:off x="1068872" y="5450286"/>
              <a:ext cx="2047306" cy="1737677"/>
            </a:xfrm>
            <a:prstGeom prst="rect">
              <a:avLst/>
            </a:prstGeom>
          </p:spPr>
        </p:pic>
        <p:cxnSp>
          <p:nvCxnSpPr>
            <p:cNvPr id="46" name="直線矢印コネクタ 45">
              <a:extLst>
                <a:ext uri="{FF2B5EF4-FFF2-40B4-BE49-F238E27FC236}">
                  <a16:creationId xmlns:a16="http://schemas.microsoft.com/office/drawing/2014/main" id="{67CAD451-3C15-DCD6-FF30-5E34FFB64FE9}"/>
                </a:ext>
              </a:extLst>
            </p:cNvPr>
            <p:cNvCxnSpPr>
              <a:cxnSpLocks noGrp="1" noRot="1" noMove="1" noResize="1" noEditPoints="1" noAdjustHandles="1" noChangeArrowheads="1" noChangeShapeType="1"/>
            </p:cNvCxnSpPr>
            <p:nvPr/>
          </p:nvCxnSpPr>
          <p:spPr bwMode="auto">
            <a:xfrm>
              <a:off x="1247975" y="6793139"/>
              <a:ext cx="570659" cy="0"/>
            </a:xfrm>
            <a:prstGeom prst="straightConnector1">
              <a:avLst/>
            </a:prstGeom>
            <a:noFill/>
            <a:ln w="50800" cap="flat" cmpd="sng" algn="ctr">
              <a:solidFill>
                <a:srgbClr val="000000"/>
              </a:solidFill>
              <a:prstDash val="solid"/>
              <a:round/>
              <a:headEnd type="none" w="med" len="med"/>
              <a:tailEnd type="triangle"/>
            </a:ln>
            <a:effectLst/>
          </p:spPr>
        </p:cxnSp>
      </p:grpSp>
      <p:pic>
        <p:nvPicPr>
          <p:cNvPr id="2" name="4-P06-1-JSUM">
            <a:hlinkClick r:id="" action="ppaction://media"/>
            <a:extLst>
              <a:ext uri="{FF2B5EF4-FFF2-40B4-BE49-F238E27FC236}">
                <a16:creationId xmlns:a16="http://schemas.microsoft.com/office/drawing/2014/main" id="{2A2A2270-D5C6-36F7-C651-969016BF3677}"/>
              </a:ext>
            </a:extLst>
          </p:cNvPr>
          <p:cNvPicPr>
            <a:picLocks noGrp="1" noRot="1" noChangeAspect="1" noMove="1" noResize="1" noEditPoints="1" noAdjustHandles="1" noChangeArrowheads="1" noChangeShapeType="1" noCrop="1"/>
          </p:cNvPicPr>
          <p:nvPr>
            <a:videoFile r:link="rId2"/>
            <p:extLst>
              <p:ext uri="{DAA4B4D4-6D71-4841-9C94-3DE7FCFB9230}">
                <p14:media xmlns:p14="http://schemas.microsoft.com/office/powerpoint/2010/main" r:embed="rId1"/>
              </p:ext>
            </p:extLst>
          </p:nvPr>
        </p:nvPicPr>
        <p:blipFill>
          <a:blip r:embed="rId11"/>
          <a:stretch>
            <a:fillRect/>
          </a:stretch>
        </p:blipFill>
        <p:spPr>
          <a:xfrm>
            <a:off x="2738218" y="6663911"/>
            <a:ext cx="3225960" cy="2419471"/>
          </a:xfrm>
          <a:prstGeom prst="rect">
            <a:avLst/>
          </a:prstGeom>
        </p:spPr>
      </p:pic>
      <p:sp>
        <p:nvSpPr>
          <p:cNvPr id="21" name="四角形: 角を丸くする 20">
            <a:extLst>
              <a:ext uri="{FF2B5EF4-FFF2-40B4-BE49-F238E27FC236}">
                <a16:creationId xmlns:a16="http://schemas.microsoft.com/office/drawing/2014/main" id="{260AD792-0D33-67CD-D5EC-8E33749BABFC}"/>
              </a:ext>
            </a:extLst>
          </p:cNvPr>
          <p:cNvSpPr>
            <a:spLocks noGrp="1" noRot="1" noMove="1" noResize="1" noEditPoints="1" noAdjustHandles="1" noChangeArrowheads="1" noChangeShapeType="1"/>
          </p:cNvSpPr>
          <p:nvPr/>
        </p:nvSpPr>
        <p:spPr>
          <a:xfrm>
            <a:off x="6438263" y="1747520"/>
            <a:ext cx="5396102" cy="7559039"/>
          </a:xfrm>
          <a:prstGeom prst="roundRect">
            <a:avLst>
              <a:gd name="adj" fmla="val 4494"/>
            </a:avLst>
          </a:prstGeom>
          <a:noFill/>
          <a:ln w="57150">
            <a:solidFill>
              <a:srgbClr val="36515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dirty="0">
              <a:latin typeface="Noto Sans JP" panose="020B0200000000000000" pitchFamily="50" charset="-128"/>
              <a:ea typeface="Noto Sans JP" panose="020B0200000000000000" pitchFamily="50" charset="-128"/>
            </a:endParaRPr>
          </a:p>
        </p:txBody>
      </p:sp>
      <p:grpSp>
        <p:nvGrpSpPr>
          <p:cNvPr id="48" name="グループ化 47">
            <a:extLst>
              <a:ext uri="{FF2B5EF4-FFF2-40B4-BE49-F238E27FC236}">
                <a16:creationId xmlns:a16="http://schemas.microsoft.com/office/drawing/2014/main" id="{2B5787F6-E0A3-462A-BE49-8D999673D5B9}"/>
              </a:ext>
            </a:extLst>
          </p:cNvPr>
          <p:cNvGrpSpPr>
            <a:grpSpLocks noGrp="1" noUngrp="1" noRot="1" noMove="1" noResize="1"/>
          </p:cNvGrpSpPr>
          <p:nvPr/>
        </p:nvGrpSpPr>
        <p:grpSpPr>
          <a:xfrm>
            <a:off x="6449830" y="1776846"/>
            <a:ext cx="3354259" cy="5508166"/>
            <a:chOff x="6449830" y="1776846"/>
            <a:chExt cx="3354259" cy="5508166"/>
          </a:xfrm>
        </p:grpSpPr>
        <p:sp>
          <p:nvSpPr>
            <p:cNvPr id="22" name="四角形: 対角を丸める 21">
              <a:extLst>
                <a:ext uri="{FF2B5EF4-FFF2-40B4-BE49-F238E27FC236}">
                  <a16:creationId xmlns:a16="http://schemas.microsoft.com/office/drawing/2014/main" id="{28446209-9FA2-AFFA-3465-D9523B920E8B}"/>
                </a:ext>
              </a:extLst>
            </p:cNvPr>
            <p:cNvSpPr>
              <a:spLocks noGrp="1" noRot="1" noMove="1" noResize="1" noEditPoints="1" noAdjustHandles="1" noChangeArrowheads="1" noChangeShapeType="1"/>
            </p:cNvSpPr>
            <p:nvPr/>
          </p:nvSpPr>
          <p:spPr>
            <a:xfrm>
              <a:off x="6449830" y="1776846"/>
              <a:ext cx="3354259" cy="1048912"/>
            </a:xfrm>
            <a:prstGeom prst="round2DiagRect">
              <a:avLst>
                <a:gd name="adj1" fmla="val 16892"/>
                <a:gd name="adj2" fmla="val 0"/>
              </a:avLst>
            </a:prstGeom>
            <a:solidFill>
              <a:srgbClr val="36515B"/>
            </a:solidFill>
            <a:ln w="571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dirty="0">
                <a:latin typeface="Noto Sans JP" panose="020B0200000000000000" pitchFamily="50" charset="-128"/>
                <a:ea typeface="Noto Sans JP" panose="020B0200000000000000" pitchFamily="50" charset="-128"/>
              </a:endParaRPr>
            </a:p>
          </p:txBody>
        </p:sp>
        <p:sp>
          <p:nvSpPr>
            <p:cNvPr id="30" name="テキスト ボックス 29">
              <a:extLst>
                <a:ext uri="{FF2B5EF4-FFF2-40B4-BE49-F238E27FC236}">
                  <a16:creationId xmlns:a16="http://schemas.microsoft.com/office/drawing/2014/main" id="{7DD62236-3F96-C8A4-935B-75754BE92208}"/>
                </a:ext>
              </a:extLst>
            </p:cNvPr>
            <p:cNvSpPr txBox="1">
              <a:spLocks noGrp="1" noRot="1" noMove="1" noResize="1" noEditPoints="1" noAdjustHandles="1" noChangeArrowheads="1" noChangeShapeType="1"/>
            </p:cNvSpPr>
            <p:nvPr/>
          </p:nvSpPr>
          <p:spPr>
            <a:xfrm>
              <a:off x="6491281" y="1844862"/>
              <a:ext cx="3280019" cy="861774"/>
            </a:xfrm>
            <a:prstGeom prst="rect">
              <a:avLst/>
            </a:prstGeom>
            <a:noFill/>
          </p:spPr>
          <p:txBody>
            <a:bodyPr wrap="square" lIns="0" tIns="0" rIns="0" bIns="0" anchor="ctr" anchorCtr="0">
              <a:spAutoFit/>
            </a:bodyPr>
            <a:lstStyle>
              <a:defPPr>
                <a:defRPr lang="ja-JP"/>
              </a:defPPr>
              <a:lvl1pPr algn="ctr">
                <a:defRPr sz="2400" b="1" spc="100">
                  <a:solidFill>
                    <a:schemeClr val="bg1"/>
                  </a:solidFill>
                  <a:latin typeface="Noto Sans JP" panose="020B0200000000000000" pitchFamily="50" charset="-128"/>
                  <a:ea typeface="Noto Sans JP" panose="020B0200000000000000" pitchFamily="50" charset="-128"/>
                </a:defRPr>
              </a:lvl1pPr>
            </a:lstStyle>
            <a:p>
              <a:r>
                <a:rPr lang="ja-JP" altLang="en-US" sz="3200" dirty="0">
                  <a:latin typeface="MS PGothic" panose="020B0600070205080204" pitchFamily="34" charset="-128"/>
                  <a:ea typeface="MS PGothic" panose="020B0600070205080204" pitchFamily="34" charset="-128"/>
                </a:rPr>
                <a:t>コンベックス走査</a:t>
              </a:r>
              <a:endParaRPr lang="en-US" altLang="ja-JP" sz="3200" dirty="0">
                <a:latin typeface="MS PGothic" panose="020B0600070205080204" pitchFamily="34" charset="-128"/>
                <a:ea typeface="MS PGothic" panose="020B0600070205080204" pitchFamily="34" charset="-128"/>
              </a:endParaRPr>
            </a:p>
            <a:p>
              <a:r>
                <a:rPr lang="ja-JP" altLang="en-US" dirty="0">
                  <a:latin typeface="MS PGothic" panose="020B0600070205080204" pitchFamily="34" charset="-128"/>
                  <a:ea typeface="MS PGothic" panose="020B0600070205080204" pitchFamily="34" charset="-128"/>
                </a:rPr>
                <a:t>（腹部</a:t>
              </a:r>
              <a:r>
                <a:rPr lang="en-US" altLang="ja-JP" dirty="0">
                  <a:latin typeface="MS PGothic" panose="020B0600070205080204" pitchFamily="34" charset="-128"/>
                  <a:ea typeface="MS PGothic" panose="020B0600070205080204" pitchFamily="34" charset="-128"/>
                </a:rPr>
                <a:t>)</a:t>
              </a:r>
              <a:endParaRPr lang="ja-JP" altLang="en-US" dirty="0">
                <a:latin typeface="MS PGothic" panose="020B0600070205080204" pitchFamily="34" charset="-128"/>
                <a:ea typeface="MS PGothic" panose="020B0600070205080204" pitchFamily="34" charset="-128"/>
              </a:endParaRPr>
            </a:p>
          </p:txBody>
        </p:sp>
        <p:pic>
          <p:nvPicPr>
            <p:cNvPr id="32" name="図 31" descr="花瓶の白黒写真&#10;&#10;自動的に生成された説明">
              <a:extLst>
                <a:ext uri="{FF2B5EF4-FFF2-40B4-BE49-F238E27FC236}">
                  <a16:creationId xmlns:a16="http://schemas.microsoft.com/office/drawing/2014/main" id="{4C7DF7DB-79CF-605F-FA65-6D1591B063E7}"/>
                </a:ext>
              </a:extLst>
            </p:cNvPr>
            <p:cNvPicPr>
              <a:picLocks noGrp="1" noRot="1" noChangeAspect="1" noMove="1" noResize="1" noEditPoints="1" noAdjustHandles="1" noChangeArrowheads="1" noChangeShapeType="1" noCrop="1"/>
            </p:cNvPicPr>
            <p:nvPr/>
          </p:nvPicPr>
          <p:blipFill rotWithShape="1">
            <a:blip r:embed="rId12"/>
            <a:srcRect l="19764" t="15012" r="16922" b="16250"/>
            <a:stretch/>
          </p:blipFill>
          <p:spPr>
            <a:xfrm>
              <a:off x="7297952" y="3037767"/>
              <a:ext cx="1412993" cy="1985222"/>
            </a:xfrm>
            <a:prstGeom prst="rect">
              <a:avLst/>
            </a:prstGeom>
          </p:spPr>
        </p:pic>
        <p:cxnSp>
          <p:nvCxnSpPr>
            <p:cNvPr id="38" name="直線矢印コネクタ 37">
              <a:extLst>
                <a:ext uri="{FF2B5EF4-FFF2-40B4-BE49-F238E27FC236}">
                  <a16:creationId xmlns:a16="http://schemas.microsoft.com/office/drawing/2014/main" id="{825073A5-7455-DBFD-7540-2AC1C78D86D6}"/>
                </a:ext>
              </a:extLst>
            </p:cNvPr>
            <p:cNvCxnSpPr>
              <a:cxnSpLocks noGrp="1" noRot="1" noMove="1" noResize="1" noEditPoints="1" noAdjustHandles="1" noChangeArrowheads="1" noChangeShapeType="1"/>
            </p:cNvCxnSpPr>
            <p:nvPr/>
          </p:nvCxnSpPr>
          <p:spPr bwMode="auto">
            <a:xfrm flipH="1">
              <a:off x="6675063" y="5295590"/>
              <a:ext cx="702339" cy="1652595"/>
            </a:xfrm>
            <a:prstGeom prst="straightConnector1">
              <a:avLst/>
            </a:prstGeom>
            <a:noFill/>
            <a:ln w="38100" cap="flat" cmpd="sng" algn="ctr">
              <a:solidFill>
                <a:srgbClr val="653531"/>
              </a:solidFill>
              <a:prstDash val="solid"/>
              <a:round/>
              <a:headEnd type="none" w="med" len="med"/>
              <a:tailEnd type="triangle"/>
            </a:ln>
            <a:effectLst/>
          </p:spPr>
        </p:cxnSp>
        <p:pic>
          <p:nvPicPr>
            <p:cNvPr id="42" name="図 41">
              <a:extLst>
                <a:ext uri="{FF2B5EF4-FFF2-40B4-BE49-F238E27FC236}">
                  <a16:creationId xmlns:a16="http://schemas.microsoft.com/office/drawing/2014/main" id="{B5B5016E-C98F-47F6-4316-2C6A8DECE45C}"/>
                </a:ext>
              </a:extLst>
            </p:cNvPr>
            <p:cNvPicPr>
              <a:picLocks noGrp="1" noRot="1" noChangeAspect="1" noMove="1" noResize="1" noEditPoints="1" noAdjustHandles="1" noChangeArrowheads="1" noChangeShapeType="1" noCrop="1"/>
            </p:cNvPicPr>
            <p:nvPr/>
          </p:nvPicPr>
          <p:blipFill>
            <a:blip r:embed="rId13"/>
            <a:stretch>
              <a:fillRect/>
            </a:stretch>
          </p:blipFill>
          <p:spPr>
            <a:xfrm>
              <a:off x="6810545" y="5338263"/>
              <a:ext cx="2530774" cy="1946749"/>
            </a:xfrm>
            <a:prstGeom prst="rect">
              <a:avLst/>
            </a:prstGeom>
          </p:spPr>
        </p:pic>
        <p:pic>
          <p:nvPicPr>
            <p:cNvPr id="43" name="図 42">
              <a:extLst>
                <a:ext uri="{FF2B5EF4-FFF2-40B4-BE49-F238E27FC236}">
                  <a16:creationId xmlns:a16="http://schemas.microsoft.com/office/drawing/2014/main" id="{9A97FC14-1541-A847-D4B8-90C41BC2225B}"/>
                </a:ext>
              </a:extLst>
            </p:cNvPr>
            <p:cNvPicPr>
              <a:picLocks noGrp="1" noRot="1" noChangeAspect="1" noMove="1" noResize="1" noEditPoints="1" noAdjustHandles="1" noChangeArrowheads="1" noChangeShapeType="1" noCrop="1"/>
            </p:cNvPicPr>
            <p:nvPr/>
          </p:nvPicPr>
          <p:blipFill>
            <a:blip r:embed="rId14"/>
            <a:stretch>
              <a:fillRect/>
            </a:stretch>
          </p:blipFill>
          <p:spPr>
            <a:xfrm>
              <a:off x="7391590" y="5113078"/>
              <a:ext cx="1319355" cy="298425"/>
            </a:xfrm>
            <a:prstGeom prst="rect">
              <a:avLst/>
            </a:prstGeom>
          </p:spPr>
        </p:pic>
        <p:sp>
          <p:nvSpPr>
            <p:cNvPr id="45" name="円弧 44">
              <a:extLst>
                <a:ext uri="{FF2B5EF4-FFF2-40B4-BE49-F238E27FC236}">
                  <a16:creationId xmlns:a16="http://schemas.microsoft.com/office/drawing/2014/main" id="{A9AC86DE-AD69-CA72-625F-BA3E54BF8268}"/>
                </a:ext>
              </a:extLst>
            </p:cNvPr>
            <p:cNvSpPr>
              <a:spLocks noGrp="1" noRot="1" noMove="1" noResize="1" noEditPoints="1" noAdjustHandles="1" noChangeArrowheads="1" noChangeShapeType="1"/>
            </p:cNvSpPr>
            <p:nvPr/>
          </p:nvSpPr>
          <p:spPr bwMode="auto">
            <a:xfrm rot="20780153">
              <a:off x="6628134" y="5423280"/>
              <a:ext cx="1905082" cy="1426648"/>
            </a:xfrm>
            <a:prstGeom prst="arc">
              <a:avLst>
                <a:gd name="adj1" fmla="val 6201411"/>
                <a:gd name="adj2" fmla="val 8820330"/>
              </a:avLst>
            </a:prstGeom>
            <a:noFill/>
            <a:ln w="50800" cap="flat" cmpd="sng" algn="ctr">
              <a:solidFill>
                <a:srgbClr val="000000"/>
              </a:solidFill>
              <a:prstDash val="solid"/>
              <a:round/>
              <a:headEnd type="triangle" w="med" len="med"/>
              <a:tailEnd type="none" w="med" len="med"/>
            </a:ln>
            <a:effectLst/>
          </p:spPr>
          <p:txBody>
            <a:bodyPr vert="horz" wrap="none" lIns="137139" tIns="68569" rIns="137139" bIns="68569" numCol="1" rtlCol="0" anchor="t" anchorCtr="0" compatLnSpc="1">
              <a:prstTxWarp prst="textNoShape">
                <a:avLst/>
              </a:prstTxWarp>
            </a:bodyPr>
            <a:lstStyle/>
            <a:p>
              <a:pPr defTabSz="1371417" eaLnBrk="0" fontAlgn="base" hangingPunct="0">
                <a:spcBef>
                  <a:spcPct val="0"/>
                </a:spcBef>
                <a:spcAft>
                  <a:spcPct val="0"/>
                </a:spcAft>
              </a:pPr>
              <a:endParaRPr lang="ja-JP" altLang="en-US" sz="3600" dirty="0">
                <a:solidFill>
                  <a:srgbClr val="080808"/>
                </a:solidFill>
                <a:latin typeface="Arial" charset="0"/>
                <a:ea typeface="Noto Sans JP" panose="020B0200000000000000" pitchFamily="50" charset="-128"/>
              </a:endParaRPr>
            </a:p>
          </p:txBody>
        </p:sp>
      </p:grpSp>
      <p:pic>
        <p:nvPicPr>
          <p:cNvPr id="7" name="4-P06-2-JSUM">
            <a:hlinkClick r:id="" action="ppaction://media"/>
            <a:extLst>
              <a:ext uri="{FF2B5EF4-FFF2-40B4-BE49-F238E27FC236}">
                <a16:creationId xmlns:a16="http://schemas.microsoft.com/office/drawing/2014/main" id="{B2EEB782-6432-CF8A-A31C-C088DA584EA2}"/>
              </a:ext>
            </a:extLst>
          </p:cNvPr>
          <p:cNvPicPr>
            <a:picLocks noGrp="1" noRot="1" noChangeAspect="1" noMove="1" noResize="1" noEditPoints="1" noAdjustHandles="1" noChangeArrowheads="1" noChangeShapeType="1" noCrop="1"/>
          </p:cNvPicPr>
          <p:nvPr>
            <a:videoFile r:link="rId4"/>
            <p:extLst>
              <p:ext uri="{DAA4B4D4-6D71-4841-9C94-3DE7FCFB9230}">
                <p14:media xmlns:p14="http://schemas.microsoft.com/office/powerpoint/2010/main" r:embed="rId3"/>
              </p:ext>
            </p:extLst>
          </p:nvPr>
        </p:nvPicPr>
        <p:blipFill>
          <a:blip r:embed="rId15"/>
          <a:stretch>
            <a:fillRect/>
          </a:stretch>
        </p:blipFill>
        <p:spPr>
          <a:xfrm>
            <a:off x="8354578" y="6663911"/>
            <a:ext cx="3354259" cy="2515694"/>
          </a:xfrm>
          <a:prstGeom prst="rect">
            <a:avLst/>
          </a:prstGeom>
        </p:spPr>
      </p:pic>
      <p:sp>
        <p:nvSpPr>
          <p:cNvPr id="24" name="四角形: 角を丸くする 23">
            <a:extLst>
              <a:ext uri="{FF2B5EF4-FFF2-40B4-BE49-F238E27FC236}">
                <a16:creationId xmlns:a16="http://schemas.microsoft.com/office/drawing/2014/main" id="{20DE5504-B11E-8EC5-B30A-92D0A8D60827}"/>
              </a:ext>
            </a:extLst>
          </p:cNvPr>
          <p:cNvSpPr>
            <a:spLocks noGrp="1" noRot="1" noMove="1" noResize="1" noEditPoints="1" noAdjustHandles="1" noChangeArrowheads="1" noChangeShapeType="1"/>
          </p:cNvSpPr>
          <p:nvPr/>
        </p:nvSpPr>
        <p:spPr>
          <a:xfrm>
            <a:off x="12209575" y="1747520"/>
            <a:ext cx="5396102" cy="7559039"/>
          </a:xfrm>
          <a:prstGeom prst="roundRect">
            <a:avLst>
              <a:gd name="adj" fmla="val 4870"/>
            </a:avLst>
          </a:prstGeom>
          <a:noFill/>
          <a:ln w="57150">
            <a:solidFill>
              <a:srgbClr val="36515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dirty="0">
              <a:latin typeface="Noto Sans JP" panose="020B0200000000000000" pitchFamily="50" charset="-128"/>
              <a:ea typeface="Noto Sans JP" panose="020B0200000000000000" pitchFamily="50" charset="-128"/>
            </a:endParaRPr>
          </a:p>
        </p:txBody>
      </p:sp>
      <p:grpSp>
        <p:nvGrpSpPr>
          <p:cNvPr id="49" name="グループ化 48">
            <a:extLst>
              <a:ext uri="{FF2B5EF4-FFF2-40B4-BE49-F238E27FC236}">
                <a16:creationId xmlns:a16="http://schemas.microsoft.com/office/drawing/2014/main" id="{48347F58-B438-B21C-1396-DE2D451C505F}"/>
              </a:ext>
            </a:extLst>
          </p:cNvPr>
          <p:cNvGrpSpPr>
            <a:grpSpLocks noGrp="1" noUngrp="1" noRot="1" noMove="1" noResize="1"/>
          </p:cNvGrpSpPr>
          <p:nvPr/>
        </p:nvGrpSpPr>
        <p:grpSpPr>
          <a:xfrm>
            <a:off x="12212378" y="1776846"/>
            <a:ext cx="3354259" cy="5556033"/>
            <a:chOff x="12212378" y="1776846"/>
            <a:chExt cx="3354259" cy="5556033"/>
          </a:xfrm>
        </p:grpSpPr>
        <p:sp>
          <p:nvSpPr>
            <p:cNvPr id="25" name="四角形: 対角を丸める 24">
              <a:extLst>
                <a:ext uri="{FF2B5EF4-FFF2-40B4-BE49-F238E27FC236}">
                  <a16:creationId xmlns:a16="http://schemas.microsoft.com/office/drawing/2014/main" id="{99BAF7DE-4A8C-9879-078E-94E0E205BDEC}"/>
                </a:ext>
              </a:extLst>
            </p:cNvPr>
            <p:cNvSpPr>
              <a:spLocks noGrp="1" noRot="1" noMove="1" noResize="1" noEditPoints="1" noAdjustHandles="1" noChangeArrowheads="1" noChangeShapeType="1"/>
            </p:cNvSpPr>
            <p:nvPr/>
          </p:nvSpPr>
          <p:spPr>
            <a:xfrm>
              <a:off x="12212378" y="1776846"/>
              <a:ext cx="3354259" cy="1048912"/>
            </a:xfrm>
            <a:prstGeom prst="round2DiagRect">
              <a:avLst>
                <a:gd name="adj1" fmla="val 16892"/>
                <a:gd name="adj2" fmla="val 0"/>
              </a:avLst>
            </a:prstGeom>
            <a:solidFill>
              <a:srgbClr val="36515B"/>
            </a:solidFill>
            <a:ln w="571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dirty="0">
                <a:latin typeface="Noto Sans JP" panose="020B0200000000000000" pitchFamily="50" charset="-128"/>
                <a:ea typeface="Noto Sans JP" panose="020B0200000000000000" pitchFamily="50" charset="-128"/>
              </a:endParaRPr>
            </a:p>
          </p:txBody>
        </p:sp>
        <p:sp>
          <p:nvSpPr>
            <p:cNvPr id="31" name="テキスト ボックス 30">
              <a:extLst>
                <a:ext uri="{FF2B5EF4-FFF2-40B4-BE49-F238E27FC236}">
                  <a16:creationId xmlns:a16="http://schemas.microsoft.com/office/drawing/2014/main" id="{B52A7308-4BA0-1052-65C2-911E3417B4E4}"/>
                </a:ext>
              </a:extLst>
            </p:cNvPr>
            <p:cNvSpPr txBox="1">
              <a:spLocks noGrp="1" noRot="1" noMove="1" noResize="1" noEditPoints="1" noAdjustHandles="1" noChangeArrowheads="1" noChangeShapeType="1"/>
            </p:cNvSpPr>
            <p:nvPr/>
          </p:nvSpPr>
          <p:spPr>
            <a:xfrm>
              <a:off x="12241253" y="1844862"/>
              <a:ext cx="3280019" cy="861774"/>
            </a:xfrm>
            <a:prstGeom prst="rect">
              <a:avLst/>
            </a:prstGeom>
            <a:noFill/>
          </p:spPr>
          <p:txBody>
            <a:bodyPr wrap="square" lIns="0" tIns="0" rIns="0" bIns="0" anchor="ctr" anchorCtr="0">
              <a:spAutoFit/>
            </a:bodyPr>
            <a:lstStyle>
              <a:defPPr>
                <a:defRPr lang="ja-JP"/>
              </a:defPPr>
              <a:lvl1pPr algn="ctr">
                <a:defRPr sz="2400" b="1" spc="100">
                  <a:solidFill>
                    <a:schemeClr val="bg1"/>
                  </a:solidFill>
                  <a:latin typeface="Noto Sans JP" panose="020B0200000000000000" pitchFamily="50" charset="-128"/>
                  <a:ea typeface="Noto Sans JP" panose="020B0200000000000000" pitchFamily="50" charset="-128"/>
                </a:defRPr>
              </a:lvl1pPr>
            </a:lstStyle>
            <a:p>
              <a:r>
                <a:rPr lang="ja-JP" altLang="en-US" sz="3200" dirty="0">
                  <a:latin typeface="MS PGothic" panose="020B0600070205080204" pitchFamily="34" charset="-128"/>
                  <a:ea typeface="MS PGothic" panose="020B0600070205080204" pitchFamily="34" charset="-128"/>
                </a:rPr>
                <a:t>セクタ走査</a:t>
              </a:r>
              <a:endParaRPr lang="en-US" altLang="ja-JP" sz="3200" dirty="0">
                <a:latin typeface="MS PGothic" panose="020B0600070205080204" pitchFamily="34" charset="-128"/>
                <a:ea typeface="MS PGothic" panose="020B0600070205080204" pitchFamily="34" charset="-128"/>
              </a:endParaRPr>
            </a:p>
            <a:p>
              <a:r>
                <a:rPr lang="ja-JP" altLang="en-US" dirty="0">
                  <a:latin typeface="MS PGothic" panose="020B0600070205080204" pitchFamily="34" charset="-128"/>
                  <a:ea typeface="MS PGothic" panose="020B0600070205080204" pitchFamily="34" charset="-128"/>
                </a:rPr>
                <a:t>（心臓・経頭蓋）</a:t>
              </a:r>
            </a:p>
          </p:txBody>
        </p:sp>
        <p:pic>
          <p:nvPicPr>
            <p:cNvPr id="33" name="図 32" descr="屋内, 暗い, 座る, シングル が含まれている画像&#10;&#10;自動的に生成された説明">
              <a:extLst>
                <a:ext uri="{FF2B5EF4-FFF2-40B4-BE49-F238E27FC236}">
                  <a16:creationId xmlns:a16="http://schemas.microsoft.com/office/drawing/2014/main" id="{E0A20E6E-5EE6-E5D4-CAEB-2FB790B94ED4}"/>
                </a:ext>
              </a:extLst>
            </p:cNvPr>
            <p:cNvPicPr>
              <a:picLocks noGrp="1" noRot="1" noChangeAspect="1" noMove="1" noResize="1" noEditPoints="1" noAdjustHandles="1" noChangeArrowheads="1" noChangeShapeType="1" noCrop="1"/>
            </p:cNvPicPr>
            <p:nvPr/>
          </p:nvPicPr>
          <p:blipFill rotWithShape="1">
            <a:blip r:embed="rId16"/>
            <a:srcRect l="30867" t="13689" r="37601" b="15432"/>
            <a:stretch/>
          </p:blipFill>
          <p:spPr>
            <a:xfrm>
              <a:off x="13454824" y="2901185"/>
              <a:ext cx="729394" cy="2121804"/>
            </a:xfrm>
            <a:prstGeom prst="rect">
              <a:avLst/>
            </a:prstGeom>
          </p:spPr>
        </p:pic>
        <p:pic>
          <p:nvPicPr>
            <p:cNvPr id="36" name="図 35">
              <a:extLst>
                <a:ext uri="{FF2B5EF4-FFF2-40B4-BE49-F238E27FC236}">
                  <a16:creationId xmlns:a16="http://schemas.microsoft.com/office/drawing/2014/main" id="{D8E3567D-24D2-BDD5-2264-7A18849FF187}"/>
                </a:ext>
              </a:extLst>
            </p:cNvPr>
            <p:cNvPicPr>
              <a:picLocks noGrp="1" noRot="1" noChangeAspect="1" noMove="1" noResize="1" noEditPoints="1" noAdjustHandles="1" noChangeArrowheads="1" noChangeShapeType="1" noCrop="1"/>
            </p:cNvPicPr>
            <p:nvPr/>
          </p:nvPicPr>
          <p:blipFill>
            <a:blip r:embed="rId17"/>
            <a:stretch>
              <a:fillRect/>
            </a:stretch>
          </p:blipFill>
          <p:spPr>
            <a:xfrm>
              <a:off x="12493670" y="5106233"/>
              <a:ext cx="2712442" cy="2226646"/>
            </a:xfrm>
            <a:prstGeom prst="rect">
              <a:avLst/>
            </a:prstGeom>
          </p:spPr>
        </p:pic>
        <p:cxnSp>
          <p:nvCxnSpPr>
            <p:cNvPr id="39" name="直線矢印コネクタ 38">
              <a:extLst>
                <a:ext uri="{FF2B5EF4-FFF2-40B4-BE49-F238E27FC236}">
                  <a16:creationId xmlns:a16="http://schemas.microsoft.com/office/drawing/2014/main" id="{8E8B273D-2D8C-F9FC-2006-F1E30C7DA00A}"/>
                </a:ext>
              </a:extLst>
            </p:cNvPr>
            <p:cNvCxnSpPr>
              <a:cxnSpLocks noGrp="1" noRot="1" noMove="1" noResize="1" noEditPoints="1" noAdjustHandles="1" noChangeArrowheads="1" noChangeShapeType="1"/>
            </p:cNvCxnSpPr>
            <p:nvPr/>
          </p:nvCxnSpPr>
          <p:spPr bwMode="auto">
            <a:xfrm flipH="1">
              <a:off x="12431273" y="5340720"/>
              <a:ext cx="1186842" cy="1754301"/>
            </a:xfrm>
            <a:prstGeom prst="straightConnector1">
              <a:avLst/>
            </a:prstGeom>
            <a:noFill/>
            <a:ln w="38100" cap="flat" cmpd="sng" algn="ctr">
              <a:solidFill>
                <a:srgbClr val="653531"/>
              </a:solidFill>
              <a:prstDash val="solid"/>
              <a:round/>
              <a:headEnd type="none" w="med" len="med"/>
              <a:tailEnd type="triangle"/>
            </a:ln>
            <a:effectLst/>
          </p:spPr>
        </p:cxnSp>
        <p:sp>
          <p:nvSpPr>
            <p:cNvPr id="44" name="正方形/長方形 43">
              <a:extLst>
                <a:ext uri="{FF2B5EF4-FFF2-40B4-BE49-F238E27FC236}">
                  <a16:creationId xmlns:a16="http://schemas.microsoft.com/office/drawing/2014/main" id="{7DE4DA37-F738-4DEE-9A84-7D009E277B5A}"/>
                </a:ext>
              </a:extLst>
            </p:cNvPr>
            <p:cNvSpPr>
              <a:spLocks noGrp="1" noRot="1" noMove="1" noResize="1" noEditPoints="1" noAdjustHandles="1" noChangeArrowheads="1" noChangeShapeType="1"/>
            </p:cNvSpPr>
            <p:nvPr/>
          </p:nvSpPr>
          <p:spPr>
            <a:xfrm>
              <a:off x="13555746" y="5104269"/>
              <a:ext cx="574170" cy="152773"/>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5230"/>
            </a:p>
          </p:txBody>
        </p:sp>
        <p:sp>
          <p:nvSpPr>
            <p:cNvPr id="55" name="円弧 54">
              <a:extLst>
                <a:ext uri="{FF2B5EF4-FFF2-40B4-BE49-F238E27FC236}">
                  <a16:creationId xmlns:a16="http://schemas.microsoft.com/office/drawing/2014/main" id="{A31E6F5C-C838-411D-5243-EBE779F73B22}"/>
                </a:ext>
              </a:extLst>
            </p:cNvPr>
            <p:cNvSpPr>
              <a:spLocks noGrp="1" noRot="1" noMove="1" noResize="1" noEditPoints="1" noAdjustHandles="1" noChangeArrowheads="1" noChangeShapeType="1"/>
            </p:cNvSpPr>
            <p:nvPr/>
          </p:nvSpPr>
          <p:spPr bwMode="auto">
            <a:xfrm rot="20780153">
              <a:off x="12472894" y="5524880"/>
              <a:ext cx="1905082" cy="1426648"/>
            </a:xfrm>
            <a:prstGeom prst="arc">
              <a:avLst>
                <a:gd name="adj1" fmla="val 6201411"/>
                <a:gd name="adj2" fmla="val 8820330"/>
              </a:avLst>
            </a:prstGeom>
            <a:noFill/>
            <a:ln w="50800" cap="flat" cmpd="sng" algn="ctr">
              <a:solidFill>
                <a:srgbClr val="000000"/>
              </a:solidFill>
              <a:prstDash val="solid"/>
              <a:round/>
              <a:headEnd type="triangle" w="med" len="med"/>
              <a:tailEnd type="none" w="med" len="med"/>
            </a:ln>
            <a:effectLst/>
          </p:spPr>
          <p:txBody>
            <a:bodyPr vert="horz" wrap="none" lIns="137139" tIns="68569" rIns="137139" bIns="68569" numCol="1" rtlCol="0" anchor="t" anchorCtr="0" compatLnSpc="1">
              <a:prstTxWarp prst="textNoShape">
                <a:avLst/>
              </a:prstTxWarp>
            </a:bodyPr>
            <a:lstStyle/>
            <a:p>
              <a:pPr defTabSz="1371417" eaLnBrk="0" fontAlgn="base" hangingPunct="0">
                <a:spcBef>
                  <a:spcPct val="0"/>
                </a:spcBef>
                <a:spcAft>
                  <a:spcPct val="0"/>
                </a:spcAft>
              </a:pPr>
              <a:endParaRPr lang="ja-JP" altLang="en-US" sz="3600" dirty="0">
                <a:solidFill>
                  <a:srgbClr val="080808"/>
                </a:solidFill>
                <a:latin typeface="Arial" charset="0"/>
                <a:ea typeface="Noto Sans JP" panose="020B0200000000000000" pitchFamily="50" charset="-128"/>
              </a:endParaRPr>
            </a:p>
          </p:txBody>
        </p:sp>
      </p:grpSp>
      <p:pic>
        <p:nvPicPr>
          <p:cNvPr id="8" name="4-P06-3-JSUM">
            <a:hlinkClick r:id="" action="ppaction://media"/>
            <a:extLst>
              <a:ext uri="{FF2B5EF4-FFF2-40B4-BE49-F238E27FC236}">
                <a16:creationId xmlns:a16="http://schemas.microsoft.com/office/drawing/2014/main" id="{FE893B03-0B95-F00F-E0F9-E5D571FCA171}"/>
              </a:ext>
            </a:extLst>
          </p:cNvPr>
          <p:cNvPicPr>
            <a:picLocks noGrp="1" noRot="1" noChangeAspect="1" noMove="1" noResize="1" noEditPoints="1" noAdjustHandles="1" noChangeArrowheads="1" noChangeShapeType="1" noCrop="1"/>
          </p:cNvPicPr>
          <p:nvPr>
            <a:videoFile r:link="rId6"/>
            <p:extLst>
              <p:ext uri="{DAA4B4D4-6D71-4841-9C94-3DE7FCFB9230}">
                <p14:media xmlns:p14="http://schemas.microsoft.com/office/powerpoint/2010/main" r:embed="rId5"/>
              </p:ext>
            </p:extLst>
          </p:nvPr>
        </p:nvPicPr>
        <p:blipFill>
          <a:blip r:embed="rId18"/>
          <a:stretch>
            <a:fillRect/>
          </a:stretch>
        </p:blipFill>
        <p:spPr>
          <a:xfrm>
            <a:off x="14166520" y="6663911"/>
            <a:ext cx="3338190" cy="2503643"/>
          </a:xfrm>
          <a:prstGeom prst="rect">
            <a:avLst/>
          </a:prstGeom>
        </p:spPr>
      </p:pic>
      <p:grpSp>
        <p:nvGrpSpPr>
          <p:cNvPr id="17" name="グループ化 16">
            <a:extLst>
              <a:ext uri="{FF2B5EF4-FFF2-40B4-BE49-F238E27FC236}">
                <a16:creationId xmlns:a16="http://schemas.microsoft.com/office/drawing/2014/main" id="{6B84D358-4F3E-2BAD-E73C-5EC557B095AC}"/>
              </a:ext>
            </a:extLst>
          </p:cNvPr>
          <p:cNvGrpSpPr>
            <a:grpSpLocks noGrp="1" noUngrp="1" noRot="1" noMove="1" noResize="1"/>
          </p:cNvGrpSpPr>
          <p:nvPr/>
        </p:nvGrpSpPr>
        <p:grpSpPr>
          <a:xfrm>
            <a:off x="3281910" y="4817086"/>
            <a:ext cx="12180954" cy="721032"/>
            <a:chOff x="3281910" y="4817086"/>
            <a:chExt cx="12180954" cy="721032"/>
          </a:xfrm>
        </p:grpSpPr>
        <p:sp>
          <p:nvSpPr>
            <p:cNvPr id="11" name="テキスト ボックス 10">
              <a:extLst>
                <a:ext uri="{FF2B5EF4-FFF2-40B4-BE49-F238E27FC236}">
                  <a16:creationId xmlns:a16="http://schemas.microsoft.com/office/drawing/2014/main" id="{57713D65-355B-756D-5B70-BF4CF31E8859}"/>
                </a:ext>
              </a:extLst>
            </p:cNvPr>
            <p:cNvSpPr txBox="1">
              <a:spLocks noGrp="1" noRot="1" noMove="1" noResize="1" noEditPoints="1" noAdjustHandles="1" noChangeArrowheads="1" noChangeShapeType="1"/>
            </p:cNvSpPr>
            <p:nvPr/>
          </p:nvSpPr>
          <p:spPr>
            <a:xfrm>
              <a:off x="3281910" y="5014898"/>
              <a:ext cx="1261884" cy="523220"/>
            </a:xfrm>
            <a:prstGeom prst="rect">
              <a:avLst/>
            </a:prstGeom>
            <a:noFill/>
          </p:spPr>
          <p:txBody>
            <a:bodyPr wrap="none" rtlCol="0">
              <a:spAutoFit/>
            </a:bodyPr>
            <a:lstStyle/>
            <a:p>
              <a:r>
                <a:rPr kumimoji="1" lang="ja-JP" altLang="en-US" sz="2800">
                  <a:latin typeface="MS PGothic" panose="020B0600070205080204" pitchFamily="34" charset="-128"/>
                  <a:ea typeface="MS PGothic" panose="020B0600070205080204" pitchFamily="34" charset="-128"/>
                </a:rPr>
                <a:t>振動面</a:t>
              </a:r>
            </a:p>
          </p:txBody>
        </p:sp>
        <p:sp>
          <p:nvSpPr>
            <p:cNvPr id="12" name="テキスト ボックス 11">
              <a:extLst>
                <a:ext uri="{FF2B5EF4-FFF2-40B4-BE49-F238E27FC236}">
                  <a16:creationId xmlns:a16="http://schemas.microsoft.com/office/drawing/2014/main" id="{E7F5A19C-D905-E75A-2356-48CF9F815DEA}"/>
                </a:ext>
              </a:extLst>
            </p:cNvPr>
            <p:cNvSpPr txBox="1">
              <a:spLocks noGrp="1" noRot="1" noMove="1" noResize="1" noEditPoints="1" noAdjustHandles="1" noChangeArrowheads="1" noChangeShapeType="1"/>
            </p:cNvSpPr>
            <p:nvPr/>
          </p:nvSpPr>
          <p:spPr>
            <a:xfrm>
              <a:off x="8697918" y="4817086"/>
              <a:ext cx="1261884" cy="523220"/>
            </a:xfrm>
            <a:prstGeom prst="rect">
              <a:avLst/>
            </a:prstGeom>
            <a:noFill/>
          </p:spPr>
          <p:txBody>
            <a:bodyPr wrap="none" rtlCol="0">
              <a:spAutoFit/>
            </a:bodyPr>
            <a:lstStyle/>
            <a:p>
              <a:r>
                <a:rPr kumimoji="1" lang="ja-JP" altLang="en-US" sz="2800">
                  <a:latin typeface="MS PGothic" panose="020B0600070205080204" pitchFamily="34" charset="-128"/>
                  <a:ea typeface="MS PGothic" panose="020B0600070205080204" pitchFamily="34" charset="-128"/>
                </a:rPr>
                <a:t>振動面</a:t>
              </a:r>
            </a:p>
          </p:txBody>
        </p:sp>
        <p:sp>
          <p:nvSpPr>
            <p:cNvPr id="16" name="テキスト ボックス 15">
              <a:extLst>
                <a:ext uri="{FF2B5EF4-FFF2-40B4-BE49-F238E27FC236}">
                  <a16:creationId xmlns:a16="http://schemas.microsoft.com/office/drawing/2014/main" id="{3A1936CC-F13A-9BCA-A1A0-7D7DB60092D2}"/>
                </a:ext>
              </a:extLst>
            </p:cNvPr>
            <p:cNvSpPr txBox="1">
              <a:spLocks noGrp="1" noRot="1" noMove="1" noResize="1" noEditPoints="1" noAdjustHandles="1" noChangeArrowheads="1" noChangeShapeType="1"/>
            </p:cNvSpPr>
            <p:nvPr/>
          </p:nvSpPr>
          <p:spPr>
            <a:xfrm>
              <a:off x="14200980" y="4880348"/>
              <a:ext cx="1261884" cy="523220"/>
            </a:xfrm>
            <a:prstGeom prst="rect">
              <a:avLst/>
            </a:prstGeom>
            <a:noFill/>
          </p:spPr>
          <p:txBody>
            <a:bodyPr wrap="none" rtlCol="0">
              <a:spAutoFit/>
            </a:bodyPr>
            <a:lstStyle/>
            <a:p>
              <a:r>
                <a:rPr kumimoji="1" lang="ja-JP" altLang="en-US" sz="2800">
                  <a:latin typeface="MS PGothic" panose="020B0600070205080204" pitchFamily="34" charset="-128"/>
                  <a:ea typeface="MS PGothic" panose="020B0600070205080204" pitchFamily="34" charset="-128"/>
                </a:rPr>
                <a:t>振動面</a:t>
              </a:r>
            </a:p>
          </p:txBody>
        </p:sp>
      </p:grpSp>
      <p:sp>
        <p:nvSpPr>
          <p:cNvPr id="27" name="四角形: 角を丸くする 20">
            <a:extLst>
              <a:ext uri="{FF2B5EF4-FFF2-40B4-BE49-F238E27FC236}">
                <a16:creationId xmlns:a16="http://schemas.microsoft.com/office/drawing/2014/main" id="{AA2DAE79-D06A-A32B-352B-D4F1AA1A313D}"/>
              </a:ext>
            </a:extLst>
          </p:cNvPr>
          <p:cNvSpPr>
            <a:spLocks noGrp="1" noRot="1" noMove="1" noResize="1" noEditPoints="1" noAdjustHandles="1" noChangeArrowheads="1" noChangeShapeType="1"/>
          </p:cNvSpPr>
          <p:nvPr/>
        </p:nvSpPr>
        <p:spPr>
          <a:xfrm>
            <a:off x="6438266" y="1747523"/>
            <a:ext cx="5396102" cy="7559039"/>
          </a:xfrm>
          <a:prstGeom prst="roundRect">
            <a:avLst>
              <a:gd name="adj" fmla="val 4494"/>
            </a:avLst>
          </a:prstGeom>
          <a:noFill/>
          <a:ln w="571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dirty="0">
              <a:latin typeface="Noto Sans JP" panose="020B0200000000000000" pitchFamily="50" charset="-128"/>
              <a:ea typeface="Noto Sans JP" panose="020B0200000000000000" pitchFamily="50" charset="-128"/>
            </a:endParaRPr>
          </a:p>
        </p:txBody>
      </p:sp>
    </p:spTree>
    <p:extLst>
      <p:ext uri="{BB962C8B-B14F-4D97-AF65-F5344CB8AC3E}">
        <p14:creationId xmlns:p14="http://schemas.microsoft.com/office/powerpoint/2010/main" val="306552435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dissolve">
                                      <p:cBhvr>
                                        <p:cTn id="7" dur="500"/>
                                        <p:tgtEl>
                                          <p:spTgt spid="47"/>
                                        </p:tgtEl>
                                      </p:cBhvr>
                                    </p:animEffect>
                                  </p:childTnLst>
                                </p:cTn>
                              </p:par>
                              <p:par>
                                <p:cTn id="8" presetID="9"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dissolve">
                                      <p:cBhvr>
                                        <p:cTn id="10" dur="500"/>
                                        <p:tgtEl>
                                          <p:spTgt spid="3"/>
                                        </p:tgtEl>
                                      </p:cBhvr>
                                    </p:animEffect>
                                  </p:childTnLst>
                                </p:cTn>
                              </p:par>
                              <p:par>
                                <p:cTn id="11" presetID="9" presetClass="entr" presetSubtype="0"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dissolve">
                                      <p:cBhvr>
                                        <p:cTn id="13" dur="500"/>
                                        <p:tgtEl>
                                          <p:spTgt spid="2"/>
                                        </p:tgtEl>
                                      </p:cBhvr>
                                    </p:animEffect>
                                  </p:childTnLst>
                                </p:cTn>
                              </p:par>
                              <p:par>
                                <p:cTn id="14" presetID="9" presetClass="entr" presetSubtype="0" fill="hold" nodeType="withEffect">
                                  <p:stCondLst>
                                    <p:cond delay="1500"/>
                                  </p:stCondLst>
                                  <p:childTnLst>
                                    <p:set>
                                      <p:cBhvr>
                                        <p:cTn id="15" dur="1" fill="hold">
                                          <p:stCondLst>
                                            <p:cond delay="0"/>
                                          </p:stCondLst>
                                        </p:cTn>
                                        <p:tgtEl>
                                          <p:spTgt spid="48"/>
                                        </p:tgtEl>
                                        <p:attrNameLst>
                                          <p:attrName>style.visibility</p:attrName>
                                        </p:attrNameLst>
                                      </p:cBhvr>
                                      <p:to>
                                        <p:strVal val="visible"/>
                                      </p:to>
                                    </p:set>
                                    <p:animEffect transition="in" filter="dissolve">
                                      <p:cBhvr>
                                        <p:cTn id="16" dur="500"/>
                                        <p:tgtEl>
                                          <p:spTgt spid="48"/>
                                        </p:tgtEl>
                                      </p:cBhvr>
                                    </p:animEffect>
                                  </p:childTnLst>
                                </p:cTn>
                              </p:par>
                              <p:par>
                                <p:cTn id="17" presetID="9" presetClass="entr" presetSubtype="0" fill="hold" grpId="0" nodeType="withEffect">
                                  <p:stCondLst>
                                    <p:cond delay="1500"/>
                                  </p:stCondLst>
                                  <p:childTnLst>
                                    <p:set>
                                      <p:cBhvr>
                                        <p:cTn id="18" dur="1" fill="hold">
                                          <p:stCondLst>
                                            <p:cond delay="0"/>
                                          </p:stCondLst>
                                        </p:cTn>
                                        <p:tgtEl>
                                          <p:spTgt spid="21"/>
                                        </p:tgtEl>
                                        <p:attrNameLst>
                                          <p:attrName>style.visibility</p:attrName>
                                        </p:attrNameLst>
                                      </p:cBhvr>
                                      <p:to>
                                        <p:strVal val="visible"/>
                                      </p:to>
                                    </p:set>
                                    <p:animEffect transition="in" filter="dissolve">
                                      <p:cBhvr>
                                        <p:cTn id="19" dur="500"/>
                                        <p:tgtEl>
                                          <p:spTgt spid="21"/>
                                        </p:tgtEl>
                                      </p:cBhvr>
                                    </p:animEffect>
                                  </p:childTnLst>
                                </p:cTn>
                              </p:par>
                              <p:par>
                                <p:cTn id="20" presetID="9" presetClass="entr" presetSubtype="0" fill="hold" nodeType="withEffect">
                                  <p:stCondLst>
                                    <p:cond delay="1500"/>
                                  </p:stCondLst>
                                  <p:childTnLst>
                                    <p:set>
                                      <p:cBhvr>
                                        <p:cTn id="21" dur="1" fill="hold">
                                          <p:stCondLst>
                                            <p:cond delay="0"/>
                                          </p:stCondLst>
                                        </p:cTn>
                                        <p:tgtEl>
                                          <p:spTgt spid="7"/>
                                        </p:tgtEl>
                                        <p:attrNameLst>
                                          <p:attrName>style.visibility</p:attrName>
                                        </p:attrNameLst>
                                      </p:cBhvr>
                                      <p:to>
                                        <p:strVal val="visible"/>
                                      </p:to>
                                    </p:set>
                                    <p:animEffect transition="in" filter="dissolve">
                                      <p:cBhvr>
                                        <p:cTn id="22" dur="500"/>
                                        <p:tgtEl>
                                          <p:spTgt spid="7"/>
                                        </p:tgtEl>
                                      </p:cBhvr>
                                    </p:animEffect>
                                  </p:childTnLst>
                                </p:cTn>
                              </p:par>
                              <p:par>
                                <p:cTn id="23" presetID="9" presetClass="entr" presetSubtype="0" fill="hold" nodeType="withEffect">
                                  <p:stCondLst>
                                    <p:cond delay="3000"/>
                                  </p:stCondLst>
                                  <p:childTnLst>
                                    <p:set>
                                      <p:cBhvr>
                                        <p:cTn id="24" dur="1" fill="hold">
                                          <p:stCondLst>
                                            <p:cond delay="0"/>
                                          </p:stCondLst>
                                        </p:cTn>
                                        <p:tgtEl>
                                          <p:spTgt spid="49"/>
                                        </p:tgtEl>
                                        <p:attrNameLst>
                                          <p:attrName>style.visibility</p:attrName>
                                        </p:attrNameLst>
                                      </p:cBhvr>
                                      <p:to>
                                        <p:strVal val="visible"/>
                                      </p:to>
                                    </p:set>
                                    <p:animEffect transition="in" filter="dissolve">
                                      <p:cBhvr>
                                        <p:cTn id="25" dur="500"/>
                                        <p:tgtEl>
                                          <p:spTgt spid="49"/>
                                        </p:tgtEl>
                                      </p:cBhvr>
                                    </p:animEffect>
                                  </p:childTnLst>
                                </p:cTn>
                              </p:par>
                              <p:par>
                                <p:cTn id="26" presetID="9" presetClass="entr" presetSubtype="0" fill="hold" grpId="0" nodeType="withEffect">
                                  <p:stCondLst>
                                    <p:cond delay="3000"/>
                                  </p:stCondLst>
                                  <p:childTnLst>
                                    <p:set>
                                      <p:cBhvr>
                                        <p:cTn id="27" dur="1" fill="hold">
                                          <p:stCondLst>
                                            <p:cond delay="0"/>
                                          </p:stCondLst>
                                        </p:cTn>
                                        <p:tgtEl>
                                          <p:spTgt spid="24"/>
                                        </p:tgtEl>
                                        <p:attrNameLst>
                                          <p:attrName>style.visibility</p:attrName>
                                        </p:attrNameLst>
                                      </p:cBhvr>
                                      <p:to>
                                        <p:strVal val="visible"/>
                                      </p:to>
                                    </p:set>
                                    <p:animEffect transition="in" filter="dissolve">
                                      <p:cBhvr>
                                        <p:cTn id="28" dur="500"/>
                                        <p:tgtEl>
                                          <p:spTgt spid="24"/>
                                        </p:tgtEl>
                                      </p:cBhvr>
                                    </p:animEffect>
                                  </p:childTnLst>
                                </p:cTn>
                              </p:par>
                              <p:par>
                                <p:cTn id="29" presetID="9" presetClass="entr" presetSubtype="0" fill="hold" nodeType="withEffect">
                                  <p:stCondLst>
                                    <p:cond delay="3000"/>
                                  </p:stCondLst>
                                  <p:childTnLst>
                                    <p:set>
                                      <p:cBhvr>
                                        <p:cTn id="30" dur="1" fill="hold">
                                          <p:stCondLst>
                                            <p:cond delay="0"/>
                                          </p:stCondLst>
                                        </p:cTn>
                                        <p:tgtEl>
                                          <p:spTgt spid="8"/>
                                        </p:tgtEl>
                                        <p:attrNameLst>
                                          <p:attrName>style.visibility</p:attrName>
                                        </p:attrNameLst>
                                      </p:cBhvr>
                                      <p:to>
                                        <p:strVal val="visible"/>
                                      </p:to>
                                    </p:set>
                                    <p:animEffect transition="in" filter="dissolve">
                                      <p:cBhvr>
                                        <p:cTn id="31" dur="500"/>
                                        <p:tgtEl>
                                          <p:spTgt spid="8"/>
                                        </p:tgtEl>
                                      </p:cBhvr>
                                    </p:animEffect>
                                  </p:childTnLst>
                                </p:cTn>
                              </p:par>
                            </p:childTnLst>
                          </p:cTn>
                        </p:par>
                      </p:childTnLst>
                    </p:cTn>
                  </p:par>
                  <p:par>
                    <p:cTn id="32" fill="hold">
                      <p:stCondLst>
                        <p:cond delay="indefinite"/>
                      </p:stCondLst>
                      <p:childTnLst>
                        <p:par>
                          <p:cTn id="33" fill="hold">
                            <p:stCondLst>
                              <p:cond delay="0"/>
                            </p:stCondLst>
                            <p:childTnLst>
                              <p:par>
                                <p:cTn id="34" presetID="9" presetClass="entr" presetSubtype="0" fill="hold" nodeType="click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dissolve">
                                      <p:cBhvr>
                                        <p:cTn id="36" dur="1000"/>
                                        <p:tgtEl>
                                          <p:spTgt spid="17"/>
                                        </p:tgtEl>
                                      </p:cBhvr>
                                    </p:animEffect>
                                  </p:childTnLst>
                                </p:cTn>
                              </p:par>
                            </p:childTnLst>
                          </p:cTn>
                        </p:par>
                      </p:childTnLst>
                    </p:cTn>
                  </p:par>
                  <p:par>
                    <p:cTn id="37" fill="hold">
                      <p:stCondLst>
                        <p:cond delay="indefinite"/>
                      </p:stCondLst>
                      <p:childTnLst>
                        <p:par>
                          <p:cTn id="38" fill="hold">
                            <p:stCondLst>
                              <p:cond delay="0"/>
                            </p:stCondLst>
                            <p:childTnLst>
                              <p:par>
                                <p:cTn id="39" presetID="9" presetClass="entr" presetSubtype="0" fill="hold" grpId="0" nodeType="clickEffect">
                                  <p:stCondLst>
                                    <p:cond delay="0"/>
                                  </p:stCondLst>
                                  <p:childTnLst>
                                    <p:set>
                                      <p:cBhvr>
                                        <p:cTn id="40" dur="1" fill="hold">
                                          <p:stCondLst>
                                            <p:cond delay="0"/>
                                          </p:stCondLst>
                                        </p:cTn>
                                        <p:tgtEl>
                                          <p:spTgt spid="51"/>
                                        </p:tgtEl>
                                        <p:attrNameLst>
                                          <p:attrName>style.visibility</p:attrName>
                                        </p:attrNameLst>
                                      </p:cBhvr>
                                      <p:to>
                                        <p:strVal val="visible"/>
                                      </p:to>
                                    </p:set>
                                    <p:animEffect transition="in" filter="dissolve">
                                      <p:cBhvr>
                                        <p:cTn id="41" dur="500"/>
                                        <p:tgtEl>
                                          <p:spTgt spid="51"/>
                                        </p:tgtEl>
                                      </p:cBhvr>
                                    </p:animEffect>
                                  </p:childTnLst>
                                </p:cTn>
                              </p:par>
                              <p:par>
                                <p:cTn id="42" presetID="1" presetClass="mediacall" presetSubtype="0" fill="hold" nodeType="withEffect">
                                  <p:stCondLst>
                                    <p:cond delay="500"/>
                                  </p:stCondLst>
                                  <p:childTnLst>
                                    <p:cmd type="call" cmd="playFrom(0.0)">
                                      <p:cBhvr>
                                        <p:cTn id="43" dur="3250" fill="hold"/>
                                        <p:tgtEl>
                                          <p:spTgt spid="2"/>
                                        </p:tgtEl>
                                      </p:cBhvr>
                                    </p:cmd>
                                  </p:childTnLst>
                                </p:cTn>
                              </p:par>
                            </p:childTnLst>
                          </p:cTn>
                        </p:par>
                      </p:childTnLst>
                    </p:cTn>
                  </p:par>
                  <p:par>
                    <p:cTn id="44" fill="hold">
                      <p:stCondLst>
                        <p:cond delay="indefinite"/>
                      </p:stCondLst>
                      <p:childTnLst>
                        <p:par>
                          <p:cTn id="45" fill="hold">
                            <p:stCondLst>
                              <p:cond delay="0"/>
                            </p:stCondLst>
                            <p:childTnLst>
                              <p:par>
                                <p:cTn id="46" presetID="9" presetClass="exit" presetSubtype="0" fill="hold" grpId="2" nodeType="clickEffect">
                                  <p:stCondLst>
                                    <p:cond delay="0"/>
                                  </p:stCondLst>
                                  <p:childTnLst>
                                    <p:animEffect transition="out" filter="dissolve">
                                      <p:cBhvr>
                                        <p:cTn id="47" dur="500"/>
                                        <p:tgtEl>
                                          <p:spTgt spid="51"/>
                                        </p:tgtEl>
                                      </p:cBhvr>
                                    </p:animEffect>
                                    <p:set>
                                      <p:cBhvr>
                                        <p:cTn id="48" dur="1" fill="hold">
                                          <p:stCondLst>
                                            <p:cond delay="499"/>
                                          </p:stCondLst>
                                        </p:cTn>
                                        <p:tgtEl>
                                          <p:spTgt spid="51"/>
                                        </p:tgtEl>
                                        <p:attrNameLst>
                                          <p:attrName>style.visibility</p:attrName>
                                        </p:attrNameLst>
                                      </p:cBhvr>
                                      <p:to>
                                        <p:strVal val="hidden"/>
                                      </p:to>
                                    </p:set>
                                  </p:childTnLst>
                                </p:cTn>
                              </p:par>
                              <p:par>
                                <p:cTn id="49" presetID="9" presetClass="entr" presetSubtype="0" fill="hold" grpId="1" nodeType="withEffect">
                                  <p:stCondLst>
                                    <p:cond delay="500"/>
                                  </p:stCondLst>
                                  <p:childTnLst>
                                    <p:set>
                                      <p:cBhvr>
                                        <p:cTn id="50" dur="1" fill="hold">
                                          <p:stCondLst>
                                            <p:cond delay="0"/>
                                          </p:stCondLst>
                                        </p:cTn>
                                        <p:tgtEl>
                                          <p:spTgt spid="53"/>
                                        </p:tgtEl>
                                        <p:attrNameLst>
                                          <p:attrName>style.visibility</p:attrName>
                                        </p:attrNameLst>
                                      </p:cBhvr>
                                      <p:to>
                                        <p:strVal val="visible"/>
                                      </p:to>
                                    </p:set>
                                    <p:animEffect transition="in" filter="dissolve">
                                      <p:cBhvr>
                                        <p:cTn id="51" dur="500"/>
                                        <p:tgtEl>
                                          <p:spTgt spid="53"/>
                                        </p:tgtEl>
                                      </p:cBhvr>
                                    </p:animEffect>
                                  </p:childTnLst>
                                </p:cTn>
                              </p:par>
                              <p:par>
                                <p:cTn id="52" presetID="1" presetClass="mediacall" presetSubtype="0" fill="hold" nodeType="withEffect">
                                  <p:stCondLst>
                                    <p:cond delay="500"/>
                                  </p:stCondLst>
                                  <p:childTnLst>
                                    <p:cmd type="call" cmd="playFrom(0.0)">
                                      <p:cBhvr>
                                        <p:cTn id="53" dur="3250" fill="hold"/>
                                        <p:tgtEl>
                                          <p:spTgt spid="7"/>
                                        </p:tgtEl>
                                      </p:cBhvr>
                                    </p:cmd>
                                  </p:childTnLst>
                                </p:cTn>
                              </p:par>
                            </p:childTnLst>
                          </p:cTn>
                        </p:par>
                      </p:childTnLst>
                    </p:cTn>
                  </p:par>
                  <p:par>
                    <p:cTn id="54" fill="hold">
                      <p:stCondLst>
                        <p:cond delay="indefinite"/>
                      </p:stCondLst>
                      <p:childTnLst>
                        <p:par>
                          <p:cTn id="55" fill="hold">
                            <p:stCondLst>
                              <p:cond delay="0"/>
                            </p:stCondLst>
                            <p:childTnLst>
                              <p:par>
                                <p:cTn id="56" presetID="9" presetClass="exit" presetSubtype="0" fill="hold" grpId="2" nodeType="clickEffect">
                                  <p:stCondLst>
                                    <p:cond delay="0"/>
                                  </p:stCondLst>
                                  <p:childTnLst>
                                    <p:animEffect transition="out" filter="dissolve">
                                      <p:cBhvr>
                                        <p:cTn id="57" dur="500"/>
                                        <p:tgtEl>
                                          <p:spTgt spid="53"/>
                                        </p:tgtEl>
                                      </p:cBhvr>
                                    </p:animEffect>
                                    <p:set>
                                      <p:cBhvr>
                                        <p:cTn id="58" dur="1" fill="hold">
                                          <p:stCondLst>
                                            <p:cond delay="499"/>
                                          </p:stCondLst>
                                        </p:cTn>
                                        <p:tgtEl>
                                          <p:spTgt spid="53"/>
                                        </p:tgtEl>
                                        <p:attrNameLst>
                                          <p:attrName>style.visibility</p:attrName>
                                        </p:attrNameLst>
                                      </p:cBhvr>
                                      <p:to>
                                        <p:strVal val="hidden"/>
                                      </p:to>
                                    </p:set>
                                  </p:childTnLst>
                                </p:cTn>
                              </p:par>
                              <p:par>
                                <p:cTn id="59" presetID="9" presetClass="entr" presetSubtype="0" fill="hold" grpId="1" nodeType="withEffect">
                                  <p:stCondLst>
                                    <p:cond delay="0"/>
                                  </p:stCondLst>
                                  <p:childTnLst>
                                    <p:set>
                                      <p:cBhvr>
                                        <p:cTn id="60" dur="1" fill="hold">
                                          <p:stCondLst>
                                            <p:cond delay="0"/>
                                          </p:stCondLst>
                                        </p:cTn>
                                        <p:tgtEl>
                                          <p:spTgt spid="54"/>
                                        </p:tgtEl>
                                        <p:attrNameLst>
                                          <p:attrName>style.visibility</p:attrName>
                                        </p:attrNameLst>
                                      </p:cBhvr>
                                      <p:to>
                                        <p:strVal val="visible"/>
                                      </p:to>
                                    </p:set>
                                    <p:animEffect transition="in" filter="dissolve">
                                      <p:cBhvr>
                                        <p:cTn id="61" dur="500"/>
                                        <p:tgtEl>
                                          <p:spTgt spid="54"/>
                                        </p:tgtEl>
                                      </p:cBhvr>
                                    </p:animEffect>
                                  </p:childTnLst>
                                </p:cTn>
                              </p:par>
                              <p:par>
                                <p:cTn id="62" presetID="1" presetClass="mediacall" presetSubtype="0" fill="hold" nodeType="withEffect">
                                  <p:stCondLst>
                                    <p:cond delay="500"/>
                                  </p:stCondLst>
                                  <p:childTnLst>
                                    <p:cmd type="call" cmd="playFrom(0.0)">
                                      <p:cBhvr>
                                        <p:cTn id="63" dur="3250" fill="hold"/>
                                        <p:tgtEl>
                                          <p:spTgt spid="8"/>
                                        </p:tgtEl>
                                      </p:cBhvr>
                                    </p:cmd>
                                  </p:childTnLst>
                                </p:cTn>
                              </p:par>
                            </p:childTnLst>
                          </p:cTn>
                        </p:par>
                      </p:childTnLst>
                    </p:cTn>
                  </p:par>
                  <p:par>
                    <p:cTn id="64" fill="hold">
                      <p:stCondLst>
                        <p:cond delay="indefinite"/>
                      </p:stCondLst>
                      <p:childTnLst>
                        <p:par>
                          <p:cTn id="65" fill="hold">
                            <p:stCondLst>
                              <p:cond delay="0"/>
                            </p:stCondLst>
                            <p:childTnLst>
                              <p:par>
                                <p:cTn id="66" presetID="9" presetClass="exit" presetSubtype="0" fill="hold" grpId="2" nodeType="clickEffect">
                                  <p:stCondLst>
                                    <p:cond delay="0"/>
                                  </p:stCondLst>
                                  <p:childTnLst>
                                    <p:animEffect transition="out" filter="dissolve">
                                      <p:cBhvr>
                                        <p:cTn id="67" dur="500"/>
                                        <p:tgtEl>
                                          <p:spTgt spid="54"/>
                                        </p:tgtEl>
                                      </p:cBhvr>
                                    </p:animEffect>
                                    <p:set>
                                      <p:cBhvr>
                                        <p:cTn id="68" dur="1" fill="hold">
                                          <p:stCondLst>
                                            <p:cond delay="499"/>
                                          </p:stCondLst>
                                        </p:cTn>
                                        <p:tgtEl>
                                          <p:spTgt spid="5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video>
              <p:cMediaNode vol="80000">
                <p:cTn id="69" repeatCount="indefinite" display="0">
                  <p:stCondLst>
                    <p:cond delay="indefinite"/>
                  </p:stCondLst>
                  <p:endCondLst>
                    <p:cond evt="onNext" delay="0">
                      <p:tgtEl>
                        <p:sldTgt/>
                      </p:tgtEl>
                    </p:cond>
                  </p:endCondLst>
                </p:cTn>
                <p:tgtEl>
                  <p:spTgt spid="2"/>
                </p:tgtEl>
              </p:cMediaNode>
            </p:video>
            <p:video>
              <p:cMediaNode vol="80000">
                <p:cTn id="70" repeatCount="indefinite" display="0">
                  <p:stCondLst>
                    <p:cond delay="indefinite"/>
                  </p:stCondLst>
                  <p:endCondLst>
                    <p:cond evt="onNext" delay="0">
                      <p:tgtEl>
                        <p:sldTgt/>
                      </p:tgtEl>
                    </p:cond>
                  </p:endCondLst>
                </p:cTn>
                <p:tgtEl>
                  <p:spTgt spid="7"/>
                </p:tgtEl>
              </p:cMediaNode>
            </p:video>
            <p:video>
              <p:cMediaNode vol="80000">
                <p:cTn id="71" repeatCount="indefinite" display="0">
                  <p:stCondLst>
                    <p:cond delay="indefinite"/>
                  </p:stCondLst>
                  <p:endCondLst>
                    <p:cond evt="onNext" delay="0">
                      <p:tgtEl>
                        <p:sldTgt/>
                      </p:tgtEl>
                    </p:cond>
                  </p:endCondLst>
                </p:cTn>
                <p:tgtEl>
                  <p:spTgt spid="8"/>
                </p:tgtEl>
              </p:cMediaNode>
            </p:video>
          </p:childTnLst>
        </p:cTn>
      </p:par>
    </p:tnLst>
    <p:bldLst>
      <p:bldP spid="51" grpId="0" animBg="1"/>
      <p:bldP spid="51" grpId="2" animBg="1"/>
      <p:bldP spid="53" grpId="1" animBg="1"/>
      <p:bldP spid="53" grpId="2" animBg="1"/>
      <p:bldP spid="54" grpId="1" animBg="1"/>
      <p:bldP spid="54" grpId="2" animBg="1"/>
      <p:bldP spid="3" grpId="0" animBg="1"/>
      <p:bldP spid="21" grpId="0" animBg="1"/>
      <p:bldP spid="2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CDE807-F01C-160A-FA29-58F352402862}"/>
            </a:ext>
          </a:extLst>
        </p:cNvPr>
        <p:cNvGrpSpPr/>
        <p:nvPr/>
      </p:nvGrpSpPr>
      <p:grpSpPr>
        <a:xfrm>
          <a:off x="0" y="0"/>
          <a:ext cx="0" cy="0"/>
          <a:chOff x="0" y="0"/>
          <a:chExt cx="0" cy="0"/>
        </a:xfrm>
      </p:grpSpPr>
      <p:sp>
        <p:nvSpPr>
          <p:cNvPr id="7" name="四角形: 角を丸くする 9">
            <a:extLst>
              <a:ext uri="{FF2B5EF4-FFF2-40B4-BE49-F238E27FC236}">
                <a16:creationId xmlns:a16="http://schemas.microsoft.com/office/drawing/2014/main" id="{CB40C690-E06C-31DD-248F-658BC1630403}"/>
              </a:ext>
            </a:extLst>
          </p:cNvPr>
          <p:cNvSpPr>
            <a:spLocks noGrp="1" noRot="1" noMove="1" noResize="1" noEditPoints="1" noAdjustHandles="1" noChangeArrowheads="1" noChangeShapeType="1"/>
          </p:cNvSpPr>
          <p:nvPr/>
        </p:nvSpPr>
        <p:spPr>
          <a:xfrm>
            <a:off x="264160" y="1485395"/>
            <a:ext cx="17658080" cy="8004045"/>
          </a:xfrm>
          <a:prstGeom prst="roundRect">
            <a:avLst>
              <a:gd name="adj" fmla="val 3476"/>
            </a:avLst>
          </a:prstGeom>
          <a:solidFill>
            <a:schemeClr val="bg1">
              <a:alpha val="75000"/>
            </a:schemeClr>
          </a:solidFill>
          <a:ln>
            <a:noFill/>
          </a:ln>
          <a:effectLst>
            <a:outerShdw blurRad="139700" dist="63500" dir="3600000" algn="ctr" rotWithShape="0">
              <a:schemeClr val="tx1">
                <a:alpha val="22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Noto Sans JP" panose="020B0200000000000000" pitchFamily="50" charset="-128"/>
              <a:ea typeface="Noto Sans JP" panose="020B0200000000000000" pitchFamily="50" charset="-128"/>
            </a:endParaRPr>
          </a:p>
        </p:txBody>
      </p:sp>
      <p:sp>
        <p:nvSpPr>
          <p:cNvPr id="6" name="テキスト ボックス 5">
            <a:extLst>
              <a:ext uri="{FF2B5EF4-FFF2-40B4-BE49-F238E27FC236}">
                <a16:creationId xmlns:a16="http://schemas.microsoft.com/office/drawing/2014/main" id="{7A74CA67-9B34-7F55-1A01-9C89FF6090BC}"/>
              </a:ext>
            </a:extLst>
          </p:cNvPr>
          <p:cNvSpPr txBox="1">
            <a:spLocks noGrp="1" noRot="1" noMove="1" noResize="1" noEditPoints="1" noAdjustHandles="1" noChangeArrowheads="1" noChangeShapeType="1"/>
          </p:cNvSpPr>
          <p:nvPr/>
        </p:nvSpPr>
        <p:spPr>
          <a:xfrm>
            <a:off x="1050613" y="550800"/>
            <a:ext cx="6842103" cy="815608"/>
          </a:xfrm>
          <a:prstGeom prst="rect">
            <a:avLst/>
          </a:prstGeom>
          <a:noFill/>
        </p:spPr>
        <p:txBody>
          <a:bodyPr wrap="square" lIns="0" tIns="0" rIns="0" bIns="0" anchor="ctr" anchorCtr="0">
            <a:spAutoFit/>
          </a:bodyPr>
          <a:lstStyle>
            <a:defPPr>
              <a:defRPr lang="ja-JP"/>
            </a:defPPr>
            <a:lvl1pPr>
              <a:defRPr sz="5300" b="1" spc="400">
                <a:solidFill>
                  <a:srgbClr val="36515B"/>
                </a:solidFill>
                <a:latin typeface="Noto Sans JP" panose="020B0200000000000000" pitchFamily="50" charset="-128"/>
                <a:ea typeface="Noto Sans JP" panose="020B0200000000000000" pitchFamily="50" charset="-128"/>
              </a:defRPr>
            </a:lvl1pPr>
          </a:lstStyle>
          <a:p>
            <a:r>
              <a:rPr lang="ja-JP" altLang="en-US" dirty="0"/>
              <a:t>走査方法</a:t>
            </a:r>
          </a:p>
        </p:txBody>
      </p:sp>
      <p:sp>
        <p:nvSpPr>
          <p:cNvPr id="4" name="四角形: 対角を丸める 3">
            <a:extLst>
              <a:ext uri="{FF2B5EF4-FFF2-40B4-BE49-F238E27FC236}">
                <a16:creationId xmlns:a16="http://schemas.microsoft.com/office/drawing/2014/main" id="{DC07FD01-DECC-F164-E1FF-73DED1B0BEAE}"/>
              </a:ext>
            </a:extLst>
          </p:cNvPr>
          <p:cNvSpPr>
            <a:spLocks noGrp="1" noRot="1" noMove="1" noResize="1" noEditPoints="1" noAdjustHandles="1" noChangeArrowheads="1" noChangeShapeType="1"/>
          </p:cNvSpPr>
          <p:nvPr/>
        </p:nvSpPr>
        <p:spPr>
          <a:xfrm>
            <a:off x="682323" y="1717274"/>
            <a:ext cx="3354259" cy="632893"/>
          </a:xfrm>
          <a:prstGeom prst="round2DiagRect">
            <a:avLst>
              <a:gd name="adj1" fmla="val 16892"/>
              <a:gd name="adj2" fmla="val 0"/>
            </a:avLst>
          </a:prstGeom>
          <a:solidFill>
            <a:srgbClr val="36515B"/>
          </a:solidFill>
          <a:ln w="571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dirty="0">
              <a:latin typeface="Noto Sans JP" panose="020B0200000000000000" pitchFamily="50" charset="-128"/>
              <a:ea typeface="Noto Sans JP" panose="020B0200000000000000" pitchFamily="50" charset="-128"/>
            </a:endParaRPr>
          </a:p>
        </p:txBody>
      </p:sp>
      <p:sp>
        <p:nvSpPr>
          <p:cNvPr id="5" name="テキスト ボックス 4">
            <a:extLst>
              <a:ext uri="{FF2B5EF4-FFF2-40B4-BE49-F238E27FC236}">
                <a16:creationId xmlns:a16="http://schemas.microsoft.com/office/drawing/2014/main" id="{A8A48ECF-C278-FB0A-1799-9709C0A3F0CA}"/>
              </a:ext>
            </a:extLst>
          </p:cNvPr>
          <p:cNvSpPr txBox="1">
            <a:spLocks noGrp="1" noRot="1" noMove="1" noResize="1" noEditPoints="1" noAdjustHandles="1" noChangeArrowheads="1" noChangeShapeType="1"/>
          </p:cNvSpPr>
          <p:nvPr/>
        </p:nvSpPr>
        <p:spPr>
          <a:xfrm>
            <a:off x="719442" y="1726255"/>
            <a:ext cx="3280019" cy="492443"/>
          </a:xfrm>
          <a:prstGeom prst="rect">
            <a:avLst/>
          </a:prstGeom>
          <a:noFill/>
        </p:spPr>
        <p:txBody>
          <a:bodyPr wrap="square" lIns="0" tIns="0" rIns="0" bIns="0" anchor="ctr" anchorCtr="0">
            <a:spAutoFit/>
          </a:bodyPr>
          <a:lstStyle>
            <a:defPPr>
              <a:defRPr lang="ja-JP"/>
            </a:defPPr>
            <a:lvl1pPr algn="ctr">
              <a:defRPr sz="3200" b="1" spc="600">
                <a:solidFill>
                  <a:schemeClr val="bg1"/>
                </a:solidFill>
                <a:latin typeface="Noto Sans JP" panose="020B0200000000000000" pitchFamily="50" charset="-128"/>
                <a:ea typeface="Noto Sans JP" panose="020B0200000000000000" pitchFamily="50" charset="-128"/>
              </a:defRPr>
            </a:lvl1pPr>
          </a:lstStyle>
          <a:p>
            <a:r>
              <a:rPr lang="ja-JP" altLang="en-US" spc="100" dirty="0">
                <a:latin typeface="MS PGothic" panose="020B0600070205080204" pitchFamily="34" charset="-128"/>
                <a:ea typeface="MS PGothic" panose="020B0600070205080204" pitchFamily="34" charset="-128"/>
              </a:rPr>
              <a:t>リニア型</a:t>
            </a:r>
          </a:p>
        </p:txBody>
      </p:sp>
      <p:sp>
        <p:nvSpPr>
          <p:cNvPr id="22" name="四角形: 対角を丸める 21">
            <a:extLst>
              <a:ext uri="{FF2B5EF4-FFF2-40B4-BE49-F238E27FC236}">
                <a16:creationId xmlns:a16="http://schemas.microsoft.com/office/drawing/2014/main" id="{3411A793-4DC1-5E8C-59E0-0C8EB5B6BD9B}"/>
              </a:ext>
            </a:extLst>
          </p:cNvPr>
          <p:cNvSpPr>
            <a:spLocks noGrp="1" noRot="1" noMove="1" noResize="1" noEditPoints="1" noAdjustHandles="1" noChangeArrowheads="1" noChangeShapeType="1"/>
          </p:cNvSpPr>
          <p:nvPr/>
        </p:nvSpPr>
        <p:spPr>
          <a:xfrm>
            <a:off x="6401142" y="1717274"/>
            <a:ext cx="3354259" cy="632893"/>
          </a:xfrm>
          <a:prstGeom prst="round2DiagRect">
            <a:avLst>
              <a:gd name="adj1" fmla="val 16892"/>
              <a:gd name="adj2" fmla="val 0"/>
            </a:avLst>
          </a:prstGeom>
          <a:solidFill>
            <a:srgbClr val="36515B"/>
          </a:solidFill>
          <a:ln w="571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dirty="0">
              <a:latin typeface="Noto Sans JP" panose="020B0200000000000000" pitchFamily="50" charset="-128"/>
              <a:ea typeface="Noto Sans JP" panose="020B0200000000000000" pitchFamily="50" charset="-128"/>
            </a:endParaRPr>
          </a:p>
        </p:txBody>
      </p:sp>
      <p:sp>
        <p:nvSpPr>
          <p:cNvPr id="25" name="四角形: 対角を丸める 24">
            <a:extLst>
              <a:ext uri="{FF2B5EF4-FFF2-40B4-BE49-F238E27FC236}">
                <a16:creationId xmlns:a16="http://schemas.microsoft.com/office/drawing/2014/main" id="{9860BB08-BA28-C680-0455-EF522CF97C0E}"/>
              </a:ext>
            </a:extLst>
          </p:cNvPr>
          <p:cNvSpPr>
            <a:spLocks noGrp="1" noRot="1" noMove="1" noResize="1" noEditPoints="1" noAdjustHandles="1" noChangeArrowheads="1" noChangeShapeType="1"/>
          </p:cNvSpPr>
          <p:nvPr/>
        </p:nvSpPr>
        <p:spPr>
          <a:xfrm>
            <a:off x="12216299" y="1712945"/>
            <a:ext cx="3354259" cy="632893"/>
          </a:xfrm>
          <a:prstGeom prst="round2DiagRect">
            <a:avLst>
              <a:gd name="adj1" fmla="val 16892"/>
              <a:gd name="adj2" fmla="val 0"/>
            </a:avLst>
          </a:prstGeom>
          <a:solidFill>
            <a:srgbClr val="36515B"/>
          </a:solidFill>
          <a:ln w="571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dirty="0">
              <a:latin typeface="Noto Sans JP" panose="020B0200000000000000" pitchFamily="50" charset="-128"/>
              <a:ea typeface="Noto Sans JP" panose="020B0200000000000000" pitchFamily="50" charset="-128"/>
            </a:endParaRPr>
          </a:p>
        </p:txBody>
      </p:sp>
      <p:sp>
        <p:nvSpPr>
          <p:cNvPr id="30" name="テキスト ボックス 29">
            <a:extLst>
              <a:ext uri="{FF2B5EF4-FFF2-40B4-BE49-F238E27FC236}">
                <a16:creationId xmlns:a16="http://schemas.microsoft.com/office/drawing/2014/main" id="{6921984F-62FC-3582-2FE9-5CF7E619738C}"/>
              </a:ext>
            </a:extLst>
          </p:cNvPr>
          <p:cNvSpPr txBox="1">
            <a:spLocks noGrp="1" noRot="1" noMove="1" noResize="1" noEditPoints="1" noAdjustHandles="1" noChangeArrowheads="1" noChangeShapeType="1"/>
          </p:cNvSpPr>
          <p:nvPr/>
        </p:nvSpPr>
        <p:spPr>
          <a:xfrm>
            <a:off x="6499594" y="1710178"/>
            <a:ext cx="3280019" cy="492443"/>
          </a:xfrm>
          <a:prstGeom prst="rect">
            <a:avLst/>
          </a:prstGeom>
          <a:noFill/>
        </p:spPr>
        <p:txBody>
          <a:bodyPr wrap="square" lIns="0" tIns="0" rIns="0" bIns="0" anchor="ctr" anchorCtr="0">
            <a:spAutoFit/>
          </a:bodyPr>
          <a:lstStyle>
            <a:defPPr>
              <a:defRPr lang="ja-JP"/>
            </a:defPPr>
            <a:lvl1pPr algn="ctr">
              <a:defRPr sz="2400" b="1" spc="100">
                <a:solidFill>
                  <a:schemeClr val="bg1"/>
                </a:solidFill>
                <a:latin typeface="Noto Sans JP" panose="020B0200000000000000" pitchFamily="50" charset="-128"/>
                <a:ea typeface="Noto Sans JP" panose="020B0200000000000000" pitchFamily="50" charset="-128"/>
              </a:defRPr>
            </a:lvl1pPr>
          </a:lstStyle>
          <a:p>
            <a:r>
              <a:rPr lang="ja-JP" altLang="en-US" sz="3200" dirty="0">
                <a:latin typeface="MS PGothic" panose="020B0600070205080204" pitchFamily="34" charset="-128"/>
                <a:ea typeface="MS PGothic" panose="020B0600070205080204" pitchFamily="34" charset="-128"/>
              </a:rPr>
              <a:t>コンベックス型</a:t>
            </a:r>
          </a:p>
        </p:txBody>
      </p:sp>
      <p:sp>
        <p:nvSpPr>
          <p:cNvPr id="31" name="テキスト ボックス 30">
            <a:extLst>
              <a:ext uri="{FF2B5EF4-FFF2-40B4-BE49-F238E27FC236}">
                <a16:creationId xmlns:a16="http://schemas.microsoft.com/office/drawing/2014/main" id="{CC016C70-0AC8-542B-6FEE-274323DC91FD}"/>
              </a:ext>
            </a:extLst>
          </p:cNvPr>
          <p:cNvSpPr txBox="1">
            <a:spLocks noGrp="1" noRot="1" noMove="1" noResize="1" noEditPoints="1" noAdjustHandles="1" noChangeArrowheads="1" noChangeShapeType="1"/>
          </p:cNvSpPr>
          <p:nvPr/>
        </p:nvSpPr>
        <p:spPr>
          <a:xfrm>
            <a:off x="12168286" y="1750818"/>
            <a:ext cx="3280019" cy="492443"/>
          </a:xfrm>
          <a:prstGeom prst="rect">
            <a:avLst/>
          </a:prstGeom>
          <a:noFill/>
        </p:spPr>
        <p:txBody>
          <a:bodyPr wrap="square" lIns="0" tIns="0" rIns="0" bIns="0" anchor="ctr" anchorCtr="0">
            <a:spAutoFit/>
          </a:bodyPr>
          <a:lstStyle>
            <a:defPPr>
              <a:defRPr lang="ja-JP"/>
            </a:defPPr>
            <a:lvl1pPr algn="ctr">
              <a:defRPr sz="2400" b="1" spc="100">
                <a:solidFill>
                  <a:schemeClr val="bg1"/>
                </a:solidFill>
                <a:latin typeface="Noto Sans JP" panose="020B0200000000000000" pitchFamily="50" charset="-128"/>
                <a:ea typeface="Noto Sans JP" panose="020B0200000000000000" pitchFamily="50" charset="-128"/>
              </a:defRPr>
            </a:lvl1pPr>
          </a:lstStyle>
          <a:p>
            <a:r>
              <a:rPr lang="ja-JP" altLang="en-US" sz="3200" dirty="0">
                <a:latin typeface="MS PGothic" panose="020B0600070205080204" pitchFamily="34" charset="-128"/>
                <a:ea typeface="MS PGothic" panose="020B0600070205080204" pitchFamily="34" charset="-128"/>
              </a:rPr>
              <a:t>セクタ型</a:t>
            </a:r>
          </a:p>
        </p:txBody>
      </p:sp>
      <p:pic>
        <p:nvPicPr>
          <p:cNvPr id="2" name="図 1" descr="花瓶の白黒写真&#10;&#10;自動的に生成された説明">
            <a:extLst>
              <a:ext uri="{FF2B5EF4-FFF2-40B4-BE49-F238E27FC236}">
                <a16:creationId xmlns:a16="http://schemas.microsoft.com/office/drawing/2014/main" id="{AF76DABE-A72A-EEFE-9AAC-189CA70FA691}"/>
              </a:ext>
            </a:extLst>
          </p:cNvPr>
          <p:cNvPicPr>
            <a:picLocks noGrp="1" noRot="1" noChangeAspect="1" noMove="1" noResize="1" noEditPoints="1" noAdjustHandles="1" noChangeArrowheads="1" noChangeShapeType="1" noCrop="1"/>
          </p:cNvPicPr>
          <p:nvPr/>
        </p:nvPicPr>
        <p:blipFill rotWithShape="1">
          <a:blip r:embed="rId9"/>
          <a:srcRect l="19764" t="15012" r="16922" b="16250"/>
          <a:stretch/>
        </p:blipFill>
        <p:spPr>
          <a:xfrm>
            <a:off x="8352115" y="2607282"/>
            <a:ext cx="1412993" cy="1985222"/>
          </a:xfrm>
          <a:prstGeom prst="rect">
            <a:avLst/>
          </a:prstGeom>
        </p:spPr>
      </p:pic>
      <p:pic>
        <p:nvPicPr>
          <p:cNvPr id="8" name="図 7" descr="屋内, 暗い, 座る, シングル が含まれている画像&#10;&#10;自動的に生成された説明">
            <a:extLst>
              <a:ext uri="{FF2B5EF4-FFF2-40B4-BE49-F238E27FC236}">
                <a16:creationId xmlns:a16="http://schemas.microsoft.com/office/drawing/2014/main" id="{511986C5-1EBB-BA9A-DD58-98C405F21A82}"/>
              </a:ext>
            </a:extLst>
          </p:cNvPr>
          <p:cNvPicPr>
            <a:picLocks noGrp="1" noRot="1" noChangeAspect="1" noMove="1" noResize="1" noEditPoints="1" noAdjustHandles="1" noChangeArrowheads="1" noChangeShapeType="1" noCrop="1"/>
          </p:cNvPicPr>
          <p:nvPr/>
        </p:nvPicPr>
        <p:blipFill rotWithShape="1">
          <a:blip r:embed="rId10"/>
          <a:srcRect l="30867" t="13689" r="37601" b="15432"/>
          <a:stretch/>
        </p:blipFill>
        <p:spPr>
          <a:xfrm>
            <a:off x="14414898" y="2470700"/>
            <a:ext cx="729394" cy="2121804"/>
          </a:xfrm>
          <a:prstGeom prst="rect">
            <a:avLst/>
          </a:prstGeom>
        </p:spPr>
      </p:pic>
      <p:pic>
        <p:nvPicPr>
          <p:cNvPr id="11" name="図 10" descr="花瓶の白黒写真&#10;&#10;自動的に生成された説明">
            <a:extLst>
              <a:ext uri="{FF2B5EF4-FFF2-40B4-BE49-F238E27FC236}">
                <a16:creationId xmlns:a16="http://schemas.microsoft.com/office/drawing/2014/main" id="{89EEA085-B3EE-715B-90CE-5634E3C0277C}"/>
              </a:ext>
            </a:extLst>
          </p:cNvPr>
          <p:cNvPicPr>
            <a:picLocks noGrp="1" noRot="1" noChangeAspect="1" noMove="1" noResize="1" noEditPoints="1" noAdjustHandles="1" noChangeArrowheads="1" noChangeShapeType="1" noCrop="1"/>
          </p:cNvPicPr>
          <p:nvPr/>
        </p:nvPicPr>
        <p:blipFill rotWithShape="1">
          <a:blip r:embed="rId11"/>
          <a:srcRect l="27231" t="9855" r="23546" b="13792"/>
          <a:stretch/>
        </p:blipFill>
        <p:spPr>
          <a:xfrm>
            <a:off x="2739059" y="2618979"/>
            <a:ext cx="983097" cy="1973525"/>
          </a:xfrm>
          <a:prstGeom prst="rect">
            <a:avLst/>
          </a:prstGeom>
        </p:spPr>
      </p:pic>
      <p:sp>
        <p:nvSpPr>
          <p:cNvPr id="13" name="四角形: 角を丸くする 2">
            <a:extLst>
              <a:ext uri="{FF2B5EF4-FFF2-40B4-BE49-F238E27FC236}">
                <a16:creationId xmlns:a16="http://schemas.microsoft.com/office/drawing/2014/main" id="{3E070A79-A93A-B0D3-AE47-781EAC417C2E}"/>
              </a:ext>
            </a:extLst>
          </p:cNvPr>
          <p:cNvSpPr>
            <a:spLocks noGrp="1" noRot="1" noMove="1" noResize="1" noEditPoints="1" noAdjustHandles="1" noChangeArrowheads="1" noChangeShapeType="1"/>
          </p:cNvSpPr>
          <p:nvPr/>
        </p:nvSpPr>
        <p:spPr>
          <a:xfrm>
            <a:off x="682324" y="1747521"/>
            <a:ext cx="5396103" cy="7559038"/>
          </a:xfrm>
          <a:prstGeom prst="roundRect">
            <a:avLst>
              <a:gd name="adj" fmla="val 3364"/>
            </a:avLst>
          </a:prstGeom>
          <a:noFill/>
          <a:ln w="57150">
            <a:solidFill>
              <a:srgbClr val="36515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dirty="0">
              <a:latin typeface="Noto Sans JP" panose="020B0200000000000000" pitchFamily="50" charset="-128"/>
              <a:ea typeface="Noto Sans JP" panose="020B0200000000000000" pitchFamily="50" charset="-128"/>
            </a:endParaRPr>
          </a:p>
        </p:txBody>
      </p:sp>
      <p:sp>
        <p:nvSpPr>
          <p:cNvPr id="28" name="四角形: 角を丸くする 20">
            <a:extLst>
              <a:ext uri="{FF2B5EF4-FFF2-40B4-BE49-F238E27FC236}">
                <a16:creationId xmlns:a16="http://schemas.microsoft.com/office/drawing/2014/main" id="{6AD576FE-8B09-3ABB-5CEF-95BBA667A83A}"/>
              </a:ext>
            </a:extLst>
          </p:cNvPr>
          <p:cNvSpPr>
            <a:spLocks noGrp="1" noRot="1" noMove="1" noResize="1" noEditPoints="1" noAdjustHandles="1" noChangeArrowheads="1" noChangeShapeType="1"/>
          </p:cNvSpPr>
          <p:nvPr/>
        </p:nvSpPr>
        <p:spPr>
          <a:xfrm>
            <a:off x="6438263" y="1747520"/>
            <a:ext cx="5396102" cy="7559039"/>
          </a:xfrm>
          <a:prstGeom prst="roundRect">
            <a:avLst>
              <a:gd name="adj" fmla="val 2235"/>
            </a:avLst>
          </a:prstGeom>
          <a:noFill/>
          <a:ln w="57150">
            <a:solidFill>
              <a:srgbClr val="36515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dirty="0">
              <a:latin typeface="Noto Sans JP" panose="020B0200000000000000" pitchFamily="50" charset="-128"/>
              <a:ea typeface="Noto Sans JP" panose="020B0200000000000000" pitchFamily="50" charset="-128"/>
            </a:endParaRPr>
          </a:p>
        </p:txBody>
      </p:sp>
      <p:sp>
        <p:nvSpPr>
          <p:cNvPr id="40" name="四角形: 角を丸くする 23">
            <a:extLst>
              <a:ext uri="{FF2B5EF4-FFF2-40B4-BE49-F238E27FC236}">
                <a16:creationId xmlns:a16="http://schemas.microsoft.com/office/drawing/2014/main" id="{BFF7ABD4-8A64-47B5-300E-8BA9D8A66CC5}"/>
              </a:ext>
            </a:extLst>
          </p:cNvPr>
          <p:cNvSpPr>
            <a:spLocks noGrp="1" noRot="1" noMove="1" noResize="1" noEditPoints="1" noAdjustHandles="1" noChangeArrowheads="1" noChangeShapeType="1"/>
          </p:cNvSpPr>
          <p:nvPr/>
        </p:nvSpPr>
        <p:spPr>
          <a:xfrm>
            <a:off x="12209575" y="1747520"/>
            <a:ext cx="5396102" cy="7559039"/>
          </a:xfrm>
          <a:prstGeom prst="roundRect">
            <a:avLst>
              <a:gd name="adj" fmla="val 3364"/>
            </a:avLst>
          </a:prstGeom>
          <a:noFill/>
          <a:ln w="57150">
            <a:solidFill>
              <a:srgbClr val="36515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dirty="0">
              <a:latin typeface="Noto Sans JP" panose="020B0200000000000000" pitchFamily="50" charset="-128"/>
              <a:ea typeface="Noto Sans JP" panose="020B0200000000000000" pitchFamily="50" charset="-128"/>
            </a:endParaRPr>
          </a:p>
        </p:txBody>
      </p:sp>
      <p:pic>
        <p:nvPicPr>
          <p:cNvPr id="17" name="media25-JSUM">
            <a:hlinkClick r:id="" action="ppaction://media"/>
            <a:extLst>
              <a:ext uri="{FF2B5EF4-FFF2-40B4-BE49-F238E27FC236}">
                <a16:creationId xmlns:a16="http://schemas.microsoft.com/office/drawing/2014/main" id="{271AE372-3371-774E-062A-5AD71E3D3453}"/>
              </a:ext>
            </a:extLst>
          </p:cNvPr>
          <p:cNvPicPr>
            <a:picLocks noGrp="1" noRot="1" noChangeAspect="1" noMove="1" noResize="1" noEditPoints="1" noAdjustHandles="1" noChangeArrowheads="1" noChangeShapeType="1" noCrop="1"/>
          </p:cNvPicPr>
          <p:nvPr>
            <a:videoFile r:link="rId2"/>
            <p:extLst>
              <p:ext uri="{DAA4B4D4-6D71-4841-9C94-3DE7FCFB9230}">
                <p14:media xmlns:p14="http://schemas.microsoft.com/office/powerpoint/2010/main" r:embed="rId1"/>
              </p:ext>
            </p:extLst>
          </p:nvPr>
        </p:nvPicPr>
        <p:blipFill>
          <a:blip r:embed="rId12"/>
          <a:stretch>
            <a:fillRect/>
          </a:stretch>
        </p:blipFill>
        <p:spPr>
          <a:xfrm>
            <a:off x="1909932" y="4553013"/>
            <a:ext cx="2636874" cy="4520355"/>
          </a:xfrm>
          <a:prstGeom prst="rect">
            <a:avLst/>
          </a:prstGeom>
        </p:spPr>
      </p:pic>
      <p:pic>
        <p:nvPicPr>
          <p:cNvPr id="18" name="media26-JSUM">
            <a:hlinkClick r:id="" action="ppaction://media"/>
            <a:extLst>
              <a:ext uri="{FF2B5EF4-FFF2-40B4-BE49-F238E27FC236}">
                <a16:creationId xmlns:a16="http://schemas.microsoft.com/office/drawing/2014/main" id="{5B64C4F0-1EC1-61EC-0FF1-49BA7A99AFA0}"/>
              </a:ext>
            </a:extLst>
          </p:cNvPr>
          <p:cNvPicPr>
            <a:picLocks noGrp="1" noRot="1" noChangeAspect="1" noMove="1" noResize="1" noEditPoints="1" noAdjustHandles="1" noChangeArrowheads="1" noChangeShapeType="1" noCrop="1"/>
          </p:cNvPicPr>
          <p:nvPr>
            <a:videoFile r:link="rId4"/>
            <p:extLst>
              <p:ext uri="{DAA4B4D4-6D71-4841-9C94-3DE7FCFB9230}">
                <p14:media xmlns:p14="http://schemas.microsoft.com/office/powerpoint/2010/main" r:embed="rId3"/>
              </p:ext>
            </p:extLst>
          </p:nvPr>
        </p:nvPicPr>
        <p:blipFill>
          <a:blip r:embed="rId13"/>
          <a:stretch>
            <a:fillRect/>
          </a:stretch>
        </p:blipFill>
        <p:spPr>
          <a:xfrm>
            <a:off x="7650666" y="4518351"/>
            <a:ext cx="2815889" cy="4589677"/>
          </a:xfrm>
          <a:prstGeom prst="rect">
            <a:avLst/>
          </a:prstGeom>
        </p:spPr>
      </p:pic>
      <p:pic>
        <p:nvPicPr>
          <p:cNvPr id="19" name="media24-JSUM">
            <a:hlinkClick r:id="" action="ppaction://media"/>
            <a:extLst>
              <a:ext uri="{FF2B5EF4-FFF2-40B4-BE49-F238E27FC236}">
                <a16:creationId xmlns:a16="http://schemas.microsoft.com/office/drawing/2014/main" id="{3FCFA0BA-A3D7-6C67-9E0E-378097643193}"/>
              </a:ext>
            </a:extLst>
          </p:cNvPr>
          <p:cNvPicPr>
            <a:picLocks noGrp="1" noRot="1" noChangeAspect="1" noMove="1" noResize="1" noEditPoints="1" noAdjustHandles="1" noChangeArrowheads="1" noChangeShapeType="1" noCrop="1"/>
          </p:cNvPicPr>
          <p:nvPr>
            <a:videoFile r:link="rId6"/>
            <p:extLst>
              <p:ext uri="{DAA4B4D4-6D71-4841-9C94-3DE7FCFB9230}">
                <p14:media xmlns:p14="http://schemas.microsoft.com/office/powerpoint/2010/main" r:embed="rId5"/>
              </p:ext>
            </p:extLst>
          </p:nvPr>
        </p:nvPicPr>
        <p:blipFill>
          <a:blip r:embed="rId14"/>
          <a:stretch>
            <a:fillRect/>
          </a:stretch>
        </p:blipFill>
        <p:spPr>
          <a:xfrm>
            <a:off x="13334612" y="4429057"/>
            <a:ext cx="2921388" cy="4678971"/>
          </a:xfrm>
          <a:prstGeom prst="rect">
            <a:avLst/>
          </a:prstGeom>
        </p:spPr>
      </p:pic>
    </p:spTree>
    <p:extLst>
      <p:ext uri="{BB962C8B-B14F-4D97-AF65-F5344CB8AC3E}">
        <p14:creationId xmlns:p14="http://schemas.microsoft.com/office/powerpoint/2010/main" val="196293990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00" fill="hold"/>
                                        <p:tgtEl>
                                          <p:spTgt spid="17"/>
                                        </p:tgtEl>
                                      </p:cBhvr>
                                    </p:cmd>
                                  </p:childTnLst>
                                </p:cTn>
                              </p:par>
                            </p:childTnLst>
                          </p:cTn>
                        </p:par>
                      </p:childTnLst>
                    </p:cTn>
                  </p:par>
                  <p:par>
                    <p:cTn id="7" fill="hold">
                      <p:stCondLst>
                        <p:cond delay="indefinite"/>
                      </p:stCondLst>
                      <p:childTnLst>
                        <p:par>
                          <p:cTn id="8" fill="hold">
                            <p:stCondLst>
                              <p:cond delay="0"/>
                            </p:stCondLst>
                            <p:childTnLst>
                              <p:par>
                                <p:cTn id="9" presetID="2" presetClass="mediacall" presetSubtype="0" fill="hold" nodeType="clickEffect">
                                  <p:stCondLst>
                                    <p:cond delay="0"/>
                                  </p:stCondLst>
                                  <p:childTnLst>
                                    <p:cmd type="call" cmd="togglePause">
                                      <p:cBhvr>
                                        <p:cTn id="10" dur="1" fill="hold"/>
                                        <p:tgtEl>
                                          <p:spTgt spid="17"/>
                                        </p:tgtEl>
                                      </p:cBhvr>
                                    </p:cmd>
                                  </p:childTnLst>
                                </p:cTn>
                              </p:par>
                              <p:par>
                                <p:cTn id="11" presetID="1" presetClass="mediacall" presetSubtype="0" fill="hold" nodeType="withEffect">
                                  <p:stCondLst>
                                    <p:cond delay="0"/>
                                  </p:stCondLst>
                                  <p:childTnLst>
                                    <p:cmd type="call" cmd="playFrom(0.0)">
                                      <p:cBhvr>
                                        <p:cTn id="12" dur="500" fill="hold"/>
                                        <p:tgtEl>
                                          <p:spTgt spid="18"/>
                                        </p:tgtEl>
                                      </p:cBhvr>
                                    </p:cmd>
                                  </p:childTnLst>
                                </p:cTn>
                              </p:par>
                            </p:childTnLst>
                          </p:cTn>
                        </p:par>
                      </p:childTnLst>
                    </p:cTn>
                  </p:par>
                  <p:par>
                    <p:cTn id="13" fill="hold">
                      <p:stCondLst>
                        <p:cond delay="indefinite"/>
                      </p:stCondLst>
                      <p:childTnLst>
                        <p:par>
                          <p:cTn id="14" fill="hold">
                            <p:stCondLst>
                              <p:cond delay="0"/>
                            </p:stCondLst>
                            <p:childTnLst>
                              <p:par>
                                <p:cTn id="15" presetID="2" presetClass="mediacall" presetSubtype="0" fill="hold" nodeType="clickEffect">
                                  <p:stCondLst>
                                    <p:cond delay="0"/>
                                  </p:stCondLst>
                                  <p:childTnLst>
                                    <p:cmd type="call" cmd="togglePause">
                                      <p:cBhvr>
                                        <p:cTn id="16" dur="1" fill="hold"/>
                                        <p:tgtEl>
                                          <p:spTgt spid="18"/>
                                        </p:tgtEl>
                                      </p:cBhvr>
                                    </p:cmd>
                                  </p:childTnLst>
                                </p:cTn>
                              </p:par>
                              <p:par>
                                <p:cTn id="17" presetID="1" presetClass="mediacall" presetSubtype="0" fill="hold" nodeType="withEffect">
                                  <p:stCondLst>
                                    <p:cond delay="0"/>
                                  </p:stCondLst>
                                  <p:childTnLst>
                                    <p:cmd type="call" cmd="playFrom(0.0)">
                                      <p:cBhvr>
                                        <p:cTn id="18" dur="416"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9" repeatCount="indefinite" fill="hold" display="0">
                  <p:stCondLst>
                    <p:cond delay="indefinite"/>
                  </p:stCondLst>
                </p:cTn>
                <p:tgtEl>
                  <p:spTgt spid="17"/>
                </p:tgtEl>
              </p:cMediaNode>
            </p:video>
            <p:seq concurrent="1" nextAc="seek">
              <p:cTn id="20" restart="whenNotActive" fill="hold" evtFilter="cancelBubble" nodeType="interactiveSeq">
                <p:stCondLst>
                  <p:cond evt="onClick" delay="0">
                    <p:tgtEl>
                      <p:spTgt spid="17"/>
                    </p:tgtEl>
                  </p:cond>
                </p:stCondLst>
                <p:endSync evt="end" delay="0">
                  <p:rtn val="all"/>
                </p:endSync>
                <p:childTnLst>
                  <p:par>
                    <p:cTn id="21" fill="hold">
                      <p:stCondLst>
                        <p:cond delay="0"/>
                      </p:stCondLst>
                      <p:childTnLst>
                        <p:par>
                          <p:cTn id="22" fill="hold">
                            <p:stCondLst>
                              <p:cond delay="0"/>
                            </p:stCondLst>
                            <p:childTnLst>
                              <p:par>
                                <p:cTn id="23" presetID="2" presetClass="mediacall" presetSubtype="0" fill="hold" nodeType="clickEffect">
                                  <p:stCondLst>
                                    <p:cond delay="0"/>
                                  </p:stCondLst>
                                  <p:childTnLst>
                                    <p:cmd type="call" cmd="togglePause">
                                      <p:cBhvr>
                                        <p:cTn id="24" dur="1" fill="hold"/>
                                        <p:tgtEl>
                                          <p:spTgt spid="17"/>
                                        </p:tgtEl>
                                      </p:cBhvr>
                                    </p:cmd>
                                  </p:childTnLst>
                                </p:cTn>
                              </p:par>
                            </p:childTnLst>
                          </p:cTn>
                        </p:par>
                      </p:childTnLst>
                    </p:cTn>
                  </p:par>
                </p:childTnLst>
              </p:cTn>
              <p:nextCondLst>
                <p:cond evt="onClick" delay="0">
                  <p:tgtEl>
                    <p:spTgt spid="17"/>
                  </p:tgtEl>
                </p:cond>
              </p:nextCondLst>
            </p:seq>
            <p:video>
              <p:cMediaNode vol="80000">
                <p:cTn id="25" repeatCount="indefinite" fill="hold" display="0">
                  <p:stCondLst>
                    <p:cond delay="indefinite"/>
                  </p:stCondLst>
                </p:cTn>
                <p:tgtEl>
                  <p:spTgt spid="18"/>
                </p:tgtEl>
              </p:cMediaNode>
            </p:video>
            <p:seq concurrent="1" nextAc="seek">
              <p:cTn id="26" restart="whenNotActive" fill="hold" evtFilter="cancelBubble" nodeType="interactiveSeq">
                <p:stCondLst>
                  <p:cond evt="onClick" delay="0">
                    <p:tgtEl>
                      <p:spTgt spid="18"/>
                    </p:tgtEl>
                  </p:cond>
                </p:stCondLst>
                <p:endSync evt="end" delay="0">
                  <p:rtn val="all"/>
                </p:endSync>
                <p:childTnLst>
                  <p:par>
                    <p:cTn id="27" fill="hold">
                      <p:stCondLst>
                        <p:cond delay="0"/>
                      </p:stCondLst>
                      <p:childTnLst>
                        <p:par>
                          <p:cTn id="28" fill="hold">
                            <p:stCondLst>
                              <p:cond delay="0"/>
                            </p:stCondLst>
                            <p:childTnLst>
                              <p:par>
                                <p:cTn id="29" presetID="2" presetClass="mediacall" presetSubtype="0" fill="hold" nodeType="clickEffect">
                                  <p:stCondLst>
                                    <p:cond delay="0"/>
                                  </p:stCondLst>
                                  <p:childTnLst>
                                    <p:cmd type="call" cmd="togglePause">
                                      <p:cBhvr>
                                        <p:cTn id="30" dur="1" fill="hold"/>
                                        <p:tgtEl>
                                          <p:spTgt spid="18"/>
                                        </p:tgtEl>
                                      </p:cBhvr>
                                    </p:cmd>
                                  </p:childTnLst>
                                </p:cTn>
                              </p:par>
                            </p:childTnLst>
                          </p:cTn>
                        </p:par>
                      </p:childTnLst>
                    </p:cTn>
                  </p:par>
                </p:childTnLst>
              </p:cTn>
              <p:nextCondLst>
                <p:cond evt="onClick" delay="0">
                  <p:tgtEl>
                    <p:spTgt spid="18"/>
                  </p:tgtEl>
                </p:cond>
              </p:nextCondLst>
            </p:seq>
            <p:video>
              <p:cMediaNode vol="80000">
                <p:cTn id="31" repeatCount="indefinite" fill="hold" display="0">
                  <p:stCondLst>
                    <p:cond delay="indefinite"/>
                  </p:stCondLst>
                </p:cTn>
                <p:tgtEl>
                  <p:spTgt spid="19"/>
                </p:tgtEl>
              </p:cMediaNode>
            </p:video>
            <p:seq concurrent="1" nextAc="seek">
              <p:cTn id="32" restart="whenNotActive" fill="hold" evtFilter="cancelBubble" nodeType="interactiveSeq">
                <p:stCondLst>
                  <p:cond evt="onClick" delay="0">
                    <p:tgtEl>
                      <p:spTgt spid="19"/>
                    </p:tgtEl>
                  </p:cond>
                </p:stCondLst>
                <p:endSync evt="end" delay="0">
                  <p:rtn val="all"/>
                </p:endSync>
                <p:childTnLst>
                  <p:par>
                    <p:cTn id="33" fill="hold">
                      <p:stCondLst>
                        <p:cond delay="0"/>
                      </p:stCondLst>
                      <p:childTnLst>
                        <p:par>
                          <p:cTn id="34" fill="hold">
                            <p:stCondLst>
                              <p:cond delay="0"/>
                            </p:stCondLst>
                            <p:childTnLst>
                              <p:par>
                                <p:cTn id="35" presetID="2" presetClass="mediacall" presetSubtype="0" fill="hold" nodeType="clickEffect">
                                  <p:stCondLst>
                                    <p:cond delay="0"/>
                                  </p:stCondLst>
                                  <p:childTnLst>
                                    <p:cmd type="call" cmd="togglePause">
                                      <p:cBhvr>
                                        <p:cTn id="36" dur="1" fill="hold"/>
                                        <p:tgtEl>
                                          <p:spTgt spid="19"/>
                                        </p:tgtEl>
                                      </p:cBhvr>
                                    </p:cmd>
                                  </p:childTnLst>
                                </p:cTn>
                              </p:par>
                            </p:childTnLst>
                          </p:cTn>
                        </p:par>
                      </p:childTnLst>
                    </p:cTn>
                  </p:par>
                </p:childTnLst>
              </p:cTn>
              <p:nextCondLst>
                <p:cond evt="onClick" delay="0">
                  <p:tgtEl>
                    <p:spTgt spid="19"/>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840E56-25A3-3E05-649D-3946CCBCBCDF}"/>
            </a:ext>
          </a:extLst>
        </p:cNvPr>
        <p:cNvGrpSpPr/>
        <p:nvPr/>
      </p:nvGrpSpPr>
      <p:grpSpPr>
        <a:xfrm>
          <a:off x="0" y="0"/>
          <a:ext cx="0" cy="0"/>
          <a:chOff x="0" y="0"/>
          <a:chExt cx="0" cy="0"/>
        </a:xfrm>
      </p:grpSpPr>
      <p:sp>
        <p:nvSpPr>
          <p:cNvPr id="9" name="四角形: 対角を丸める 8">
            <a:extLst>
              <a:ext uri="{FF2B5EF4-FFF2-40B4-BE49-F238E27FC236}">
                <a16:creationId xmlns:a16="http://schemas.microsoft.com/office/drawing/2014/main" id="{792BBCCE-F0A9-00FB-39C2-D088A2171D5C}"/>
              </a:ext>
            </a:extLst>
          </p:cNvPr>
          <p:cNvSpPr>
            <a:spLocks noGrp="1" noRot="1" noMove="1" noResize="1" noEditPoints="1" noAdjustHandles="1" noChangeArrowheads="1" noChangeShapeType="1"/>
          </p:cNvSpPr>
          <p:nvPr/>
        </p:nvSpPr>
        <p:spPr>
          <a:xfrm>
            <a:off x="1050612" y="490163"/>
            <a:ext cx="3781270" cy="815607"/>
          </a:xfrm>
          <a:prstGeom prst="round2DiagRect">
            <a:avLst>
              <a:gd name="adj1" fmla="val 0"/>
              <a:gd name="adj2" fmla="val 0"/>
            </a:avLst>
          </a:prstGeom>
          <a:solidFill>
            <a:schemeClr val="bg1"/>
          </a:solidFill>
          <a:ln w="57150">
            <a:solidFill>
              <a:srgbClr val="36515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dirty="0">
              <a:latin typeface="Noto Sans JP" panose="020B0200000000000000" pitchFamily="50" charset="-128"/>
              <a:ea typeface="Noto Sans JP" panose="020B0200000000000000" pitchFamily="50" charset="-128"/>
            </a:endParaRPr>
          </a:p>
        </p:txBody>
      </p:sp>
      <p:sp>
        <p:nvSpPr>
          <p:cNvPr id="6" name="テキスト ボックス 5">
            <a:extLst>
              <a:ext uri="{FF2B5EF4-FFF2-40B4-BE49-F238E27FC236}">
                <a16:creationId xmlns:a16="http://schemas.microsoft.com/office/drawing/2014/main" id="{837EE907-48FD-DEAE-D537-3C0868AE2A26}"/>
              </a:ext>
            </a:extLst>
          </p:cNvPr>
          <p:cNvSpPr txBox="1">
            <a:spLocks noGrp="1" noRot="1" noMove="1" noResize="1" noEditPoints="1" noAdjustHandles="1" noChangeArrowheads="1" noChangeShapeType="1"/>
          </p:cNvSpPr>
          <p:nvPr/>
        </p:nvSpPr>
        <p:spPr>
          <a:xfrm>
            <a:off x="1050614" y="550800"/>
            <a:ext cx="3781269" cy="738664"/>
          </a:xfrm>
          <a:prstGeom prst="rect">
            <a:avLst/>
          </a:prstGeom>
          <a:noFill/>
        </p:spPr>
        <p:txBody>
          <a:bodyPr wrap="square" lIns="0" tIns="0" rIns="0" bIns="0" anchor="ctr" anchorCtr="0">
            <a:spAutoFit/>
          </a:bodyPr>
          <a:lstStyle>
            <a:defPPr>
              <a:defRPr lang="ja-JP"/>
            </a:defPPr>
            <a:lvl1pPr algn="ctr">
              <a:defRPr sz="4800" b="1" spc="400">
                <a:solidFill>
                  <a:srgbClr val="36515B"/>
                </a:solidFill>
                <a:latin typeface="Noto Sans JP" panose="020B0200000000000000" pitchFamily="50" charset="-128"/>
                <a:ea typeface="Noto Sans JP" panose="020B0200000000000000" pitchFamily="50" charset="-128"/>
              </a:defRPr>
            </a:lvl1pPr>
          </a:lstStyle>
          <a:p>
            <a:r>
              <a:rPr lang="ja-JP" altLang="en-US" dirty="0"/>
              <a:t>プローブ</a:t>
            </a:r>
          </a:p>
        </p:txBody>
      </p:sp>
      <p:sp>
        <p:nvSpPr>
          <p:cNvPr id="8" name="テキスト ボックス 7">
            <a:extLst>
              <a:ext uri="{FF2B5EF4-FFF2-40B4-BE49-F238E27FC236}">
                <a16:creationId xmlns:a16="http://schemas.microsoft.com/office/drawing/2014/main" id="{38720902-6CFF-0E21-32FC-DE0249A14F56}"/>
              </a:ext>
            </a:extLst>
          </p:cNvPr>
          <p:cNvSpPr txBox="1">
            <a:spLocks noGrp="1" noRot="1" noMove="1" noResize="1" noEditPoints="1" noAdjustHandles="1" noChangeArrowheads="1" noChangeShapeType="1"/>
          </p:cNvSpPr>
          <p:nvPr/>
        </p:nvSpPr>
        <p:spPr>
          <a:xfrm>
            <a:off x="5055524" y="550800"/>
            <a:ext cx="11432552" cy="738664"/>
          </a:xfrm>
          <a:prstGeom prst="rect">
            <a:avLst/>
          </a:prstGeom>
          <a:noFill/>
        </p:spPr>
        <p:txBody>
          <a:bodyPr wrap="square" lIns="0" tIns="0" rIns="0" bIns="0" anchor="ctr" anchorCtr="0">
            <a:spAutoFit/>
          </a:bodyPr>
          <a:lstStyle>
            <a:defPPr>
              <a:defRPr lang="ja-JP"/>
            </a:defPPr>
            <a:lvl1pPr>
              <a:defRPr sz="4800" b="1" spc="400">
                <a:solidFill>
                  <a:srgbClr val="36515B"/>
                </a:solidFill>
                <a:latin typeface="Noto Sans JP" panose="020B0200000000000000" pitchFamily="50" charset="-128"/>
                <a:ea typeface="Noto Sans JP" panose="020B0200000000000000" pitchFamily="50" charset="-128"/>
              </a:defRPr>
            </a:lvl1pPr>
          </a:lstStyle>
          <a:p>
            <a:r>
              <a:rPr lang="ja-JP" altLang="en-US" dirty="0"/>
              <a:t>：超音波のビームフォーミングと走査</a:t>
            </a:r>
          </a:p>
        </p:txBody>
      </p:sp>
      <p:pic>
        <p:nvPicPr>
          <p:cNvPr id="2" name="工藤先生修正_4-P8">
            <a:hlinkClick r:id="" action="ppaction://media"/>
            <a:extLst>
              <a:ext uri="{FF2B5EF4-FFF2-40B4-BE49-F238E27FC236}">
                <a16:creationId xmlns:a16="http://schemas.microsoft.com/office/drawing/2014/main" id="{C7A376DA-F13D-8F42-CD7A-1298E0C7FB55}"/>
              </a:ext>
            </a:extLst>
          </p:cNvPr>
          <p:cNvPicPr>
            <a:picLocks noGrp="1" noRot="1" noChangeAspect="1" noMove="1" noResize="1" noEditPoints="1" noAdjustHandles="1" noChangeArrowheads="1" noChangeShapeType="1" noCrop="1"/>
          </p:cNvPicPr>
          <p:nvPr>
            <a:videoFile r:link="rId2"/>
            <p:extLst>
              <p:ext uri="{DAA4B4D4-6D71-4841-9C94-3DE7FCFB9230}">
                <p14:media xmlns:p14="http://schemas.microsoft.com/office/powerpoint/2010/main" r:embed="rId1"/>
              </p:ext>
            </p:extLst>
          </p:nvPr>
        </p:nvPicPr>
        <p:blipFill>
          <a:blip r:embed="rId5"/>
          <a:srcRect l="9897" r="6998" b="792"/>
          <a:stretch/>
        </p:blipFill>
        <p:spPr>
          <a:xfrm>
            <a:off x="2952000" y="1642133"/>
            <a:ext cx="12384000" cy="8316000"/>
          </a:xfrm>
          <a:prstGeom prst="rect">
            <a:avLst/>
          </a:prstGeom>
          <a:ln w="25400">
            <a:solidFill>
              <a:srgbClr val="00B15F"/>
            </a:solidFill>
          </a:ln>
        </p:spPr>
      </p:pic>
    </p:spTree>
    <p:extLst>
      <p:ext uri="{BB962C8B-B14F-4D97-AF65-F5344CB8AC3E}">
        <p14:creationId xmlns:p14="http://schemas.microsoft.com/office/powerpoint/2010/main" val="2863861049"/>
      </p:ext>
    </p:extLst>
  </p:cSld>
  <p:clrMapOvr>
    <a:masterClrMapping/>
  </p:clrMapOvr>
  <p:transition advTm="60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5516"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88D087-11BC-52B2-4DE3-DF655B41AA78}"/>
            </a:ext>
          </a:extLst>
        </p:cNvPr>
        <p:cNvGrpSpPr/>
        <p:nvPr/>
      </p:nvGrpSpPr>
      <p:grpSpPr>
        <a:xfrm>
          <a:off x="0" y="0"/>
          <a:ext cx="0" cy="0"/>
          <a:chOff x="0" y="0"/>
          <a:chExt cx="0" cy="0"/>
        </a:xfrm>
      </p:grpSpPr>
      <p:sp>
        <p:nvSpPr>
          <p:cNvPr id="5" name="テキスト ボックス 4">
            <a:extLst>
              <a:ext uri="{FF2B5EF4-FFF2-40B4-BE49-F238E27FC236}">
                <a16:creationId xmlns:a16="http://schemas.microsoft.com/office/drawing/2014/main" id="{C37279D6-A9C9-F23C-16E4-71E4DAA1060C}"/>
              </a:ext>
            </a:extLst>
          </p:cNvPr>
          <p:cNvSpPr txBox="1">
            <a:spLocks noGrp="1" noRot="1" noMove="1" noResize="1" noEditPoints="1" noAdjustHandles="1" noChangeArrowheads="1" noChangeShapeType="1"/>
          </p:cNvSpPr>
          <p:nvPr/>
        </p:nvSpPr>
        <p:spPr>
          <a:xfrm>
            <a:off x="1050613" y="550800"/>
            <a:ext cx="6842103" cy="815608"/>
          </a:xfrm>
          <a:prstGeom prst="rect">
            <a:avLst/>
          </a:prstGeom>
          <a:noFill/>
        </p:spPr>
        <p:txBody>
          <a:bodyPr wrap="square" lIns="0" tIns="0" rIns="0" bIns="0" anchor="ctr" anchorCtr="0">
            <a:spAutoFit/>
          </a:bodyPr>
          <a:lstStyle>
            <a:defPPr>
              <a:defRPr lang="ja-JP"/>
            </a:defPPr>
            <a:lvl1pPr>
              <a:defRPr sz="5300" b="1" spc="400">
                <a:solidFill>
                  <a:srgbClr val="36515B"/>
                </a:solidFill>
                <a:latin typeface="Noto Sans JP" panose="020B0200000000000000" pitchFamily="50" charset="-128"/>
                <a:ea typeface="Noto Sans JP" panose="020B0200000000000000" pitchFamily="50" charset="-128"/>
              </a:defRPr>
            </a:lvl1pPr>
          </a:lstStyle>
          <a:p>
            <a:r>
              <a:rPr lang="ja-JP" altLang="en-US" dirty="0"/>
              <a:t>走査法</a:t>
            </a:r>
          </a:p>
        </p:txBody>
      </p:sp>
      <p:sp>
        <p:nvSpPr>
          <p:cNvPr id="54" name="正方形/長方形 53">
            <a:extLst>
              <a:ext uri="{FF2B5EF4-FFF2-40B4-BE49-F238E27FC236}">
                <a16:creationId xmlns:a16="http://schemas.microsoft.com/office/drawing/2014/main" id="{34F95222-A907-755E-1383-E6DE68A29B71}"/>
              </a:ext>
            </a:extLst>
          </p:cNvPr>
          <p:cNvSpPr>
            <a:spLocks noGrp="1" noRot="1" noMove="1" noResize="1" noEditPoints="1" noAdjustHandles="1" noChangeArrowheads="1" noChangeShapeType="1"/>
          </p:cNvSpPr>
          <p:nvPr/>
        </p:nvSpPr>
        <p:spPr>
          <a:xfrm>
            <a:off x="1686560" y="1551600"/>
            <a:ext cx="14975839" cy="7956893"/>
          </a:xfrm>
          <a:prstGeom prst="rect">
            <a:avLst/>
          </a:prstGeom>
          <a:solidFill>
            <a:schemeClr val="accent4">
              <a:lumMod val="50000"/>
              <a:alpha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5230"/>
          </a:p>
        </p:txBody>
      </p:sp>
      <p:grpSp>
        <p:nvGrpSpPr>
          <p:cNvPr id="118" name="グループ化 117">
            <a:extLst>
              <a:ext uri="{FF2B5EF4-FFF2-40B4-BE49-F238E27FC236}">
                <a16:creationId xmlns:a16="http://schemas.microsoft.com/office/drawing/2014/main" id="{41BDE594-E95A-8560-9B98-38C1531EF26F}"/>
              </a:ext>
            </a:extLst>
          </p:cNvPr>
          <p:cNvGrpSpPr>
            <a:grpSpLocks noGrp="1" noUngrp="1" noRot="1" noMove="1" noResize="1"/>
          </p:cNvGrpSpPr>
          <p:nvPr/>
        </p:nvGrpSpPr>
        <p:grpSpPr>
          <a:xfrm>
            <a:off x="3537877" y="2671032"/>
            <a:ext cx="2533800" cy="1704566"/>
            <a:chOff x="4150375" y="2975832"/>
            <a:chExt cx="1875002" cy="1168173"/>
          </a:xfrm>
        </p:grpSpPr>
        <p:sp>
          <p:nvSpPr>
            <p:cNvPr id="55" name="Rectangle 4">
              <a:extLst>
                <a:ext uri="{FF2B5EF4-FFF2-40B4-BE49-F238E27FC236}">
                  <a16:creationId xmlns:a16="http://schemas.microsoft.com/office/drawing/2014/main" id="{9439DB2B-AFE4-CF19-1FCE-519727C8DAC2}"/>
                </a:ext>
              </a:extLst>
            </p:cNvPr>
            <p:cNvSpPr>
              <a:spLocks noGrp="1" noRot="1" noMove="1" noResize="1" noEditPoints="1" noAdjustHandles="1" noChangeArrowheads="1" noChangeShapeType="1"/>
            </p:cNvSpPr>
            <p:nvPr/>
          </p:nvSpPr>
          <p:spPr bwMode="auto">
            <a:xfrm>
              <a:off x="4150375" y="2975832"/>
              <a:ext cx="1875002" cy="220091"/>
            </a:xfrm>
            <a:prstGeom prst="rect">
              <a:avLst/>
            </a:prstGeom>
            <a:solidFill>
              <a:srgbClr val="FFFFFF"/>
            </a:solidFill>
            <a:ln w="38100">
              <a:solidFill>
                <a:schemeClr val="tx1"/>
              </a:solidFill>
              <a:miter lim="800000"/>
              <a:headEnd/>
              <a:tailEnd/>
            </a:ln>
          </p:spPr>
          <p:txBody>
            <a:bodyPr/>
            <a:lstStyle/>
            <a:p>
              <a:pPr defTabSz="1371417" fontAlgn="base">
                <a:spcBef>
                  <a:spcPct val="0"/>
                </a:spcBef>
                <a:spcAft>
                  <a:spcPct val="0"/>
                </a:spcAft>
                <a:defRPr/>
              </a:pPr>
              <a:endParaRPr lang="ja-JP" altLang="en-US" sz="5230" dirty="0">
                <a:solidFill>
                  <a:srgbClr val="FFFFFF"/>
                </a:solidFill>
                <a:latin typeface="Garamond" pitchFamily="18" charset="0"/>
                <a:ea typeface="Noto Sans JP" panose="020B0200000000000000" pitchFamily="50" charset="-128"/>
              </a:endParaRPr>
            </a:p>
          </p:txBody>
        </p:sp>
        <p:sp>
          <p:nvSpPr>
            <p:cNvPr id="56" name="Freeform 6">
              <a:extLst>
                <a:ext uri="{FF2B5EF4-FFF2-40B4-BE49-F238E27FC236}">
                  <a16:creationId xmlns:a16="http://schemas.microsoft.com/office/drawing/2014/main" id="{8DE4DE73-91F7-FE62-D05D-8ADFD1CDA312}"/>
                </a:ext>
              </a:extLst>
            </p:cNvPr>
            <p:cNvSpPr>
              <a:spLocks noGrp="1" noRot="1" noMove="1" noResize="1" noEditPoints="1" noAdjustHandles="1" noChangeArrowheads="1" noChangeShapeType="1"/>
            </p:cNvSpPr>
            <p:nvPr/>
          </p:nvSpPr>
          <p:spPr bwMode="auto">
            <a:xfrm>
              <a:off x="4150375" y="2975832"/>
              <a:ext cx="1875002" cy="220091"/>
            </a:xfrm>
            <a:custGeom>
              <a:avLst/>
              <a:gdLst>
                <a:gd name="T0" fmla="*/ 0 w 920"/>
                <a:gd name="T1" fmla="*/ 0 h 104"/>
                <a:gd name="T2" fmla="*/ 2147483647 w 920"/>
                <a:gd name="T3" fmla="*/ 0 h 104"/>
                <a:gd name="T4" fmla="*/ 2147483647 w 920"/>
                <a:gd name="T5" fmla="*/ 0 h 104"/>
                <a:gd name="T6" fmla="*/ 2147483647 w 920"/>
                <a:gd name="T7" fmla="*/ 2147483647 h 104"/>
                <a:gd name="T8" fmla="*/ 2147483647 w 920"/>
                <a:gd name="T9" fmla="*/ 2147483647 h 104"/>
                <a:gd name="T10" fmla="*/ 0 w 920"/>
                <a:gd name="T11" fmla="*/ 2147483647 h 104"/>
                <a:gd name="T12" fmla="*/ 0 w 920"/>
                <a:gd name="T13" fmla="*/ 2147483647 h 104"/>
                <a:gd name="T14" fmla="*/ 0 w 920"/>
                <a:gd name="T15" fmla="*/ 0 h 104"/>
                <a:gd name="T16" fmla="*/ 0 w 920"/>
                <a:gd name="T17" fmla="*/ 0 h 10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20"/>
                <a:gd name="T28" fmla="*/ 0 h 104"/>
                <a:gd name="T29" fmla="*/ 920 w 920"/>
                <a:gd name="T30" fmla="*/ 104 h 10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20" h="104">
                  <a:moveTo>
                    <a:pt x="0" y="0"/>
                  </a:moveTo>
                  <a:lnTo>
                    <a:pt x="920" y="0"/>
                  </a:lnTo>
                  <a:lnTo>
                    <a:pt x="920" y="104"/>
                  </a:lnTo>
                  <a:lnTo>
                    <a:pt x="0" y="104"/>
                  </a:lnTo>
                  <a:lnTo>
                    <a:pt x="0" y="0"/>
                  </a:lnTo>
                  <a:close/>
                </a:path>
              </a:pathLst>
            </a:cu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defTabSz="1371417" fontAlgn="base">
                <a:spcBef>
                  <a:spcPct val="0"/>
                </a:spcBef>
                <a:spcAft>
                  <a:spcPct val="0"/>
                </a:spcAft>
                <a:defRPr/>
              </a:pPr>
              <a:endParaRPr lang="ja-JP" altLang="en-US" sz="5230" dirty="0">
                <a:solidFill>
                  <a:srgbClr val="FFFFFF"/>
                </a:solidFill>
                <a:latin typeface="Garamond" pitchFamily="18" charset="0"/>
                <a:ea typeface="Noto Sans JP" panose="020B0200000000000000" pitchFamily="50" charset="-128"/>
              </a:endParaRPr>
            </a:p>
          </p:txBody>
        </p:sp>
        <p:sp>
          <p:nvSpPr>
            <p:cNvPr id="57" name="Line 10">
              <a:extLst>
                <a:ext uri="{FF2B5EF4-FFF2-40B4-BE49-F238E27FC236}">
                  <a16:creationId xmlns:a16="http://schemas.microsoft.com/office/drawing/2014/main" id="{5520BACB-FF83-D646-8E8F-8F0904ABC4E1}"/>
                </a:ext>
              </a:extLst>
            </p:cNvPr>
            <p:cNvSpPr>
              <a:spLocks noGrp="1" noRot="1" noMove="1" noResize="1" noEditPoints="1" noAdjustHandles="1" noChangeArrowheads="1" noChangeShapeType="1"/>
            </p:cNvSpPr>
            <p:nvPr/>
          </p:nvSpPr>
          <p:spPr bwMode="auto">
            <a:xfrm>
              <a:off x="4247722" y="3280573"/>
              <a:ext cx="2115" cy="829572"/>
            </a:xfrm>
            <a:prstGeom prst="line">
              <a:avLst/>
            </a:prstGeom>
            <a:noFill/>
            <a:ln w="38100">
              <a:solidFill>
                <a:schemeClr val="tx1"/>
              </a:solidFill>
              <a:round/>
              <a:headEnd/>
              <a:tailEnd type="triangle"/>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defRPr/>
              </a:pPr>
              <a:endParaRPr lang="ja-JP" altLang="en-US" sz="5230" dirty="0">
                <a:solidFill>
                  <a:srgbClr val="FFFFFF"/>
                </a:solidFill>
                <a:latin typeface="Garamond" pitchFamily="18" charset="0"/>
                <a:ea typeface="Noto Sans JP" panose="020B0200000000000000" pitchFamily="50" charset="-128"/>
              </a:endParaRPr>
            </a:p>
          </p:txBody>
        </p:sp>
        <p:sp>
          <p:nvSpPr>
            <p:cNvPr id="58" name="Line 13">
              <a:extLst>
                <a:ext uri="{FF2B5EF4-FFF2-40B4-BE49-F238E27FC236}">
                  <a16:creationId xmlns:a16="http://schemas.microsoft.com/office/drawing/2014/main" id="{FE3C3E32-7AA5-E02A-8B94-1EBE6646674E}"/>
                </a:ext>
              </a:extLst>
            </p:cNvPr>
            <p:cNvSpPr>
              <a:spLocks noGrp="1" noRot="1" noMove="1" noResize="1" noEditPoints="1" noAdjustHandles="1" noChangeArrowheads="1" noChangeShapeType="1"/>
            </p:cNvSpPr>
            <p:nvPr/>
          </p:nvSpPr>
          <p:spPr bwMode="auto">
            <a:xfrm>
              <a:off x="4656156" y="3297503"/>
              <a:ext cx="2117" cy="829572"/>
            </a:xfrm>
            <a:prstGeom prst="line">
              <a:avLst/>
            </a:prstGeom>
            <a:noFill/>
            <a:ln w="38100">
              <a:solidFill>
                <a:schemeClr val="tx1"/>
              </a:solidFill>
              <a:round/>
              <a:headEnd/>
              <a:tailEnd type="triangle"/>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defRPr/>
              </a:pPr>
              <a:endParaRPr lang="ja-JP" altLang="en-US" sz="5230" dirty="0">
                <a:solidFill>
                  <a:srgbClr val="FFFFFF"/>
                </a:solidFill>
                <a:latin typeface="Garamond" pitchFamily="18" charset="0"/>
                <a:ea typeface="Noto Sans JP" panose="020B0200000000000000" pitchFamily="50" charset="-128"/>
              </a:endParaRPr>
            </a:p>
          </p:txBody>
        </p:sp>
        <p:sp>
          <p:nvSpPr>
            <p:cNvPr id="59" name="Line 14">
              <a:extLst>
                <a:ext uri="{FF2B5EF4-FFF2-40B4-BE49-F238E27FC236}">
                  <a16:creationId xmlns:a16="http://schemas.microsoft.com/office/drawing/2014/main" id="{116F050D-936E-5ACE-8592-B9AB2DADDBCB}"/>
                </a:ext>
              </a:extLst>
            </p:cNvPr>
            <p:cNvSpPr>
              <a:spLocks noGrp="1" noRot="1" noMove="1" noResize="1" noEditPoints="1" noAdjustHandles="1" noChangeArrowheads="1" noChangeShapeType="1"/>
            </p:cNvSpPr>
            <p:nvPr/>
          </p:nvSpPr>
          <p:spPr bwMode="auto">
            <a:xfrm>
              <a:off x="5064597" y="3280573"/>
              <a:ext cx="2115" cy="846502"/>
            </a:xfrm>
            <a:prstGeom prst="line">
              <a:avLst/>
            </a:prstGeom>
            <a:noFill/>
            <a:ln w="38100">
              <a:solidFill>
                <a:schemeClr val="tx1"/>
              </a:solidFill>
              <a:round/>
              <a:headEnd/>
              <a:tailEnd type="triangle"/>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defRPr/>
              </a:pPr>
              <a:endParaRPr lang="ja-JP" altLang="en-US" sz="5230" dirty="0">
                <a:solidFill>
                  <a:srgbClr val="FFFFFF"/>
                </a:solidFill>
                <a:latin typeface="Garamond" pitchFamily="18" charset="0"/>
                <a:ea typeface="Noto Sans JP" panose="020B0200000000000000" pitchFamily="50" charset="-128"/>
              </a:endParaRPr>
            </a:p>
          </p:txBody>
        </p:sp>
        <p:sp>
          <p:nvSpPr>
            <p:cNvPr id="60" name="Line 17">
              <a:extLst>
                <a:ext uri="{FF2B5EF4-FFF2-40B4-BE49-F238E27FC236}">
                  <a16:creationId xmlns:a16="http://schemas.microsoft.com/office/drawing/2014/main" id="{6D9C0418-63A1-0C41-8E88-DB9686CAC734}"/>
                </a:ext>
              </a:extLst>
            </p:cNvPr>
            <p:cNvSpPr>
              <a:spLocks noGrp="1" noRot="1" noMove="1" noResize="1" noEditPoints="1" noAdjustHandles="1" noChangeArrowheads="1" noChangeShapeType="1"/>
            </p:cNvSpPr>
            <p:nvPr/>
          </p:nvSpPr>
          <p:spPr bwMode="auto">
            <a:xfrm>
              <a:off x="5504778" y="3280573"/>
              <a:ext cx="2115" cy="846502"/>
            </a:xfrm>
            <a:prstGeom prst="line">
              <a:avLst/>
            </a:prstGeom>
            <a:noFill/>
            <a:ln w="38100">
              <a:solidFill>
                <a:schemeClr val="tx1"/>
              </a:solidFill>
              <a:round/>
              <a:headEnd/>
              <a:tailEnd type="triangle"/>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defRPr/>
              </a:pPr>
              <a:endParaRPr lang="ja-JP" altLang="en-US" sz="5230" dirty="0">
                <a:solidFill>
                  <a:srgbClr val="FFFFFF"/>
                </a:solidFill>
                <a:latin typeface="Garamond" pitchFamily="18" charset="0"/>
                <a:ea typeface="Noto Sans JP" panose="020B0200000000000000" pitchFamily="50" charset="-128"/>
              </a:endParaRPr>
            </a:p>
          </p:txBody>
        </p:sp>
        <p:sp>
          <p:nvSpPr>
            <p:cNvPr id="61" name="Line 18">
              <a:extLst>
                <a:ext uri="{FF2B5EF4-FFF2-40B4-BE49-F238E27FC236}">
                  <a16:creationId xmlns:a16="http://schemas.microsoft.com/office/drawing/2014/main" id="{4E9B9AEF-43F6-4534-DB98-B07151C1B7A7}"/>
                </a:ext>
              </a:extLst>
            </p:cNvPr>
            <p:cNvSpPr>
              <a:spLocks noGrp="1" noRot="1" noMove="1" noResize="1" noEditPoints="1" noAdjustHandles="1" noChangeArrowheads="1" noChangeShapeType="1"/>
            </p:cNvSpPr>
            <p:nvPr/>
          </p:nvSpPr>
          <p:spPr bwMode="auto">
            <a:xfrm>
              <a:off x="5911099" y="3297503"/>
              <a:ext cx="2115" cy="846502"/>
            </a:xfrm>
            <a:prstGeom prst="line">
              <a:avLst/>
            </a:prstGeom>
            <a:noFill/>
            <a:ln w="38100">
              <a:solidFill>
                <a:schemeClr val="tx1"/>
              </a:solidFill>
              <a:round/>
              <a:headEnd/>
              <a:tailEnd type="triangle"/>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defRPr/>
              </a:pPr>
              <a:endParaRPr lang="ja-JP" altLang="en-US" sz="5230" dirty="0">
                <a:solidFill>
                  <a:srgbClr val="FFFFFF"/>
                </a:solidFill>
                <a:latin typeface="Garamond" pitchFamily="18" charset="0"/>
                <a:ea typeface="Noto Sans JP" panose="020B0200000000000000" pitchFamily="50" charset="-128"/>
              </a:endParaRPr>
            </a:p>
          </p:txBody>
        </p:sp>
      </p:grpSp>
      <p:sp>
        <p:nvSpPr>
          <p:cNvPr id="62" name="Rectangle 58">
            <a:extLst>
              <a:ext uri="{FF2B5EF4-FFF2-40B4-BE49-F238E27FC236}">
                <a16:creationId xmlns:a16="http://schemas.microsoft.com/office/drawing/2014/main" id="{0167C1D5-463E-5F77-8CD5-1CFF5D7A388B}"/>
              </a:ext>
            </a:extLst>
          </p:cNvPr>
          <p:cNvSpPr>
            <a:spLocks noGrp="1" noRot="1" noMove="1" noResize="1" noEditPoints="1" noAdjustHandles="1" noChangeArrowheads="1" noChangeShapeType="1"/>
          </p:cNvSpPr>
          <p:nvPr/>
        </p:nvSpPr>
        <p:spPr bwMode="auto">
          <a:xfrm>
            <a:off x="3814693" y="4856360"/>
            <a:ext cx="1980168" cy="553998"/>
          </a:xfrm>
          <a:prstGeom prst="rect">
            <a:avLst/>
          </a:prstGeom>
          <a:noFill/>
          <a:ln w="38100">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lgn="ctr" defTabSz="1371417" fontAlgn="base">
              <a:spcBef>
                <a:spcPct val="0"/>
              </a:spcBef>
              <a:spcAft>
                <a:spcPct val="0"/>
              </a:spcAft>
            </a:pPr>
            <a:r>
              <a:rPr lang="ja-JP" altLang="en-US" sz="3600" b="1" dirty="0">
                <a:solidFill>
                  <a:srgbClr val="FFFFFF"/>
                </a:solidFill>
                <a:latin typeface="MS PGothic" panose="020B0600070205080204" pitchFamily="34" charset="-128"/>
                <a:ea typeface="MS PGothic" panose="020B0600070205080204" pitchFamily="34" charset="-128"/>
              </a:rPr>
              <a:t>リニア型</a:t>
            </a:r>
          </a:p>
        </p:txBody>
      </p:sp>
      <p:sp>
        <p:nvSpPr>
          <p:cNvPr id="72" name="Rectangle 60">
            <a:extLst>
              <a:ext uri="{FF2B5EF4-FFF2-40B4-BE49-F238E27FC236}">
                <a16:creationId xmlns:a16="http://schemas.microsoft.com/office/drawing/2014/main" id="{439FC208-7C50-F502-0C09-A9C30B250CC2}"/>
              </a:ext>
            </a:extLst>
          </p:cNvPr>
          <p:cNvSpPr>
            <a:spLocks noGrp="1" noRot="1" noMove="1" noResize="1" noEditPoints="1" noAdjustHandles="1" noChangeArrowheads="1" noChangeShapeType="1"/>
          </p:cNvSpPr>
          <p:nvPr/>
        </p:nvSpPr>
        <p:spPr bwMode="auto">
          <a:xfrm>
            <a:off x="3939894" y="8209326"/>
            <a:ext cx="1726435" cy="553998"/>
          </a:xfrm>
          <a:prstGeom prst="rect">
            <a:avLst/>
          </a:prstGeom>
          <a:noFill/>
          <a:ln w="38100">
            <a:noFill/>
            <a:miter lim="800000"/>
            <a:headEnd/>
            <a:tailEnd/>
          </a:ln>
          <a:extLst>
            <a:ext uri="{909E8E84-426E-40DD-AFC4-6F175D3DCCD1}">
              <a14:hiddenFill xmlns:a14="http://schemas.microsoft.com/office/drawing/2010/main">
                <a:solidFill>
                  <a:srgbClr val="FFFFFF"/>
                </a:solidFill>
              </a14:hiddenFill>
            </a:ext>
          </a:extLst>
        </p:spPr>
        <p:txBody>
          <a:bodyPr wrap="none" lIns="0" tIns="0" rIns="0" bIns="0">
            <a:spAutoFit/>
          </a:bodyPr>
          <a:lstStyle/>
          <a:p>
            <a:pPr algn="ctr" defTabSz="1371417" fontAlgn="base">
              <a:spcBef>
                <a:spcPct val="0"/>
              </a:spcBef>
              <a:spcAft>
                <a:spcPct val="0"/>
              </a:spcAft>
              <a:defRPr/>
            </a:pPr>
            <a:r>
              <a:rPr lang="ja-JP" altLang="en-US" sz="3600" b="1" dirty="0">
                <a:solidFill>
                  <a:srgbClr val="FFFFFF"/>
                </a:solidFill>
                <a:latin typeface="MS PGothic" panose="020B0600070205080204" pitchFamily="34" charset="-128"/>
                <a:ea typeface="MS PGothic" panose="020B0600070205080204" pitchFamily="34" charset="-128"/>
              </a:rPr>
              <a:t>アーク型</a:t>
            </a:r>
          </a:p>
        </p:txBody>
      </p:sp>
      <p:grpSp>
        <p:nvGrpSpPr>
          <p:cNvPr id="125" name="グループ化 124">
            <a:extLst>
              <a:ext uri="{FF2B5EF4-FFF2-40B4-BE49-F238E27FC236}">
                <a16:creationId xmlns:a16="http://schemas.microsoft.com/office/drawing/2014/main" id="{412E831F-6D1D-F972-380A-BE516AA2D459}"/>
              </a:ext>
            </a:extLst>
          </p:cNvPr>
          <p:cNvGrpSpPr>
            <a:grpSpLocks noGrp="1" noUngrp="1" noRot="1" noMove="1" noResize="1"/>
          </p:cNvGrpSpPr>
          <p:nvPr/>
        </p:nvGrpSpPr>
        <p:grpSpPr>
          <a:xfrm>
            <a:off x="2922306" y="6495908"/>
            <a:ext cx="3761611" cy="3711895"/>
            <a:chOff x="3511586" y="6603501"/>
            <a:chExt cx="3246335" cy="3246335"/>
          </a:xfrm>
        </p:grpSpPr>
        <p:grpSp>
          <p:nvGrpSpPr>
            <p:cNvPr id="123" name="グループ化 122">
              <a:extLst>
                <a:ext uri="{FF2B5EF4-FFF2-40B4-BE49-F238E27FC236}">
                  <a16:creationId xmlns:a16="http://schemas.microsoft.com/office/drawing/2014/main" id="{FD67375A-10ED-1B2A-F235-244B45F807F1}"/>
                </a:ext>
              </a:extLst>
            </p:cNvPr>
            <p:cNvGrpSpPr>
              <a:grpSpLocks noGrp="1" noUngrp="1" noRot="1" noMove="1" noResize="1"/>
            </p:cNvGrpSpPr>
            <p:nvPr/>
          </p:nvGrpSpPr>
          <p:grpSpPr>
            <a:xfrm>
              <a:off x="3754541" y="6649167"/>
              <a:ext cx="2706689" cy="1540634"/>
              <a:chOff x="3754541" y="6649167"/>
              <a:chExt cx="2706689" cy="1540634"/>
            </a:xfrm>
          </p:grpSpPr>
          <p:sp>
            <p:nvSpPr>
              <p:cNvPr id="66" name="Freeform 8">
                <a:extLst>
                  <a:ext uri="{FF2B5EF4-FFF2-40B4-BE49-F238E27FC236}">
                    <a16:creationId xmlns:a16="http://schemas.microsoft.com/office/drawing/2014/main" id="{0323B120-E239-5377-BE16-928EE063B30E}"/>
                  </a:ext>
                </a:extLst>
              </p:cNvPr>
              <p:cNvSpPr>
                <a:spLocks noGrp="1" noRot="1" noMove="1" noResize="1" noEditPoints="1" noAdjustHandles="1" noChangeArrowheads="1" noChangeShapeType="1"/>
              </p:cNvSpPr>
              <p:nvPr/>
            </p:nvSpPr>
            <p:spPr bwMode="auto">
              <a:xfrm>
                <a:off x="3754541" y="6649167"/>
                <a:ext cx="2706689" cy="1540634"/>
              </a:xfrm>
              <a:custGeom>
                <a:avLst/>
                <a:gdLst>
                  <a:gd name="T0" fmla="*/ 0 w 1328"/>
                  <a:gd name="T1" fmla="*/ 2147483647 h 728"/>
                  <a:gd name="T2" fmla="*/ 2147483647 w 1328"/>
                  <a:gd name="T3" fmla="*/ 2147483647 h 728"/>
                  <a:gd name="T4" fmla="*/ 2147483647 w 1328"/>
                  <a:gd name="T5" fmla="*/ 2147483647 h 728"/>
                  <a:gd name="T6" fmla="*/ 2147483647 w 1328"/>
                  <a:gd name="T7" fmla="*/ 2147483647 h 728"/>
                  <a:gd name="T8" fmla="*/ 2147483647 w 1328"/>
                  <a:gd name="T9" fmla="*/ 2147483647 h 728"/>
                  <a:gd name="T10" fmla="*/ 2147483647 w 1328"/>
                  <a:gd name="T11" fmla="*/ 2147483647 h 728"/>
                  <a:gd name="T12" fmla="*/ 2147483647 w 1328"/>
                  <a:gd name="T13" fmla="*/ 0 h 728"/>
                  <a:gd name="T14" fmla="*/ 2147483647 w 1328"/>
                  <a:gd name="T15" fmla="*/ 2147483647 h 728"/>
                  <a:gd name="T16" fmla="*/ 2147483647 w 1328"/>
                  <a:gd name="T17" fmla="*/ 2147483647 h 728"/>
                  <a:gd name="T18" fmla="*/ 2147483647 w 1328"/>
                  <a:gd name="T19" fmla="*/ 2147483647 h 728"/>
                  <a:gd name="T20" fmla="*/ 2147483647 w 1328"/>
                  <a:gd name="T21" fmla="*/ 2147483647 h 728"/>
                  <a:gd name="T22" fmla="*/ 2147483647 w 1328"/>
                  <a:gd name="T23" fmla="*/ 2147483647 h 728"/>
                  <a:gd name="T24" fmla="*/ 2147483647 w 1328"/>
                  <a:gd name="T25" fmla="*/ 2147483647 h 728"/>
                  <a:gd name="T26" fmla="*/ 2147483647 w 1328"/>
                  <a:gd name="T27" fmla="*/ 2147483647 h 728"/>
                  <a:gd name="T28" fmla="*/ 2147483647 w 1328"/>
                  <a:gd name="T29" fmla="*/ 2147483647 h 728"/>
                  <a:gd name="T30" fmla="*/ 2147483647 w 1328"/>
                  <a:gd name="T31" fmla="*/ 2147483647 h 728"/>
                  <a:gd name="T32" fmla="*/ 2147483647 w 1328"/>
                  <a:gd name="T33" fmla="*/ 2147483647 h 728"/>
                  <a:gd name="T34" fmla="*/ 0 w 1328"/>
                  <a:gd name="T35" fmla="*/ 2147483647 h 72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328"/>
                  <a:gd name="T55" fmla="*/ 0 h 728"/>
                  <a:gd name="T56" fmla="*/ 1328 w 1328"/>
                  <a:gd name="T57" fmla="*/ 728 h 72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328" h="728">
                    <a:moveTo>
                      <a:pt x="0" y="424"/>
                    </a:moveTo>
                    <a:lnTo>
                      <a:pt x="72" y="304"/>
                    </a:lnTo>
                    <a:lnTo>
                      <a:pt x="168" y="192"/>
                    </a:lnTo>
                    <a:lnTo>
                      <a:pt x="280" y="112"/>
                    </a:lnTo>
                    <a:lnTo>
                      <a:pt x="408" y="48"/>
                    </a:lnTo>
                    <a:lnTo>
                      <a:pt x="536" y="8"/>
                    </a:lnTo>
                    <a:lnTo>
                      <a:pt x="680" y="0"/>
                    </a:lnTo>
                    <a:lnTo>
                      <a:pt x="824" y="16"/>
                    </a:lnTo>
                    <a:lnTo>
                      <a:pt x="960" y="56"/>
                    </a:lnTo>
                    <a:lnTo>
                      <a:pt x="1080" y="128"/>
                    </a:lnTo>
                    <a:lnTo>
                      <a:pt x="1184" y="208"/>
                    </a:lnTo>
                    <a:lnTo>
                      <a:pt x="1264" y="312"/>
                    </a:lnTo>
                    <a:lnTo>
                      <a:pt x="1328" y="424"/>
                    </a:lnTo>
                    <a:lnTo>
                      <a:pt x="664" y="728"/>
                    </a:lnTo>
                    <a:lnTo>
                      <a:pt x="0" y="424"/>
                    </a:lnTo>
                    <a:close/>
                  </a:path>
                </a:pathLst>
              </a:custGeom>
              <a:noFill/>
              <a:ln w="38100">
                <a:noFill/>
              </a:ln>
            </p:spPr>
            <p:txBody>
              <a:bodyPr/>
              <a:lstStyle/>
              <a:p>
                <a:pPr defTabSz="1371417" fontAlgn="base">
                  <a:spcBef>
                    <a:spcPct val="0"/>
                  </a:spcBef>
                  <a:spcAft>
                    <a:spcPct val="0"/>
                  </a:spcAft>
                  <a:defRPr/>
                </a:pPr>
                <a:endParaRPr lang="ja-JP" altLang="en-US" sz="5230" dirty="0">
                  <a:solidFill>
                    <a:srgbClr val="FFFFFF"/>
                  </a:solidFill>
                  <a:latin typeface="Garamond" pitchFamily="18" charset="0"/>
                  <a:ea typeface="Noto Sans JP" panose="020B0200000000000000" pitchFamily="50" charset="-128"/>
                </a:endParaRPr>
              </a:p>
            </p:txBody>
          </p:sp>
          <p:sp>
            <p:nvSpPr>
              <p:cNvPr id="67" name="Line 20">
                <a:extLst>
                  <a:ext uri="{FF2B5EF4-FFF2-40B4-BE49-F238E27FC236}">
                    <a16:creationId xmlns:a16="http://schemas.microsoft.com/office/drawing/2014/main" id="{E1BC9FAA-E638-6F43-047B-30ECAC6C5815}"/>
                  </a:ext>
                </a:extLst>
              </p:cNvPr>
              <p:cNvSpPr>
                <a:spLocks noGrp="1" noRot="1" noMove="1" noResize="1" noEditPoints="1" noAdjustHandles="1" noChangeArrowheads="1" noChangeShapeType="1"/>
              </p:cNvSpPr>
              <p:nvPr/>
            </p:nvSpPr>
            <p:spPr bwMode="auto">
              <a:xfrm>
                <a:off x="4031772" y="7258649"/>
                <a:ext cx="294160" cy="321671"/>
              </a:xfrm>
              <a:prstGeom prst="line">
                <a:avLst/>
              </a:prstGeom>
              <a:noFill/>
              <a:ln w="38100">
                <a:solidFill>
                  <a:schemeClr val="tx1"/>
                </a:solidFill>
                <a:round/>
                <a:headEnd/>
                <a:tailEnd type="triangle"/>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defRPr/>
                </a:pPr>
                <a:endParaRPr lang="ja-JP" altLang="en-US" sz="5230" dirty="0">
                  <a:solidFill>
                    <a:srgbClr val="FFFFFF"/>
                  </a:solidFill>
                  <a:latin typeface="Garamond" pitchFamily="18" charset="0"/>
                  <a:ea typeface="Noto Sans JP" panose="020B0200000000000000" pitchFamily="50" charset="-128"/>
                </a:endParaRPr>
              </a:p>
            </p:txBody>
          </p:sp>
          <p:sp>
            <p:nvSpPr>
              <p:cNvPr id="68" name="Line 23">
                <a:extLst>
                  <a:ext uri="{FF2B5EF4-FFF2-40B4-BE49-F238E27FC236}">
                    <a16:creationId xmlns:a16="http://schemas.microsoft.com/office/drawing/2014/main" id="{DAE50457-C1E4-0126-1E0A-73DDC02DEF89}"/>
                  </a:ext>
                </a:extLst>
              </p:cNvPr>
              <p:cNvSpPr>
                <a:spLocks noGrp="1" noRot="1" noMove="1" noResize="1" noEditPoints="1" noAdjustHandles="1" noChangeArrowheads="1" noChangeShapeType="1"/>
              </p:cNvSpPr>
              <p:nvPr/>
            </p:nvSpPr>
            <p:spPr bwMode="auto">
              <a:xfrm>
                <a:off x="5108947" y="6750747"/>
                <a:ext cx="2116" cy="558691"/>
              </a:xfrm>
              <a:prstGeom prst="line">
                <a:avLst/>
              </a:prstGeom>
              <a:noFill/>
              <a:ln w="38100">
                <a:solidFill>
                  <a:schemeClr val="tx1"/>
                </a:solidFill>
                <a:round/>
                <a:headEnd/>
                <a:tailEnd type="triangle"/>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defRPr/>
                </a:pPr>
                <a:endParaRPr lang="ja-JP" altLang="en-US" sz="5230" dirty="0">
                  <a:solidFill>
                    <a:srgbClr val="FFFFFF"/>
                  </a:solidFill>
                  <a:latin typeface="Garamond" pitchFamily="18" charset="0"/>
                  <a:ea typeface="Noto Sans JP" panose="020B0200000000000000" pitchFamily="50" charset="-128"/>
                </a:endParaRPr>
              </a:p>
            </p:txBody>
          </p:sp>
          <p:sp>
            <p:nvSpPr>
              <p:cNvPr id="69" name="Line 24">
                <a:extLst>
                  <a:ext uri="{FF2B5EF4-FFF2-40B4-BE49-F238E27FC236}">
                    <a16:creationId xmlns:a16="http://schemas.microsoft.com/office/drawing/2014/main" id="{08235AF4-8754-933C-5159-8682D9E4CA81}"/>
                  </a:ext>
                </a:extLst>
              </p:cNvPr>
              <p:cNvSpPr>
                <a:spLocks noGrp="1" noRot="1" noMove="1" noResize="1" noEditPoints="1" noAdjustHandles="1" noChangeArrowheads="1" noChangeShapeType="1"/>
              </p:cNvSpPr>
              <p:nvPr/>
            </p:nvSpPr>
            <p:spPr bwMode="auto">
              <a:xfrm flipH="1">
                <a:off x="5875028" y="7258649"/>
                <a:ext cx="277229" cy="287811"/>
              </a:xfrm>
              <a:prstGeom prst="line">
                <a:avLst/>
              </a:prstGeom>
              <a:noFill/>
              <a:ln w="38100">
                <a:solidFill>
                  <a:schemeClr val="tx1"/>
                </a:solidFill>
                <a:round/>
                <a:headEnd/>
                <a:tailEnd type="triangle"/>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defRPr/>
                </a:pPr>
                <a:endParaRPr lang="ja-JP" altLang="en-US" sz="5230" dirty="0">
                  <a:solidFill>
                    <a:srgbClr val="FFFFFF"/>
                  </a:solidFill>
                  <a:latin typeface="Garamond" pitchFamily="18" charset="0"/>
                  <a:ea typeface="Noto Sans JP" panose="020B0200000000000000" pitchFamily="50" charset="-128"/>
                </a:endParaRPr>
              </a:p>
            </p:txBody>
          </p:sp>
          <p:sp>
            <p:nvSpPr>
              <p:cNvPr id="70" name="Line 27">
                <a:extLst>
                  <a:ext uri="{FF2B5EF4-FFF2-40B4-BE49-F238E27FC236}">
                    <a16:creationId xmlns:a16="http://schemas.microsoft.com/office/drawing/2014/main" id="{83C8181F-771D-2E3D-37B5-95E1459A7BE1}"/>
                  </a:ext>
                </a:extLst>
              </p:cNvPr>
              <p:cNvSpPr>
                <a:spLocks noGrp="1" noRot="1" noMove="1" noResize="1" noEditPoints="1" noAdjustHandles="1" noChangeArrowheads="1" noChangeShapeType="1"/>
              </p:cNvSpPr>
              <p:nvPr/>
            </p:nvSpPr>
            <p:spPr bwMode="auto">
              <a:xfrm>
                <a:off x="4505811" y="6886188"/>
                <a:ext cx="211625" cy="507901"/>
              </a:xfrm>
              <a:prstGeom prst="line">
                <a:avLst/>
              </a:prstGeom>
              <a:noFill/>
              <a:ln w="38100">
                <a:solidFill>
                  <a:schemeClr val="tx1"/>
                </a:solidFill>
                <a:round/>
                <a:headEnd/>
                <a:tailEnd type="triangle"/>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defRPr/>
                </a:pPr>
                <a:endParaRPr lang="ja-JP" altLang="en-US" sz="5230" dirty="0">
                  <a:solidFill>
                    <a:srgbClr val="FFFFFF"/>
                  </a:solidFill>
                  <a:latin typeface="Garamond" pitchFamily="18" charset="0"/>
                  <a:ea typeface="Noto Sans JP" panose="020B0200000000000000" pitchFamily="50" charset="-128"/>
                </a:endParaRPr>
              </a:p>
            </p:txBody>
          </p:sp>
          <p:sp>
            <p:nvSpPr>
              <p:cNvPr id="71" name="Line 28">
                <a:extLst>
                  <a:ext uri="{FF2B5EF4-FFF2-40B4-BE49-F238E27FC236}">
                    <a16:creationId xmlns:a16="http://schemas.microsoft.com/office/drawing/2014/main" id="{7F58A24C-9376-F886-AA42-D9D701367BE7}"/>
                  </a:ext>
                </a:extLst>
              </p:cNvPr>
              <p:cNvSpPr>
                <a:spLocks noGrp="1" noRot="1" noMove="1" noResize="1" noEditPoints="1" noAdjustHandles="1" noChangeArrowheads="1" noChangeShapeType="1"/>
              </p:cNvSpPr>
              <p:nvPr/>
            </p:nvSpPr>
            <p:spPr bwMode="auto">
              <a:xfrm flipH="1">
                <a:off x="5515265" y="6920048"/>
                <a:ext cx="228555" cy="474041"/>
              </a:xfrm>
              <a:prstGeom prst="line">
                <a:avLst/>
              </a:prstGeom>
              <a:noFill/>
              <a:ln w="38100">
                <a:solidFill>
                  <a:schemeClr val="tx1"/>
                </a:solidFill>
                <a:round/>
                <a:headEnd/>
                <a:tailEnd type="triangle"/>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defRPr/>
                </a:pPr>
                <a:endParaRPr lang="ja-JP" altLang="en-US" sz="5230" dirty="0">
                  <a:solidFill>
                    <a:srgbClr val="FFFFFF"/>
                  </a:solidFill>
                  <a:latin typeface="Garamond" pitchFamily="18" charset="0"/>
                  <a:ea typeface="Noto Sans JP" panose="020B0200000000000000" pitchFamily="50" charset="-128"/>
                </a:endParaRPr>
              </a:p>
            </p:txBody>
          </p:sp>
        </p:grpSp>
        <p:sp>
          <p:nvSpPr>
            <p:cNvPr id="65" name="円弧 64">
              <a:extLst>
                <a:ext uri="{FF2B5EF4-FFF2-40B4-BE49-F238E27FC236}">
                  <a16:creationId xmlns:a16="http://schemas.microsoft.com/office/drawing/2014/main" id="{3673609C-0206-E279-E0EC-D678A635CEA8}"/>
                </a:ext>
              </a:extLst>
            </p:cNvPr>
            <p:cNvSpPr>
              <a:spLocks noGrp="1" noRot="1" noMove="1" noResize="1" noEditPoints="1" noAdjustHandles="1" noChangeArrowheads="1" noChangeShapeType="1"/>
            </p:cNvSpPr>
            <p:nvPr/>
          </p:nvSpPr>
          <p:spPr>
            <a:xfrm>
              <a:off x="3511586" y="6603501"/>
              <a:ext cx="3246335" cy="3246335"/>
            </a:xfrm>
            <a:prstGeom prst="arc">
              <a:avLst>
                <a:gd name="adj1" fmla="val 12363405"/>
                <a:gd name="adj2" fmla="val 20066043"/>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1371417" fontAlgn="base">
                <a:spcBef>
                  <a:spcPct val="0"/>
                </a:spcBef>
                <a:spcAft>
                  <a:spcPct val="0"/>
                </a:spcAft>
                <a:defRPr/>
              </a:pPr>
              <a:endParaRPr lang="ja-JP" altLang="en-US" sz="5230" dirty="0">
                <a:solidFill>
                  <a:srgbClr val="FFFFFF"/>
                </a:solidFill>
                <a:latin typeface="Calibri"/>
                <a:ea typeface="Noto Sans JP" panose="020B0200000000000000" pitchFamily="50" charset="-128"/>
              </a:endParaRPr>
            </a:p>
          </p:txBody>
        </p:sp>
      </p:grpSp>
      <p:sp>
        <p:nvSpPr>
          <p:cNvPr id="74" name="Rectangle 59">
            <a:extLst>
              <a:ext uri="{FF2B5EF4-FFF2-40B4-BE49-F238E27FC236}">
                <a16:creationId xmlns:a16="http://schemas.microsoft.com/office/drawing/2014/main" id="{3CE97B56-EF2A-C6AD-C32C-DDCFA52447DA}"/>
              </a:ext>
            </a:extLst>
          </p:cNvPr>
          <p:cNvSpPr>
            <a:spLocks noGrp="1" noRot="1" noMove="1" noResize="1" noEditPoints="1" noAdjustHandles="1" noChangeArrowheads="1" noChangeShapeType="1"/>
          </p:cNvSpPr>
          <p:nvPr/>
        </p:nvSpPr>
        <p:spPr bwMode="auto">
          <a:xfrm>
            <a:off x="7589977" y="4856360"/>
            <a:ext cx="3052118" cy="553998"/>
          </a:xfrm>
          <a:prstGeom prst="rect">
            <a:avLst/>
          </a:prstGeom>
          <a:noFill/>
          <a:ln w="38100">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lgn="ctr" defTabSz="1371417" fontAlgn="base">
              <a:spcBef>
                <a:spcPct val="0"/>
              </a:spcBef>
              <a:spcAft>
                <a:spcPct val="0"/>
              </a:spcAft>
            </a:pPr>
            <a:r>
              <a:rPr lang="ja-JP" altLang="en-US" sz="3600" b="1" dirty="0">
                <a:solidFill>
                  <a:srgbClr val="FFFFFF"/>
                </a:solidFill>
                <a:latin typeface="MS PGothic" panose="020B0600070205080204" pitchFamily="34" charset="-128"/>
                <a:ea typeface="MS PGothic" panose="020B0600070205080204" pitchFamily="34" charset="-128"/>
              </a:rPr>
              <a:t>コンベックス型</a:t>
            </a:r>
          </a:p>
        </p:txBody>
      </p:sp>
      <p:grpSp>
        <p:nvGrpSpPr>
          <p:cNvPr id="119" name="グループ化 118">
            <a:extLst>
              <a:ext uri="{FF2B5EF4-FFF2-40B4-BE49-F238E27FC236}">
                <a16:creationId xmlns:a16="http://schemas.microsoft.com/office/drawing/2014/main" id="{B785CBD8-F1DB-76EE-E7C9-1306E1AEE9B3}"/>
              </a:ext>
            </a:extLst>
          </p:cNvPr>
          <p:cNvGrpSpPr>
            <a:grpSpLocks noGrp="1" noUngrp="1" noRot="1" noMove="1" noResize="1"/>
          </p:cNvGrpSpPr>
          <p:nvPr/>
        </p:nvGrpSpPr>
        <p:grpSpPr>
          <a:xfrm>
            <a:off x="6950761" y="354904"/>
            <a:ext cx="4330550" cy="4275165"/>
            <a:chOff x="6950761" y="415864"/>
            <a:chExt cx="4330550" cy="4275165"/>
          </a:xfrm>
        </p:grpSpPr>
        <p:sp>
          <p:nvSpPr>
            <p:cNvPr id="75" name="Line 110">
              <a:extLst>
                <a:ext uri="{FF2B5EF4-FFF2-40B4-BE49-F238E27FC236}">
                  <a16:creationId xmlns:a16="http://schemas.microsoft.com/office/drawing/2014/main" id="{E578E3E2-0435-AAA9-BB7D-29E91DBA2EBE}"/>
                </a:ext>
              </a:extLst>
            </p:cNvPr>
            <p:cNvSpPr>
              <a:spLocks noGrp="1" noRot="1" noMove="1" noResize="1" noEditPoints="1" noAdjustHandles="1" noChangeArrowheads="1" noChangeShapeType="1"/>
            </p:cNvSpPr>
            <p:nvPr/>
          </p:nvSpPr>
          <p:spPr bwMode="auto">
            <a:xfrm flipH="1">
              <a:off x="7666914" y="3605242"/>
              <a:ext cx="507901" cy="711062"/>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defRPr/>
              </a:pPr>
              <a:endParaRPr lang="ja-JP" altLang="en-US" sz="5230" dirty="0">
                <a:solidFill>
                  <a:srgbClr val="FFFFFF"/>
                </a:solidFill>
                <a:latin typeface="Garamond" pitchFamily="18" charset="0"/>
                <a:ea typeface="Noto Sans JP" panose="020B0200000000000000" pitchFamily="50" charset="-128"/>
              </a:endParaRPr>
            </a:p>
          </p:txBody>
        </p:sp>
        <p:sp>
          <p:nvSpPr>
            <p:cNvPr id="76" name="Line 112">
              <a:extLst>
                <a:ext uri="{FF2B5EF4-FFF2-40B4-BE49-F238E27FC236}">
                  <a16:creationId xmlns:a16="http://schemas.microsoft.com/office/drawing/2014/main" id="{170FBE49-4BA1-8C75-F10E-AABCB2C748CC}"/>
                </a:ext>
              </a:extLst>
            </p:cNvPr>
            <p:cNvSpPr>
              <a:spLocks noGrp="1" noRot="1" noMove="1" noResize="1" noEditPoints="1" noAdjustHandles="1" noChangeArrowheads="1" noChangeShapeType="1"/>
            </p:cNvSpPr>
            <p:nvPr/>
          </p:nvSpPr>
          <p:spPr bwMode="auto">
            <a:xfrm flipH="1">
              <a:off x="8555740" y="3867757"/>
              <a:ext cx="203160" cy="812642"/>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defRPr/>
              </a:pPr>
              <a:endParaRPr lang="ja-JP" altLang="en-US" sz="5230" dirty="0">
                <a:solidFill>
                  <a:srgbClr val="FFFFFF"/>
                </a:solidFill>
                <a:latin typeface="Garamond" pitchFamily="18" charset="0"/>
                <a:ea typeface="Noto Sans JP" panose="020B0200000000000000" pitchFamily="50" charset="-128"/>
              </a:endParaRPr>
            </a:p>
          </p:txBody>
        </p:sp>
        <p:sp>
          <p:nvSpPr>
            <p:cNvPr id="77" name="Line 113">
              <a:extLst>
                <a:ext uri="{FF2B5EF4-FFF2-40B4-BE49-F238E27FC236}">
                  <a16:creationId xmlns:a16="http://schemas.microsoft.com/office/drawing/2014/main" id="{57D62653-3CC9-CF72-A9DD-2427882EE18D}"/>
                </a:ext>
              </a:extLst>
            </p:cNvPr>
            <p:cNvSpPr>
              <a:spLocks noGrp="1" noRot="1" noMove="1" noResize="1" noEditPoints="1" noAdjustHandles="1" noChangeArrowheads="1" noChangeShapeType="1"/>
            </p:cNvSpPr>
            <p:nvPr/>
          </p:nvSpPr>
          <p:spPr bwMode="auto">
            <a:xfrm>
              <a:off x="10070979" y="3605242"/>
              <a:ext cx="524831" cy="711062"/>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defRPr/>
              </a:pPr>
              <a:endParaRPr lang="ja-JP" altLang="en-US" sz="5230" dirty="0">
                <a:solidFill>
                  <a:srgbClr val="FFFFFF"/>
                </a:solidFill>
                <a:latin typeface="Garamond" pitchFamily="18" charset="0"/>
                <a:ea typeface="Noto Sans JP" panose="020B0200000000000000" pitchFamily="50" charset="-128"/>
              </a:endParaRPr>
            </a:p>
          </p:txBody>
        </p:sp>
        <p:sp>
          <p:nvSpPr>
            <p:cNvPr id="78" name="Line 114">
              <a:extLst>
                <a:ext uri="{FF2B5EF4-FFF2-40B4-BE49-F238E27FC236}">
                  <a16:creationId xmlns:a16="http://schemas.microsoft.com/office/drawing/2014/main" id="{B751CE48-8770-FC18-5220-DBFFBFE518D9}"/>
                </a:ext>
              </a:extLst>
            </p:cNvPr>
            <p:cNvSpPr>
              <a:spLocks noGrp="1" noRot="1" noMove="1" noResize="1" noEditPoints="1" noAdjustHandles="1" noChangeArrowheads="1" noChangeShapeType="1"/>
            </p:cNvSpPr>
            <p:nvPr/>
          </p:nvSpPr>
          <p:spPr bwMode="auto">
            <a:xfrm>
              <a:off x="9423935" y="3878387"/>
              <a:ext cx="172474" cy="812642"/>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defRPr/>
              </a:pPr>
              <a:endParaRPr lang="ja-JP" altLang="en-US" sz="5230" dirty="0">
                <a:solidFill>
                  <a:srgbClr val="FFFFFF"/>
                </a:solidFill>
                <a:latin typeface="Garamond" pitchFamily="18" charset="0"/>
                <a:ea typeface="Noto Sans JP" panose="020B0200000000000000" pitchFamily="50" charset="-128"/>
              </a:endParaRPr>
            </a:p>
          </p:txBody>
        </p:sp>
        <p:sp>
          <p:nvSpPr>
            <p:cNvPr id="79" name="円弧 78">
              <a:extLst>
                <a:ext uri="{FF2B5EF4-FFF2-40B4-BE49-F238E27FC236}">
                  <a16:creationId xmlns:a16="http://schemas.microsoft.com/office/drawing/2014/main" id="{ADA4282B-A060-A1E8-E85C-3A7A6E78DA8C}"/>
                </a:ext>
              </a:extLst>
            </p:cNvPr>
            <p:cNvSpPr>
              <a:spLocks noGrp="1" noRot="1" noMove="1" noResize="1" noEditPoints="1" noAdjustHandles="1" noChangeArrowheads="1" noChangeShapeType="1"/>
            </p:cNvSpPr>
            <p:nvPr/>
          </p:nvSpPr>
          <p:spPr>
            <a:xfrm flipV="1">
              <a:off x="7472219" y="415864"/>
              <a:ext cx="3246334" cy="3246335"/>
            </a:xfrm>
            <a:prstGeom prst="arc">
              <a:avLst>
                <a:gd name="adj1" fmla="val 12363405"/>
                <a:gd name="adj2" fmla="val 20066043"/>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1371417" fontAlgn="base">
                <a:spcBef>
                  <a:spcPct val="0"/>
                </a:spcBef>
                <a:spcAft>
                  <a:spcPct val="0"/>
                </a:spcAft>
                <a:defRPr/>
              </a:pPr>
              <a:endParaRPr lang="ja-JP" altLang="en-US" sz="5230" dirty="0">
                <a:solidFill>
                  <a:srgbClr val="FFFFFF"/>
                </a:solidFill>
                <a:latin typeface="Calibri"/>
                <a:ea typeface="Noto Sans JP" panose="020B0200000000000000" pitchFamily="50" charset="-128"/>
              </a:endParaRPr>
            </a:p>
          </p:txBody>
        </p:sp>
        <p:sp>
          <p:nvSpPr>
            <p:cNvPr id="80" name="Line 113">
              <a:extLst>
                <a:ext uri="{FF2B5EF4-FFF2-40B4-BE49-F238E27FC236}">
                  <a16:creationId xmlns:a16="http://schemas.microsoft.com/office/drawing/2014/main" id="{01C6D398-7129-0574-C94F-AB5E7045A326}"/>
                </a:ext>
              </a:extLst>
            </p:cNvPr>
            <p:cNvSpPr>
              <a:spLocks noGrp="1" noRot="1" noMove="1" noResize="1" noEditPoints="1" noAdjustHandles="1" noChangeArrowheads="1" noChangeShapeType="1"/>
            </p:cNvSpPr>
            <p:nvPr/>
          </p:nvSpPr>
          <p:spPr bwMode="auto">
            <a:xfrm flipH="1">
              <a:off x="6950761" y="3217967"/>
              <a:ext cx="756363" cy="482506"/>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defRPr/>
              </a:pPr>
              <a:endParaRPr lang="ja-JP" altLang="en-US" sz="5230" dirty="0">
                <a:solidFill>
                  <a:srgbClr val="FFFFFF"/>
                </a:solidFill>
                <a:latin typeface="Garamond" pitchFamily="18" charset="0"/>
                <a:ea typeface="Noto Sans JP" panose="020B0200000000000000" pitchFamily="50" charset="-128"/>
              </a:endParaRPr>
            </a:p>
          </p:txBody>
        </p:sp>
        <p:sp>
          <p:nvSpPr>
            <p:cNvPr id="81" name="Line 113">
              <a:extLst>
                <a:ext uri="{FF2B5EF4-FFF2-40B4-BE49-F238E27FC236}">
                  <a16:creationId xmlns:a16="http://schemas.microsoft.com/office/drawing/2014/main" id="{1BAD5D3B-3798-06E7-3F92-CEE9C490E06D}"/>
                </a:ext>
              </a:extLst>
            </p:cNvPr>
            <p:cNvSpPr>
              <a:spLocks noGrp="1" noRot="1" noMove="1" noResize="1" noEditPoints="1" noAdjustHandles="1" noChangeArrowheads="1" noChangeShapeType="1"/>
            </p:cNvSpPr>
            <p:nvPr/>
          </p:nvSpPr>
          <p:spPr bwMode="auto">
            <a:xfrm>
              <a:off x="10536556" y="3173526"/>
              <a:ext cx="744755" cy="524831"/>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defRPr/>
              </a:pPr>
              <a:endParaRPr lang="ja-JP" altLang="en-US" sz="5230" dirty="0">
                <a:solidFill>
                  <a:srgbClr val="FFFFFF"/>
                </a:solidFill>
                <a:latin typeface="Garamond" pitchFamily="18" charset="0"/>
                <a:ea typeface="Noto Sans JP" panose="020B0200000000000000" pitchFamily="50" charset="-128"/>
              </a:endParaRPr>
            </a:p>
          </p:txBody>
        </p:sp>
      </p:grpSp>
      <p:sp>
        <p:nvSpPr>
          <p:cNvPr id="88" name="Rectangle 61">
            <a:extLst>
              <a:ext uri="{FF2B5EF4-FFF2-40B4-BE49-F238E27FC236}">
                <a16:creationId xmlns:a16="http://schemas.microsoft.com/office/drawing/2014/main" id="{F61BE7F5-EB11-5703-E013-11933898A288}"/>
              </a:ext>
            </a:extLst>
          </p:cNvPr>
          <p:cNvSpPr>
            <a:spLocks noGrp="1" noRot="1" noMove="1" noResize="1" noEditPoints="1" noAdjustHandles="1" noChangeArrowheads="1" noChangeShapeType="1"/>
          </p:cNvSpPr>
          <p:nvPr/>
        </p:nvSpPr>
        <p:spPr bwMode="auto">
          <a:xfrm>
            <a:off x="12656775" y="4856360"/>
            <a:ext cx="1744067" cy="553998"/>
          </a:xfrm>
          <a:prstGeom prst="rect">
            <a:avLst/>
          </a:prstGeom>
          <a:noFill/>
          <a:ln w="38100">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lgn="ctr" defTabSz="1371417" fontAlgn="base">
              <a:spcBef>
                <a:spcPct val="0"/>
              </a:spcBef>
              <a:spcAft>
                <a:spcPct val="0"/>
              </a:spcAft>
            </a:pPr>
            <a:r>
              <a:rPr lang="ja-JP" altLang="en-US" sz="3600" b="1" dirty="0">
                <a:solidFill>
                  <a:srgbClr val="FFFFFF"/>
                </a:solidFill>
                <a:latin typeface="MS PGothic" panose="020B0600070205080204" pitchFamily="34" charset="-128"/>
                <a:ea typeface="MS PGothic" panose="020B0600070205080204" pitchFamily="34" charset="-128"/>
              </a:rPr>
              <a:t>セクタ型</a:t>
            </a:r>
          </a:p>
        </p:txBody>
      </p:sp>
      <p:grpSp>
        <p:nvGrpSpPr>
          <p:cNvPr id="120" name="グループ化 119">
            <a:extLst>
              <a:ext uri="{FF2B5EF4-FFF2-40B4-BE49-F238E27FC236}">
                <a16:creationId xmlns:a16="http://schemas.microsoft.com/office/drawing/2014/main" id="{FC0E88F2-9F38-BA8E-1872-26A2B17664B0}"/>
              </a:ext>
            </a:extLst>
          </p:cNvPr>
          <p:cNvGrpSpPr>
            <a:grpSpLocks noGrp="1" noUngrp="1" noRot="1" noMove="1" noResize="1"/>
          </p:cNvGrpSpPr>
          <p:nvPr/>
        </p:nvGrpSpPr>
        <p:grpSpPr>
          <a:xfrm>
            <a:off x="12389036" y="2438661"/>
            <a:ext cx="2279544" cy="1770130"/>
            <a:chOff x="12290486" y="3077265"/>
            <a:chExt cx="1417894" cy="1192485"/>
          </a:xfrm>
        </p:grpSpPr>
        <p:sp>
          <p:nvSpPr>
            <p:cNvPr id="83" name="Line 31">
              <a:extLst>
                <a:ext uri="{FF2B5EF4-FFF2-40B4-BE49-F238E27FC236}">
                  <a16:creationId xmlns:a16="http://schemas.microsoft.com/office/drawing/2014/main" id="{FD3E0C98-BF45-28C4-EAEF-CBBB244E4B44}"/>
                </a:ext>
              </a:extLst>
            </p:cNvPr>
            <p:cNvSpPr>
              <a:spLocks noGrp="1" noRot="1" noMove="1" noResize="1" noEditPoints="1" noAdjustHandles="1" noChangeArrowheads="1" noChangeShapeType="1"/>
            </p:cNvSpPr>
            <p:nvPr/>
          </p:nvSpPr>
          <p:spPr bwMode="auto">
            <a:xfrm flipH="1">
              <a:off x="12290486" y="3338598"/>
              <a:ext cx="522714" cy="592551"/>
            </a:xfrm>
            <a:prstGeom prst="line">
              <a:avLst/>
            </a:prstGeom>
            <a:noFill/>
            <a:ln w="38100">
              <a:solidFill>
                <a:schemeClr val="tx1"/>
              </a:solidFill>
              <a:round/>
              <a:headEnd/>
              <a:tailEnd type="triangle"/>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defRPr/>
              </a:pPr>
              <a:endParaRPr lang="ja-JP" altLang="en-US" sz="5230" dirty="0">
                <a:solidFill>
                  <a:srgbClr val="FFFFFF"/>
                </a:solidFill>
                <a:latin typeface="Garamond" pitchFamily="18" charset="0"/>
                <a:ea typeface="Noto Sans JP" panose="020B0200000000000000" pitchFamily="50" charset="-128"/>
              </a:endParaRPr>
            </a:p>
          </p:txBody>
        </p:sp>
        <p:sp>
          <p:nvSpPr>
            <p:cNvPr id="84" name="Line 32">
              <a:extLst>
                <a:ext uri="{FF2B5EF4-FFF2-40B4-BE49-F238E27FC236}">
                  <a16:creationId xmlns:a16="http://schemas.microsoft.com/office/drawing/2014/main" id="{35800F70-6A75-3319-F700-D61736257136}"/>
                </a:ext>
              </a:extLst>
            </p:cNvPr>
            <p:cNvSpPr>
              <a:spLocks noGrp="1" noRot="1" noMove="1" noResize="1" noEditPoints="1" noAdjustHandles="1" noChangeArrowheads="1" noChangeShapeType="1"/>
            </p:cNvSpPr>
            <p:nvPr/>
          </p:nvSpPr>
          <p:spPr bwMode="auto">
            <a:xfrm flipH="1">
              <a:off x="12633319" y="3406318"/>
              <a:ext cx="277229" cy="761852"/>
            </a:xfrm>
            <a:prstGeom prst="line">
              <a:avLst/>
            </a:prstGeom>
            <a:noFill/>
            <a:ln w="38100">
              <a:solidFill>
                <a:schemeClr val="tx1"/>
              </a:solidFill>
              <a:round/>
              <a:headEnd/>
              <a:tailEnd type="triangle"/>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defRPr/>
              </a:pPr>
              <a:endParaRPr lang="ja-JP" altLang="en-US" sz="5230" dirty="0">
                <a:solidFill>
                  <a:srgbClr val="FFFFFF"/>
                </a:solidFill>
                <a:latin typeface="Garamond" pitchFamily="18" charset="0"/>
                <a:ea typeface="Noto Sans JP" panose="020B0200000000000000" pitchFamily="50" charset="-128"/>
              </a:endParaRPr>
            </a:p>
          </p:txBody>
        </p:sp>
        <p:sp>
          <p:nvSpPr>
            <p:cNvPr id="85" name="Line 35">
              <a:extLst>
                <a:ext uri="{FF2B5EF4-FFF2-40B4-BE49-F238E27FC236}">
                  <a16:creationId xmlns:a16="http://schemas.microsoft.com/office/drawing/2014/main" id="{22823162-D78A-9000-26CB-0A0D0BEABC8D}"/>
                </a:ext>
              </a:extLst>
            </p:cNvPr>
            <p:cNvSpPr>
              <a:spLocks noGrp="1" noRot="1" noMove="1" noResize="1" noEditPoints="1" noAdjustHandles="1" noChangeArrowheads="1" noChangeShapeType="1"/>
            </p:cNvSpPr>
            <p:nvPr/>
          </p:nvSpPr>
          <p:spPr bwMode="auto">
            <a:xfrm>
              <a:off x="13007896" y="3423248"/>
              <a:ext cx="2117" cy="846502"/>
            </a:xfrm>
            <a:prstGeom prst="line">
              <a:avLst/>
            </a:prstGeom>
            <a:noFill/>
            <a:ln w="38100">
              <a:solidFill>
                <a:schemeClr val="tx1"/>
              </a:solidFill>
              <a:round/>
              <a:headEnd/>
              <a:tailEnd type="triangle"/>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defRPr/>
              </a:pPr>
              <a:endParaRPr lang="ja-JP" altLang="en-US" sz="5230" dirty="0">
                <a:solidFill>
                  <a:srgbClr val="FFFFFF"/>
                </a:solidFill>
                <a:latin typeface="Garamond" pitchFamily="18" charset="0"/>
                <a:ea typeface="Noto Sans JP" panose="020B0200000000000000" pitchFamily="50" charset="-128"/>
              </a:endParaRPr>
            </a:p>
          </p:txBody>
        </p:sp>
        <p:sp>
          <p:nvSpPr>
            <p:cNvPr id="86" name="Line 36">
              <a:extLst>
                <a:ext uri="{FF2B5EF4-FFF2-40B4-BE49-F238E27FC236}">
                  <a16:creationId xmlns:a16="http://schemas.microsoft.com/office/drawing/2014/main" id="{CF829B62-779B-E124-4E9B-5BFB29D7F0A8}"/>
                </a:ext>
              </a:extLst>
            </p:cNvPr>
            <p:cNvSpPr>
              <a:spLocks noGrp="1" noRot="1" noMove="1" noResize="1" noEditPoints="1" noAdjustHandles="1" noChangeArrowheads="1" noChangeShapeType="1"/>
            </p:cNvSpPr>
            <p:nvPr/>
          </p:nvSpPr>
          <p:spPr bwMode="auto">
            <a:xfrm>
              <a:off x="13105244" y="3406321"/>
              <a:ext cx="247603" cy="681434"/>
            </a:xfrm>
            <a:prstGeom prst="line">
              <a:avLst/>
            </a:prstGeom>
            <a:noFill/>
            <a:ln w="38100">
              <a:solidFill>
                <a:schemeClr val="tx1"/>
              </a:solidFill>
              <a:round/>
              <a:headEnd/>
              <a:tailEnd type="triangle"/>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defRPr/>
              </a:pPr>
              <a:endParaRPr lang="ja-JP" altLang="en-US" sz="5230" dirty="0">
                <a:solidFill>
                  <a:srgbClr val="FFFFFF"/>
                </a:solidFill>
                <a:latin typeface="Garamond" pitchFamily="18" charset="0"/>
                <a:ea typeface="Noto Sans JP" panose="020B0200000000000000" pitchFamily="50" charset="-128"/>
              </a:endParaRPr>
            </a:p>
          </p:txBody>
        </p:sp>
        <p:sp>
          <p:nvSpPr>
            <p:cNvPr id="87" name="Line 40">
              <a:extLst>
                <a:ext uri="{FF2B5EF4-FFF2-40B4-BE49-F238E27FC236}">
                  <a16:creationId xmlns:a16="http://schemas.microsoft.com/office/drawing/2014/main" id="{D31C2E6E-4B7C-8A98-86BC-0EECC8CB45C2}"/>
                </a:ext>
              </a:extLst>
            </p:cNvPr>
            <p:cNvSpPr>
              <a:spLocks noGrp="1" noRot="1" noMove="1" noResize="1" noEditPoints="1" noAdjustHandles="1" noChangeArrowheads="1" noChangeShapeType="1"/>
            </p:cNvSpPr>
            <p:nvPr/>
          </p:nvSpPr>
          <p:spPr bwMode="auto">
            <a:xfrm>
              <a:off x="13170851" y="3338598"/>
              <a:ext cx="537529" cy="626411"/>
            </a:xfrm>
            <a:prstGeom prst="line">
              <a:avLst/>
            </a:prstGeom>
            <a:noFill/>
            <a:ln w="38100">
              <a:solidFill>
                <a:schemeClr val="tx1"/>
              </a:solidFill>
              <a:round/>
              <a:headEnd/>
              <a:tailEnd type="triangle"/>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defRPr/>
              </a:pPr>
              <a:endParaRPr lang="ja-JP" altLang="en-US" sz="5230" dirty="0">
                <a:solidFill>
                  <a:srgbClr val="FFFFFF"/>
                </a:solidFill>
                <a:latin typeface="Garamond" pitchFamily="18" charset="0"/>
                <a:ea typeface="Noto Sans JP" panose="020B0200000000000000" pitchFamily="50" charset="-128"/>
              </a:endParaRPr>
            </a:p>
          </p:txBody>
        </p:sp>
        <p:sp>
          <p:nvSpPr>
            <p:cNvPr id="89" name="円/楕円 42">
              <a:extLst>
                <a:ext uri="{FF2B5EF4-FFF2-40B4-BE49-F238E27FC236}">
                  <a16:creationId xmlns:a16="http://schemas.microsoft.com/office/drawing/2014/main" id="{5AC2C0F2-3E73-C777-D227-722614AB5C47}"/>
                </a:ext>
              </a:extLst>
            </p:cNvPr>
            <p:cNvSpPr>
              <a:spLocks noGrp="1" noRot="1" noMove="1" noResize="1" noEditPoints="1" noAdjustHandles="1" noChangeArrowheads="1" noChangeShapeType="1"/>
            </p:cNvSpPr>
            <p:nvPr/>
          </p:nvSpPr>
          <p:spPr>
            <a:xfrm>
              <a:off x="12876688" y="3077265"/>
              <a:ext cx="245486" cy="24548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417" fontAlgn="base">
                <a:spcBef>
                  <a:spcPct val="0"/>
                </a:spcBef>
                <a:spcAft>
                  <a:spcPct val="0"/>
                </a:spcAft>
                <a:defRPr/>
              </a:pPr>
              <a:endParaRPr lang="ja-JP" altLang="en-US" sz="5230" dirty="0">
                <a:solidFill>
                  <a:srgbClr val="FFFFFF"/>
                </a:solidFill>
                <a:latin typeface="Calibri"/>
                <a:ea typeface="Noto Sans JP" panose="020B0200000000000000" pitchFamily="50" charset="-128"/>
              </a:endParaRPr>
            </a:p>
          </p:txBody>
        </p:sp>
      </p:grpSp>
      <p:sp>
        <p:nvSpPr>
          <p:cNvPr id="99" name="Rectangle 62">
            <a:extLst>
              <a:ext uri="{FF2B5EF4-FFF2-40B4-BE49-F238E27FC236}">
                <a16:creationId xmlns:a16="http://schemas.microsoft.com/office/drawing/2014/main" id="{4EB2A632-002B-E943-0DE6-E143A9143FF7}"/>
              </a:ext>
            </a:extLst>
          </p:cNvPr>
          <p:cNvSpPr>
            <a:spLocks noGrp="1" noRot="1" noMove="1" noResize="1" noEditPoints="1" noAdjustHandles="1" noChangeArrowheads="1" noChangeShapeType="1"/>
          </p:cNvSpPr>
          <p:nvPr/>
        </p:nvSpPr>
        <p:spPr bwMode="auto">
          <a:xfrm>
            <a:off x="7851506" y="8209326"/>
            <a:ext cx="2529060" cy="553998"/>
          </a:xfrm>
          <a:prstGeom prst="rect">
            <a:avLst/>
          </a:prstGeom>
          <a:noFill/>
          <a:ln w="38100">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lgn="ctr" defTabSz="1371417" fontAlgn="base">
              <a:spcBef>
                <a:spcPct val="0"/>
              </a:spcBef>
              <a:spcAft>
                <a:spcPct val="0"/>
              </a:spcAft>
              <a:defRPr/>
            </a:pPr>
            <a:r>
              <a:rPr lang="ja-JP" altLang="en-US" sz="3600" b="1" dirty="0">
                <a:solidFill>
                  <a:srgbClr val="FFFFFF"/>
                </a:solidFill>
                <a:latin typeface="MS PGothic" panose="020B0600070205080204" pitchFamily="34" charset="-128"/>
                <a:ea typeface="MS PGothic" panose="020B0600070205080204" pitchFamily="34" charset="-128"/>
              </a:rPr>
              <a:t>ラジアル型</a:t>
            </a:r>
          </a:p>
        </p:txBody>
      </p:sp>
      <p:grpSp>
        <p:nvGrpSpPr>
          <p:cNvPr id="124" name="グループ化 123">
            <a:extLst>
              <a:ext uri="{FF2B5EF4-FFF2-40B4-BE49-F238E27FC236}">
                <a16:creationId xmlns:a16="http://schemas.microsoft.com/office/drawing/2014/main" id="{96D5AE1B-A47F-6A1B-02F6-86D4C714BD51}"/>
              </a:ext>
            </a:extLst>
          </p:cNvPr>
          <p:cNvGrpSpPr>
            <a:grpSpLocks noGrp="1" noUngrp="1" noRot="1" noMove="1" noResize="1"/>
          </p:cNvGrpSpPr>
          <p:nvPr/>
        </p:nvGrpSpPr>
        <p:grpSpPr>
          <a:xfrm>
            <a:off x="8094761" y="6028548"/>
            <a:ext cx="2004098" cy="2116255"/>
            <a:chOff x="8094761" y="6028548"/>
            <a:chExt cx="2004098" cy="2116255"/>
          </a:xfrm>
        </p:grpSpPr>
        <p:sp>
          <p:nvSpPr>
            <p:cNvPr id="91" name="Line 42">
              <a:extLst>
                <a:ext uri="{FF2B5EF4-FFF2-40B4-BE49-F238E27FC236}">
                  <a16:creationId xmlns:a16="http://schemas.microsoft.com/office/drawing/2014/main" id="{0DE885D4-CAE4-A720-2897-E6FBC862CD6B}"/>
                </a:ext>
              </a:extLst>
            </p:cNvPr>
            <p:cNvSpPr>
              <a:spLocks noGrp="1" noRot="1" noMove="1" noResize="1" noEditPoints="1" noAdjustHandles="1" noChangeArrowheads="1" noChangeShapeType="1"/>
            </p:cNvSpPr>
            <p:nvPr/>
          </p:nvSpPr>
          <p:spPr bwMode="auto">
            <a:xfrm flipV="1">
              <a:off x="9430120" y="6350219"/>
              <a:ext cx="440181" cy="457111"/>
            </a:xfrm>
            <a:prstGeom prst="line">
              <a:avLst/>
            </a:prstGeom>
            <a:noFill/>
            <a:ln w="38100">
              <a:solidFill>
                <a:schemeClr val="tx1"/>
              </a:solidFill>
              <a:round/>
              <a:headEnd/>
              <a:tailEnd type="triangle"/>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defRPr/>
              </a:pPr>
              <a:endParaRPr lang="ja-JP" altLang="en-US" sz="5230" dirty="0">
                <a:solidFill>
                  <a:srgbClr val="FFFFFF"/>
                </a:solidFill>
                <a:latin typeface="Garamond" pitchFamily="18" charset="0"/>
                <a:ea typeface="Noto Sans JP" panose="020B0200000000000000" pitchFamily="50" charset="-128"/>
              </a:endParaRPr>
            </a:p>
          </p:txBody>
        </p:sp>
        <p:sp>
          <p:nvSpPr>
            <p:cNvPr id="92" name="Line 45">
              <a:extLst>
                <a:ext uri="{FF2B5EF4-FFF2-40B4-BE49-F238E27FC236}">
                  <a16:creationId xmlns:a16="http://schemas.microsoft.com/office/drawing/2014/main" id="{89C658B3-E352-9642-C19E-F122EAA12440}"/>
                </a:ext>
              </a:extLst>
            </p:cNvPr>
            <p:cNvSpPr>
              <a:spLocks noGrp="1" noRot="1" noMove="1" noResize="1" noEditPoints="1" noAdjustHandles="1" noChangeArrowheads="1" noChangeShapeType="1"/>
            </p:cNvSpPr>
            <p:nvPr/>
          </p:nvSpPr>
          <p:spPr bwMode="auto">
            <a:xfrm flipV="1">
              <a:off x="9138079" y="6028548"/>
              <a:ext cx="2116" cy="727992"/>
            </a:xfrm>
            <a:prstGeom prst="line">
              <a:avLst/>
            </a:prstGeom>
            <a:noFill/>
            <a:ln w="38100">
              <a:solidFill>
                <a:schemeClr val="tx1"/>
              </a:solidFill>
              <a:round/>
              <a:headEnd/>
              <a:tailEnd type="triangle"/>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defRPr/>
              </a:pPr>
              <a:endParaRPr lang="ja-JP" altLang="en-US" sz="5230" dirty="0">
                <a:solidFill>
                  <a:srgbClr val="FFFFFF"/>
                </a:solidFill>
                <a:latin typeface="Garamond" pitchFamily="18" charset="0"/>
                <a:ea typeface="Noto Sans JP" panose="020B0200000000000000" pitchFamily="50" charset="-128"/>
              </a:endParaRPr>
            </a:p>
          </p:txBody>
        </p:sp>
        <p:sp>
          <p:nvSpPr>
            <p:cNvPr id="93" name="Line 46">
              <a:extLst>
                <a:ext uri="{FF2B5EF4-FFF2-40B4-BE49-F238E27FC236}">
                  <a16:creationId xmlns:a16="http://schemas.microsoft.com/office/drawing/2014/main" id="{ACBA11C4-9F4F-0D2E-C790-2C5545822E55}"/>
                </a:ext>
              </a:extLst>
            </p:cNvPr>
            <p:cNvSpPr>
              <a:spLocks noGrp="1" noRot="1" noMove="1" noResize="1" noEditPoints="1" noAdjustHandles="1" noChangeArrowheads="1" noChangeShapeType="1"/>
            </p:cNvSpPr>
            <p:nvPr/>
          </p:nvSpPr>
          <p:spPr bwMode="auto">
            <a:xfrm flipH="1" flipV="1">
              <a:off x="8420665" y="6316359"/>
              <a:ext cx="440181" cy="440181"/>
            </a:xfrm>
            <a:prstGeom prst="line">
              <a:avLst/>
            </a:prstGeom>
            <a:noFill/>
            <a:ln w="38100">
              <a:solidFill>
                <a:schemeClr val="tx1"/>
              </a:solidFill>
              <a:round/>
              <a:headEnd/>
              <a:tailEnd type="triangle"/>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defRPr/>
              </a:pPr>
              <a:endParaRPr lang="ja-JP" altLang="en-US" sz="5230" dirty="0">
                <a:solidFill>
                  <a:srgbClr val="FFFFFF"/>
                </a:solidFill>
                <a:latin typeface="Garamond" pitchFamily="18" charset="0"/>
                <a:ea typeface="Noto Sans JP" panose="020B0200000000000000" pitchFamily="50" charset="-128"/>
              </a:endParaRPr>
            </a:p>
          </p:txBody>
        </p:sp>
        <p:sp>
          <p:nvSpPr>
            <p:cNvPr id="94" name="Line 49">
              <a:extLst>
                <a:ext uri="{FF2B5EF4-FFF2-40B4-BE49-F238E27FC236}">
                  <a16:creationId xmlns:a16="http://schemas.microsoft.com/office/drawing/2014/main" id="{C5FB368E-E077-E0C1-0CD3-590FF09E3792}"/>
                </a:ext>
              </a:extLst>
            </p:cNvPr>
            <p:cNvSpPr>
              <a:spLocks noGrp="1" noRot="1" noMove="1" noResize="1" noEditPoints="1" noAdjustHandles="1" noChangeArrowheads="1" noChangeShapeType="1"/>
            </p:cNvSpPr>
            <p:nvPr/>
          </p:nvSpPr>
          <p:spPr bwMode="auto">
            <a:xfrm>
              <a:off x="9527470" y="7095141"/>
              <a:ext cx="571389" cy="2117"/>
            </a:xfrm>
            <a:prstGeom prst="line">
              <a:avLst/>
            </a:prstGeom>
            <a:noFill/>
            <a:ln w="38100">
              <a:solidFill>
                <a:schemeClr val="tx1"/>
              </a:solidFill>
              <a:round/>
              <a:headEnd/>
              <a:tailEnd type="triangle"/>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defRPr/>
              </a:pPr>
              <a:endParaRPr lang="ja-JP" altLang="en-US" sz="5230" dirty="0">
                <a:solidFill>
                  <a:srgbClr val="FFFFFF"/>
                </a:solidFill>
                <a:latin typeface="Garamond" pitchFamily="18" charset="0"/>
                <a:ea typeface="Noto Sans JP" panose="020B0200000000000000" pitchFamily="50" charset="-128"/>
              </a:endParaRPr>
            </a:p>
          </p:txBody>
        </p:sp>
        <p:sp>
          <p:nvSpPr>
            <p:cNvPr id="95" name="Line 50">
              <a:extLst>
                <a:ext uri="{FF2B5EF4-FFF2-40B4-BE49-F238E27FC236}">
                  <a16:creationId xmlns:a16="http://schemas.microsoft.com/office/drawing/2014/main" id="{C6320C0B-CD30-EDDB-B3D2-3908842876D5}"/>
                </a:ext>
              </a:extLst>
            </p:cNvPr>
            <p:cNvSpPr>
              <a:spLocks noGrp="1" noRot="1" noMove="1" noResize="1" noEditPoints="1" noAdjustHandles="1" noChangeArrowheads="1" noChangeShapeType="1"/>
            </p:cNvSpPr>
            <p:nvPr/>
          </p:nvSpPr>
          <p:spPr bwMode="auto">
            <a:xfrm flipH="1">
              <a:off x="8094761" y="7078210"/>
              <a:ext cx="651807" cy="2117"/>
            </a:xfrm>
            <a:prstGeom prst="line">
              <a:avLst/>
            </a:prstGeom>
            <a:noFill/>
            <a:ln w="38100">
              <a:solidFill>
                <a:schemeClr val="tx1"/>
              </a:solidFill>
              <a:round/>
              <a:headEnd/>
              <a:tailEnd type="triangle"/>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defRPr/>
              </a:pPr>
              <a:endParaRPr lang="ja-JP" altLang="en-US" sz="5230" dirty="0">
                <a:solidFill>
                  <a:srgbClr val="FFFFFF"/>
                </a:solidFill>
                <a:latin typeface="Garamond" pitchFamily="18" charset="0"/>
                <a:ea typeface="Noto Sans JP" panose="020B0200000000000000" pitchFamily="50" charset="-128"/>
              </a:endParaRPr>
            </a:p>
          </p:txBody>
        </p:sp>
        <p:sp>
          <p:nvSpPr>
            <p:cNvPr id="96" name="Line 53">
              <a:extLst>
                <a:ext uri="{FF2B5EF4-FFF2-40B4-BE49-F238E27FC236}">
                  <a16:creationId xmlns:a16="http://schemas.microsoft.com/office/drawing/2014/main" id="{AA9FFBF6-2977-54AD-F32E-98EBA0A3872F}"/>
                </a:ext>
              </a:extLst>
            </p:cNvPr>
            <p:cNvSpPr>
              <a:spLocks noGrp="1" noRot="1" noMove="1" noResize="1" noEditPoints="1" noAdjustHandles="1" noChangeArrowheads="1" noChangeShapeType="1"/>
            </p:cNvSpPr>
            <p:nvPr/>
          </p:nvSpPr>
          <p:spPr bwMode="auto">
            <a:xfrm flipH="1">
              <a:off x="8435479" y="7382951"/>
              <a:ext cx="440181" cy="457111"/>
            </a:xfrm>
            <a:prstGeom prst="line">
              <a:avLst/>
            </a:prstGeom>
            <a:noFill/>
            <a:ln w="38100">
              <a:solidFill>
                <a:schemeClr val="tx1"/>
              </a:solidFill>
              <a:round/>
              <a:headEnd/>
              <a:tailEnd type="triangle"/>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defRPr/>
              </a:pPr>
              <a:endParaRPr lang="ja-JP" altLang="en-US" sz="5230" dirty="0">
                <a:solidFill>
                  <a:srgbClr val="FFFFFF"/>
                </a:solidFill>
                <a:latin typeface="Garamond" pitchFamily="18" charset="0"/>
                <a:ea typeface="Noto Sans JP" panose="020B0200000000000000" pitchFamily="50" charset="-128"/>
              </a:endParaRPr>
            </a:p>
          </p:txBody>
        </p:sp>
        <p:sp>
          <p:nvSpPr>
            <p:cNvPr id="97" name="Line 54">
              <a:extLst>
                <a:ext uri="{FF2B5EF4-FFF2-40B4-BE49-F238E27FC236}">
                  <a16:creationId xmlns:a16="http://schemas.microsoft.com/office/drawing/2014/main" id="{E4D268B1-B8C4-A71A-4CB6-644FE0158BE3}"/>
                </a:ext>
              </a:extLst>
            </p:cNvPr>
            <p:cNvSpPr>
              <a:spLocks noGrp="1" noRot="1" noMove="1" noResize="1" noEditPoints="1" noAdjustHandles="1" noChangeArrowheads="1" noChangeShapeType="1"/>
            </p:cNvSpPr>
            <p:nvPr/>
          </p:nvSpPr>
          <p:spPr bwMode="auto">
            <a:xfrm>
              <a:off x="9138079" y="7416811"/>
              <a:ext cx="2116" cy="727992"/>
            </a:xfrm>
            <a:prstGeom prst="line">
              <a:avLst/>
            </a:prstGeom>
            <a:noFill/>
            <a:ln w="38100">
              <a:solidFill>
                <a:schemeClr val="tx1"/>
              </a:solidFill>
              <a:round/>
              <a:headEnd/>
              <a:tailEnd type="triangle"/>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defRPr/>
              </a:pPr>
              <a:endParaRPr lang="ja-JP" altLang="en-US" sz="5230" dirty="0">
                <a:solidFill>
                  <a:srgbClr val="FFFFFF"/>
                </a:solidFill>
                <a:latin typeface="Garamond" pitchFamily="18" charset="0"/>
                <a:ea typeface="Noto Sans JP" panose="020B0200000000000000" pitchFamily="50" charset="-128"/>
              </a:endParaRPr>
            </a:p>
          </p:txBody>
        </p:sp>
        <p:sp>
          <p:nvSpPr>
            <p:cNvPr id="98" name="Line 57">
              <a:extLst>
                <a:ext uri="{FF2B5EF4-FFF2-40B4-BE49-F238E27FC236}">
                  <a16:creationId xmlns:a16="http://schemas.microsoft.com/office/drawing/2014/main" id="{36F92094-B214-BD7E-9C24-CC597D7DBE80}"/>
                </a:ext>
              </a:extLst>
            </p:cNvPr>
            <p:cNvSpPr>
              <a:spLocks noGrp="1" noRot="1" noMove="1" noResize="1" noEditPoints="1" noAdjustHandles="1" noChangeArrowheads="1" noChangeShapeType="1"/>
            </p:cNvSpPr>
            <p:nvPr/>
          </p:nvSpPr>
          <p:spPr bwMode="auto">
            <a:xfrm>
              <a:off x="9430122" y="7349091"/>
              <a:ext cx="425367" cy="457111"/>
            </a:xfrm>
            <a:prstGeom prst="line">
              <a:avLst/>
            </a:prstGeom>
            <a:noFill/>
            <a:ln w="38100">
              <a:solidFill>
                <a:schemeClr val="tx1"/>
              </a:solidFill>
              <a:round/>
              <a:headEnd/>
              <a:tailEnd type="triangle"/>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defRPr/>
              </a:pPr>
              <a:endParaRPr lang="ja-JP" altLang="en-US" sz="5230" dirty="0">
                <a:solidFill>
                  <a:srgbClr val="FFFFFF"/>
                </a:solidFill>
                <a:latin typeface="Garamond" pitchFamily="18" charset="0"/>
                <a:ea typeface="Noto Sans JP" panose="020B0200000000000000" pitchFamily="50" charset="-128"/>
              </a:endParaRPr>
            </a:p>
          </p:txBody>
        </p:sp>
        <p:sp>
          <p:nvSpPr>
            <p:cNvPr id="100" name="円/楕円 53">
              <a:extLst>
                <a:ext uri="{FF2B5EF4-FFF2-40B4-BE49-F238E27FC236}">
                  <a16:creationId xmlns:a16="http://schemas.microsoft.com/office/drawing/2014/main" id="{77E612CF-9DBC-EC3A-4551-4992829125C5}"/>
                </a:ext>
              </a:extLst>
            </p:cNvPr>
            <p:cNvSpPr>
              <a:spLocks noGrp="1" noRot="1" noMove="1" noResize="1" noEditPoints="1" noAdjustHandles="1" noChangeArrowheads="1" noChangeShapeType="1"/>
            </p:cNvSpPr>
            <p:nvPr/>
          </p:nvSpPr>
          <p:spPr>
            <a:xfrm>
              <a:off x="9026974" y="6978697"/>
              <a:ext cx="245486" cy="24548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417" fontAlgn="base">
                <a:spcBef>
                  <a:spcPct val="0"/>
                </a:spcBef>
                <a:spcAft>
                  <a:spcPct val="0"/>
                </a:spcAft>
                <a:defRPr/>
              </a:pPr>
              <a:endParaRPr lang="ja-JP" altLang="en-US" sz="5230" dirty="0">
                <a:solidFill>
                  <a:srgbClr val="FFFFFF"/>
                </a:solidFill>
                <a:latin typeface="Calibri"/>
                <a:ea typeface="Noto Sans JP" panose="020B0200000000000000" pitchFamily="50" charset="-128"/>
              </a:endParaRPr>
            </a:p>
          </p:txBody>
        </p:sp>
      </p:grpSp>
      <p:sp>
        <p:nvSpPr>
          <p:cNvPr id="102" name="Rectangle 106">
            <a:extLst>
              <a:ext uri="{FF2B5EF4-FFF2-40B4-BE49-F238E27FC236}">
                <a16:creationId xmlns:a16="http://schemas.microsoft.com/office/drawing/2014/main" id="{BE45D9EB-F7C1-42EE-1859-9CE6E35F8912}"/>
              </a:ext>
            </a:extLst>
          </p:cNvPr>
          <p:cNvSpPr>
            <a:spLocks noGrp="1" noRot="1" noMove="1" noResize="1" noEditPoints="1" noAdjustHandles="1" noChangeArrowheads="1" noChangeShapeType="1"/>
          </p:cNvSpPr>
          <p:nvPr/>
        </p:nvSpPr>
        <p:spPr bwMode="auto">
          <a:xfrm>
            <a:off x="11524811" y="7932327"/>
            <a:ext cx="3809883" cy="1107996"/>
          </a:xfrm>
          <a:prstGeom prst="rect">
            <a:avLst/>
          </a:prstGeom>
          <a:noFill/>
          <a:ln w="38100">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lgn="ctr" defTabSz="1371417" fontAlgn="base">
              <a:spcBef>
                <a:spcPct val="0"/>
              </a:spcBef>
              <a:spcAft>
                <a:spcPct val="0"/>
              </a:spcAft>
              <a:defRPr/>
            </a:pPr>
            <a:r>
              <a:rPr lang="ja-JP" altLang="en-US" sz="3600" b="1" dirty="0">
                <a:solidFill>
                  <a:srgbClr val="FFFFFF"/>
                </a:solidFill>
                <a:latin typeface="MS PGothic" panose="020B0600070205080204" pitchFamily="34" charset="-128"/>
                <a:ea typeface="MS PGothic" panose="020B0600070205080204" pitchFamily="34" charset="-128"/>
              </a:rPr>
              <a:t>複合 </a:t>
            </a:r>
            <a:r>
              <a:rPr lang="en-US" altLang="ja-JP" sz="3600" b="1" dirty="0">
                <a:solidFill>
                  <a:srgbClr val="FFFFFF"/>
                </a:solidFill>
                <a:latin typeface="MS PGothic" panose="020B0600070205080204" pitchFamily="34" charset="-128"/>
                <a:ea typeface="MS PGothic" panose="020B0600070205080204" pitchFamily="34" charset="-128"/>
              </a:rPr>
              <a:t>(</a:t>
            </a:r>
            <a:r>
              <a:rPr lang="ja-JP" altLang="en-US" sz="3600" b="1" dirty="0">
                <a:solidFill>
                  <a:srgbClr val="FFFFFF"/>
                </a:solidFill>
                <a:latin typeface="MS PGothic" panose="020B0600070205080204" pitchFamily="34" charset="-128"/>
                <a:ea typeface="MS PGothic" panose="020B0600070205080204" pitchFamily="34" charset="-128"/>
              </a:rPr>
              <a:t>コンパウンド</a:t>
            </a:r>
            <a:r>
              <a:rPr lang="en-US" altLang="ja-JP" sz="3600" b="1" dirty="0">
                <a:solidFill>
                  <a:srgbClr val="FFFFFF"/>
                </a:solidFill>
                <a:latin typeface="MS PGothic" panose="020B0600070205080204" pitchFamily="34" charset="-128"/>
                <a:ea typeface="MS PGothic" panose="020B0600070205080204" pitchFamily="34" charset="-128"/>
              </a:rPr>
              <a:t>)</a:t>
            </a:r>
          </a:p>
          <a:p>
            <a:pPr algn="ctr" defTabSz="1371417" fontAlgn="base">
              <a:spcBef>
                <a:spcPct val="0"/>
              </a:spcBef>
              <a:spcAft>
                <a:spcPct val="0"/>
              </a:spcAft>
              <a:defRPr/>
            </a:pPr>
            <a:r>
              <a:rPr lang="ja-JP" altLang="en-US" sz="3600" b="1" dirty="0">
                <a:solidFill>
                  <a:srgbClr val="FFFFFF"/>
                </a:solidFill>
                <a:latin typeface="MS PGothic" panose="020B0600070205080204" pitchFamily="34" charset="-128"/>
                <a:ea typeface="MS PGothic" panose="020B0600070205080204" pitchFamily="34" charset="-128"/>
              </a:rPr>
              <a:t>走査</a:t>
            </a:r>
          </a:p>
        </p:txBody>
      </p:sp>
      <p:grpSp>
        <p:nvGrpSpPr>
          <p:cNvPr id="121" name="グループ化 120">
            <a:extLst>
              <a:ext uri="{FF2B5EF4-FFF2-40B4-BE49-F238E27FC236}">
                <a16:creationId xmlns:a16="http://schemas.microsoft.com/office/drawing/2014/main" id="{E719C273-860D-A406-85CC-3DC0A081820A}"/>
              </a:ext>
            </a:extLst>
          </p:cNvPr>
          <p:cNvGrpSpPr>
            <a:grpSpLocks noGrp="1" noUngrp="1" noRot="1" noMove="1" noResize="1"/>
          </p:cNvGrpSpPr>
          <p:nvPr/>
        </p:nvGrpSpPr>
        <p:grpSpPr>
          <a:xfrm>
            <a:off x="11722018" y="6296188"/>
            <a:ext cx="3415468" cy="1312389"/>
            <a:chOff x="11716105" y="6296189"/>
            <a:chExt cx="2911997" cy="1048014"/>
          </a:xfrm>
        </p:grpSpPr>
        <p:sp>
          <p:nvSpPr>
            <p:cNvPr id="103" name="Line 18">
              <a:extLst>
                <a:ext uri="{FF2B5EF4-FFF2-40B4-BE49-F238E27FC236}">
                  <a16:creationId xmlns:a16="http://schemas.microsoft.com/office/drawing/2014/main" id="{A7A7CC18-A8D3-01B4-BD01-FF78C984DCBD}"/>
                </a:ext>
              </a:extLst>
            </p:cNvPr>
            <p:cNvSpPr>
              <a:spLocks noGrp="1" noRot="1" noMove="1" noResize="1" noEditPoints="1" noAdjustHandles="1" noChangeArrowheads="1" noChangeShapeType="1"/>
            </p:cNvSpPr>
            <p:nvPr/>
          </p:nvSpPr>
          <p:spPr bwMode="auto">
            <a:xfrm>
              <a:off x="12278894" y="6510767"/>
              <a:ext cx="575952" cy="819336"/>
            </a:xfrm>
            <a:prstGeom prst="line">
              <a:avLst/>
            </a:prstGeom>
            <a:noFill/>
            <a:ln w="38100">
              <a:solidFill>
                <a:schemeClr val="tx1"/>
              </a:solidFill>
              <a:round/>
              <a:headEnd/>
              <a:tailEnd type="triangle"/>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defRPr/>
              </a:pPr>
              <a:endParaRPr lang="ja-JP" altLang="en-US" sz="5230" dirty="0">
                <a:solidFill>
                  <a:srgbClr val="FFFFFF"/>
                </a:solidFill>
                <a:latin typeface="Garamond" pitchFamily="18" charset="0"/>
                <a:ea typeface="Noto Sans JP" panose="020B0200000000000000" pitchFamily="50" charset="-128"/>
              </a:endParaRPr>
            </a:p>
          </p:txBody>
        </p:sp>
        <p:sp>
          <p:nvSpPr>
            <p:cNvPr id="104" name="Rectangle 4">
              <a:extLst>
                <a:ext uri="{FF2B5EF4-FFF2-40B4-BE49-F238E27FC236}">
                  <a16:creationId xmlns:a16="http://schemas.microsoft.com/office/drawing/2014/main" id="{B97AA6D5-E0CF-2C9E-02B1-0776EE5732F3}"/>
                </a:ext>
              </a:extLst>
            </p:cNvPr>
            <p:cNvSpPr>
              <a:spLocks noGrp="1" noRot="1" noMove="1" noResize="1" noEditPoints="1" noAdjustHandles="1" noChangeArrowheads="1" noChangeShapeType="1"/>
            </p:cNvSpPr>
            <p:nvPr/>
          </p:nvSpPr>
          <p:spPr bwMode="auto">
            <a:xfrm>
              <a:off x="11730951" y="6296189"/>
              <a:ext cx="2897151" cy="168242"/>
            </a:xfrm>
            <a:prstGeom prst="rect">
              <a:avLst/>
            </a:prstGeom>
            <a:solidFill>
              <a:srgbClr val="FFFFFF"/>
            </a:solidFill>
            <a:ln w="38100">
              <a:solidFill>
                <a:schemeClr val="tx1"/>
              </a:solidFill>
              <a:miter lim="800000"/>
              <a:headEnd/>
              <a:tailEnd/>
            </a:ln>
          </p:spPr>
          <p:txBody>
            <a:bodyPr/>
            <a:lstStyle/>
            <a:p>
              <a:pPr defTabSz="1371417" fontAlgn="base">
                <a:spcBef>
                  <a:spcPct val="0"/>
                </a:spcBef>
                <a:spcAft>
                  <a:spcPct val="0"/>
                </a:spcAft>
                <a:defRPr/>
              </a:pPr>
              <a:endParaRPr lang="ja-JP" altLang="en-US" sz="5230" dirty="0">
                <a:solidFill>
                  <a:srgbClr val="FFFFFF"/>
                </a:solidFill>
                <a:latin typeface="Garamond" pitchFamily="18" charset="0"/>
                <a:ea typeface="Noto Sans JP" panose="020B0200000000000000" pitchFamily="50" charset="-128"/>
              </a:endParaRPr>
            </a:p>
          </p:txBody>
        </p:sp>
        <p:sp>
          <p:nvSpPr>
            <p:cNvPr id="105" name="Freeform 6">
              <a:extLst>
                <a:ext uri="{FF2B5EF4-FFF2-40B4-BE49-F238E27FC236}">
                  <a16:creationId xmlns:a16="http://schemas.microsoft.com/office/drawing/2014/main" id="{AFF673A2-86B2-A8EE-C989-4DCEEF3EF47F}"/>
                </a:ext>
              </a:extLst>
            </p:cNvPr>
            <p:cNvSpPr>
              <a:spLocks noGrp="1" noRot="1" noMove="1" noResize="1" noEditPoints="1" noAdjustHandles="1" noChangeArrowheads="1" noChangeShapeType="1"/>
            </p:cNvSpPr>
            <p:nvPr/>
          </p:nvSpPr>
          <p:spPr bwMode="auto">
            <a:xfrm>
              <a:off x="11730951" y="6296189"/>
              <a:ext cx="2897151" cy="168242"/>
            </a:xfrm>
            <a:custGeom>
              <a:avLst/>
              <a:gdLst>
                <a:gd name="T0" fmla="*/ 0 w 920"/>
                <a:gd name="T1" fmla="*/ 0 h 104"/>
                <a:gd name="T2" fmla="*/ 2147483647 w 920"/>
                <a:gd name="T3" fmla="*/ 0 h 104"/>
                <a:gd name="T4" fmla="*/ 2147483647 w 920"/>
                <a:gd name="T5" fmla="*/ 0 h 104"/>
                <a:gd name="T6" fmla="*/ 2147483647 w 920"/>
                <a:gd name="T7" fmla="*/ 2147483647 h 104"/>
                <a:gd name="T8" fmla="*/ 2147483647 w 920"/>
                <a:gd name="T9" fmla="*/ 2147483647 h 104"/>
                <a:gd name="T10" fmla="*/ 0 w 920"/>
                <a:gd name="T11" fmla="*/ 2147483647 h 104"/>
                <a:gd name="T12" fmla="*/ 0 w 920"/>
                <a:gd name="T13" fmla="*/ 2147483647 h 104"/>
                <a:gd name="T14" fmla="*/ 0 w 920"/>
                <a:gd name="T15" fmla="*/ 0 h 104"/>
                <a:gd name="T16" fmla="*/ 0 w 920"/>
                <a:gd name="T17" fmla="*/ 0 h 10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20"/>
                <a:gd name="T28" fmla="*/ 0 h 104"/>
                <a:gd name="T29" fmla="*/ 920 w 920"/>
                <a:gd name="T30" fmla="*/ 104 h 10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20" h="104">
                  <a:moveTo>
                    <a:pt x="0" y="0"/>
                  </a:moveTo>
                  <a:lnTo>
                    <a:pt x="920" y="0"/>
                  </a:lnTo>
                  <a:lnTo>
                    <a:pt x="920" y="104"/>
                  </a:lnTo>
                  <a:lnTo>
                    <a:pt x="0" y="104"/>
                  </a:lnTo>
                  <a:lnTo>
                    <a:pt x="0" y="0"/>
                  </a:lnTo>
                  <a:close/>
                </a:path>
              </a:pathLst>
            </a:cu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defTabSz="1371417" fontAlgn="base">
                <a:spcBef>
                  <a:spcPct val="0"/>
                </a:spcBef>
                <a:spcAft>
                  <a:spcPct val="0"/>
                </a:spcAft>
                <a:defRPr/>
              </a:pPr>
              <a:endParaRPr lang="ja-JP" altLang="en-US" sz="5230" dirty="0">
                <a:solidFill>
                  <a:srgbClr val="FFFFFF"/>
                </a:solidFill>
                <a:latin typeface="Garamond" pitchFamily="18" charset="0"/>
                <a:ea typeface="Noto Sans JP" panose="020B0200000000000000" pitchFamily="50" charset="-128"/>
              </a:endParaRPr>
            </a:p>
          </p:txBody>
        </p:sp>
        <p:sp>
          <p:nvSpPr>
            <p:cNvPr id="106" name="Line 18">
              <a:extLst>
                <a:ext uri="{FF2B5EF4-FFF2-40B4-BE49-F238E27FC236}">
                  <a16:creationId xmlns:a16="http://schemas.microsoft.com/office/drawing/2014/main" id="{1A9860E0-49C4-60F1-A488-B3D5D16EB2A8}"/>
                </a:ext>
              </a:extLst>
            </p:cNvPr>
            <p:cNvSpPr>
              <a:spLocks noGrp="1" noRot="1" noMove="1" noResize="1" noEditPoints="1" noAdjustHandles="1" noChangeArrowheads="1" noChangeShapeType="1"/>
            </p:cNvSpPr>
            <p:nvPr/>
          </p:nvSpPr>
          <p:spPr bwMode="auto">
            <a:xfrm>
              <a:off x="12819768" y="6482419"/>
              <a:ext cx="575952" cy="819336"/>
            </a:xfrm>
            <a:prstGeom prst="line">
              <a:avLst/>
            </a:prstGeom>
            <a:noFill/>
            <a:ln w="38100">
              <a:solidFill>
                <a:schemeClr val="tx1"/>
              </a:solidFill>
              <a:round/>
              <a:headEnd/>
              <a:tailEnd type="triangle"/>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defRPr/>
              </a:pPr>
              <a:endParaRPr lang="ja-JP" altLang="en-US" sz="5230" dirty="0">
                <a:solidFill>
                  <a:srgbClr val="FFFFFF"/>
                </a:solidFill>
                <a:latin typeface="Garamond" pitchFamily="18" charset="0"/>
                <a:ea typeface="Noto Sans JP" panose="020B0200000000000000" pitchFamily="50" charset="-128"/>
              </a:endParaRPr>
            </a:p>
          </p:txBody>
        </p:sp>
        <p:sp>
          <p:nvSpPr>
            <p:cNvPr id="107" name="Line 18">
              <a:extLst>
                <a:ext uri="{FF2B5EF4-FFF2-40B4-BE49-F238E27FC236}">
                  <a16:creationId xmlns:a16="http://schemas.microsoft.com/office/drawing/2014/main" id="{541C61CF-8143-CFBD-0BEB-2E2AEC72E545}"/>
                </a:ext>
              </a:extLst>
            </p:cNvPr>
            <p:cNvSpPr>
              <a:spLocks noGrp="1" noRot="1" noMove="1" noResize="1" noEditPoints="1" noAdjustHandles="1" noChangeArrowheads="1" noChangeShapeType="1"/>
            </p:cNvSpPr>
            <p:nvPr/>
          </p:nvSpPr>
          <p:spPr bwMode="auto">
            <a:xfrm>
              <a:off x="13404575" y="6524867"/>
              <a:ext cx="575952" cy="819336"/>
            </a:xfrm>
            <a:prstGeom prst="line">
              <a:avLst/>
            </a:prstGeom>
            <a:noFill/>
            <a:ln w="38100">
              <a:solidFill>
                <a:schemeClr val="tx1"/>
              </a:solidFill>
              <a:round/>
              <a:headEnd/>
              <a:tailEnd type="triangle"/>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defRPr/>
              </a:pPr>
              <a:endParaRPr lang="ja-JP" altLang="en-US" sz="5230" dirty="0">
                <a:solidFill>
                  <a:srgbClr val="FFFFFF"/>
                </a:solidFill>
                <a:latin typeface="Garamond" pitchFamily="18" charset="0"/>
                <a:ea typeface="Noto Sans JP" panose="020B0200000000000000" pitchFamily="50" charset="-128"/>
              </a:endParaRPr>
            </a:p>
          </p:txBody>
        </p:sp>
        <p:sp>
          <p:nvSpPr>
            <p:cNvPr id="108" name="Line 18">
              <a:extLst>
                <a:ext uri="{FF2B5EF4-FFF2-40B4-BE49-F238E27FC236}">
                  <a16:creationId xmlns:a16="http://schemas.microsoft.com/office/drawing/2014/main" id="{EE41BD4A-B7EB-EAA7-B225-00C5A9B86CCC}"/>
                </a:ext>
              </a:extLst>
            </p:cNvPr>
            <p:cNvSpPr>
              <a:spLocks noGrp="1" noRot="1" noMove="1" noResize="1" noEditPoints="1" noAdjustHandles="1" noChangeArrowheads="1" noChangeShapeType="1"/>
            </p:cNvSpPr>
            <p:nvPr/>
          </p:nvSpPr>
          <p:spPr bwMode="auto">
            <a:xfrm>
              <a:off x="13954967" y="6499349"/>
              <a:ext cx="575952" cy="819336"/>
            </a:xfrm>
            <a:prstGeom prst="line">
              <a:avLst/>
            </a:prstGeom>
            <a:noFill/>
            <a:ln w="38100">
              <a:solidFill>
                <a:schemeClr val="tx1"/>
              </a:solidFill>
              <a:round/>
              <a:headEnd/>
              <a:tailEnd type="triangle"/>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defRPr/>
              </a:pPr>
              <a:endParaRPr lang="ja-JP" altLang="en-US" sz="5230" dirty="0">
                <a:solidFill>
                  <a:srgbClr val="FFFFFF"/>
                </a:solidFill>
                <a:latin typeface="Garamond" pitchFamily="18" charset="0"/>
                <a:ea typeface="Noto Sans JP" panose="020B0200000000000000" pitchFamily="50" charset="-128"/>
              </a:endParaRPr>
            </a:p>
          </p:txBody>
        </p:sp>
        <p:sp>
          <p:nvSpPr>
            <p:cNvPr id="109" name="Line 18">
              <a:extLst>
                <a:ext uri="{FF2B5EF4-FFF2-40B4-BE49-F238E27FC236}">
                  <a16:creationId xmlns:a16="http://schemas.microsoft.com/office/drawing/2014/main" id="{FFFF5100-163E-E3AE-59DE-F914EE8F0C35}"/>
                </a:ext>
              </a:extLst>
            </p:cNvPr>
            <p:cNvSpPr>
              <a:spLocks noGrp="1" noRot="1" noMove="1" noResize="1" noEditPoints="1" noAdjustHandles="1" noChangeArrowheads="1" noChangeShapeType="1"/>
            </p:cNvSpPr>
            <p:nvPr/>
          </p:nvSpPr>
          <p:spPr bwMode="auto">
            <a:xfrm flipH="1">
              <a:off x="11716105" y="6524867"/>
              <a:ext cx="575952" cy="819336"/>
            </a:xfrm>
            <a:prstGeom prst="line">
              <a:avLst/>
            </a:prstGeom>
            <a:noFill/>
            <a:ln w="38100">
              <a:solidFill>
                <a:schemeClr val="tx1"/>
              </a:solidFill>
              <a:round/>
              <a:headEnd/>
              <a:tailEnd type="triangle"/>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defRPr/>
              </a:pPr>
              <a:endParaRPr lang="ja-JP" altLang="en-US" sz="5230" dirty="0">
                <a:solidFill>
                  <a:srgbClr val="FFFFFF"/>
                </a:solidFill>
                <a:latin typeface="Garamond" pitchFamily="18" charset="0"/>
                <a:ea typeface="Noto Sans JP" panose="020B0200000000000000" pitchFamily="50" charset="-128"/>
              </a:endParaRPr>
            </a:p>
          </p:txBody>
        </p:sp>
        <p:sp>
          <p:nvSpPr>
            <p:cNvPr id="110" name="Line 18">
              <a:extLst>
                <a:ext uri="{FF2B5EF4-FFF2-40B4-BE49-F238E27FC236}">
                  <a16:creationId xmlns:a16="http://schemas.microsoft.com/office/drawing/2014/main" id="{34DAE76A-FCC5-2C98-9531-EF24DF879D2D}"/>
                </a:ext>
              </a:extLst>
            </p:cNvPr>
            <p:cNvSpPr>
              <a:spLocks noGrp="1" noRot="1" noMove="1" noResize="1" noEditPoints="1" noAdjustHandles="1" noChangeArrowheads="1" noChangeShapeType="1"/>
            </p:cNvSpPr>
            <p:nvPr/>
          </p:nvSpPr>
          <p:spPr bwMode="auto">
            <a:xfrm flipH="1">
              <a:off x="12250398" y="6503017"/>
              <a:ext cx="575952" cy="819336"/>
            </a:xfrm>
            <a:prstGeom prst="line">
              <a:avLst/>
            </a:prstGeom>
            <a:noFill/>
            <a:ln w="38100">
              <a:solidFill>
                <a:schemeClr val="tx1"/>
              </a:solidFill>
              <a:round/>
              <a:headEnd/>
              <a:tailEnd type="triangle"/>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defRPr/>
              </a:pPr>
              <a:endParaRPr lang="ja-JP" altLang="en-US" sz="5230" dirty="0">
                <a:solidFill>
                  <a:srgbClr val="FFFFFF"/>
                </a:solidFill>
                <a:latin typeface="Garamond" pitchFamily="18" charset="0"/>
                <a:ea typeface="Noto Sans JP" panose="020B0200000000000000" pitchFamily="50" charset="-128"/>
              </a:endParaRPr>
            </a:p>
          </p:txBody>
        </p:sp>
        <p:sp>
          <p:nvSpPr>
            <p:cNvPr id="111" name="Line 18">
              <a:extLst>
                <a:ext uri="{FF2B5EF4-FFF2-40B4-BE49-F238E27FC236}">
                  <a16:creationId xmlns:a16="http://schemas.microsoft.com/office/drawing/2014/main" id="{2CD53AA6-92DE-CC36-111E-90A13FC5A161}"/>
                </a:ext>
              </a:extLst>
            </p:cNvPr>
            <p:cNvSpPr>
              <a:spLocks noGrp="1" noRot="1" noMove="1" noResize="1" noEditPoints="1" noAdjustHandles="1" noChangeArrowheads="1" noChangeShapeType="1"/>
            </p:cNvSpPr>
            <p:nvPr/>
          </p:nvSpPr>
          <p:spPr bwMode="auto">
            <a:xfrm flipH="1">
              <a:off x="12843766" y="6494108"/>
              <a:ext cx="575952" cy="819336"/>
            </a:xfrm>
            <a:prstGeom prst="line">
              <a:avLst/>
            </a:prstGeom>
            <a:noFill/>
            <a:ln w="38100">
              <a:solidFill>
                <a:schemeClr val="tx1"/>
              </a:solidFill>
              <a:round/>
              <a:headEnd/>
              <a:tailEnd type="triangle"/>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defRPr/>
              </a:pPr>
              <a:endParaRPr lang="ja-JP" altLang="en-US" sz="5230" dirty="0">
                <a:solidFill>
                  <a:srgbClr val="FFFFFF"/>
                </a:solidFill>
                <a:latin typeface="Garamond" pitchFamily="18" charset="0"/>
                <a:ea typeface="Noto Sans JP" panose="020B0200000000000000" pitchFamily="50" charset="-128"/>
              </a:endParaRPr>
            </a:p>
          </p:txBody>
        </p:sp>
        <p:sp>
          <p:nvSpPr>
            <p:cNvPr id="112" name="Line 18">
              <a:extLst>
                <a:ext uri="{FF2B5EF4-FFF2-40B4-BE49-F238E27FC236}">
                  <a16:creationId xmlns:a16="http://schemas.microsoft.com/office/drawing/2014/main" id="{9EF63FC8-2DE8-B2A1-40EF-62D3E6F89F12}"/>
                </a:ext>
              </a:extLst>
            </p:cNvPr>
            <p:cNvSpPr>
              <a:spLocks noGrp="1" noRot="1" noMove="1" noResize="1" noEditPoints="1" noAdjustHandles="1" noChangeArrowheads="1" noChangeShapeType="1"/>
            </p:cNvSpPr>
            <p:nvPr/>
          </p:nvSpPr>
          <p:spPr bwMode="auto">
            <a:xfrm flipH="1">
              <a:off x="13404575" y="6498291"/>
              <a:ext cx="575952" cy="819336"/>
            </a:xfrm>
            <a:prstGeom prst="line">
              <a:avLst/>
            </a:prstGeom>
            <a:noFill/>
            <a:ln w="38100">
              <a:solidFill>
                <a:schemeClr val="tx1"/>
              </a:solidFill>
              <a:round/>
              <a:headEnd/>
              <a:tailEnd type="triangle"/>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defRPr/>
              </a:pPr>
              <a:endParaRPr lang="ja-JP" altLang="en-US" sz="5230" dirty="0">
                <a:solidFill>
                  <a:srgbClr val="FFFFFF"/>
                </a:solidFill>
                <a:latin typeface="Garamond" pitchFamily="18" charset="0"/>
                <a:ea typeface="Noto Sans JP" panose="020B0200000000000000" pitchFamily="50" charset="-128"/>
              </a:endParaRPr>
            </a:p>
          </p:txBody>
        </p:sp>
      </p:grpSp>
      <p:sp>
        <p:nvSpPr>
          <p:cNvPr id="113" name="角丸四角形 28676">
            <a:extLst>
              <a:ext uri="{FF2B5EF4-FFF2-40B4-BE49-F238E27FC236}">
                <a16:creationId xmlns:a16="http://schemas.microsoft.com/office/drawing/2014/main" id="{6CE1D5A0-570D-968B-D7B6-07954066C15D}"/>
              </a:ext>
            </a:extLst>
          </p:cNvPr>
          <p:cNvSpPr>
            <a:spLocks noGrp="1" noRot="1" noMove="1" noResize="1" noEditPoints="1" noAdjustHandles="1" noChangeArrowheads="1" noChangeShapeType="1"/>
          </p:cNvSpPr>
          <p:nvPr/>
        </p:nvSpPr>
        <p:spPr>
          <a:xfrm>
            <a:off x="2631860" y="2015376"/>
            <a:ext cx="13081007" cy="3776250"/>
          </a:xfrm>
          <a:prstGeom prst="roundRect">
            <a:avLst>
              <a:gd name="adj" fmla="val 7226"/>
            </a:avLst>
          </a:prstGeom>
          <a:noFill/>
          <a:ln w="76200">
            <a:solidFill>
              <a:srgbClr val="00B1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417" fontAlgn="base">
              <a:spcBef>
                <a:spcPct val="0"/>
              </a:spcBef>
              <a:spcAft>
                <a:spcPct val="0"/>
              </a:spcAft>
              <a:defRPr/>
            </a:pPr>
            <a:endParaRPr lang="ja-JP" altLang="en-US" sz="5230" dirty="0">
              <a:solidFill>
                <a:srgbClr val="FFFFFF"/>
              </a:solidFill>
              <a:latin typeface="Calibri"/>
              <a:ea typeface="Noto Sans JP" panose="020B0200000000000000" pitchFamily="50" charset="-128"/>
            </a:endParaRPr>
          </a:p>
        </p:txBody>
      </p:sp>
      <p:sp>
        <p:nvSpPr>
          <p:cNvPr id="3" name="角丸四角形 28676">
            <a:extLst>
              <a:ext uri="{FF2B5EF4-FFF2-40B4-BE49-F238E27FC236}">
                <a16:creationId xmlns:a16="http://schemas.microsoft.com/office/drawing/2014/main" id="{6594A419-B7C6-6986-73C6-38C8AB349FAA}"/>
              </a:ext>
            </a:extLst>
          </p:cNvPr>
          <p:cNvSpPr>
            <a:spLocks noGrp="1" noRot="1" noMove="1" noResize="1" noEditPoints="1" noAdjustHandles="1" noChangeArrowheads="1" noChangeShapeType="1"/>
          </p:cNvSpPr>
          <p:nvPr/>
        </p:nvSpPr>
        <p:spPr>
          <a:xfrm>
            <a:off x="7399408" y="5784251"/>
            <a:ext cx="3506454" cy="3256072"/>
          </a:xfrm>
          <a:prstGeom prst="roundRect">
            <a:avLst>
              <a:gd name="adj" fmla="val 7226"/>
            </a:avLst>
          </a:prstGeom>
          <a:noFill/>
          <a:ln w="76200">
            <a:solidFill>
              <a:srgbClr val="00B1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417" fontAlgn="base">
              <a:spcBef>
                <a:spcPct val="0"/>
              </a:spcBef>
              <a:spcAft>
                <a:spcPct val="0"/>
              </a:spcAft>
              <a:defRPr/>
            </a:pPr>
            <a:endParaRPr lang="ja-JP" altLang="en-US" sz="5230" dirty="0">
              <a:solidFill>
                <a:srgbClr val="FFFFFF"/>
              </a:solidFill>
              <a:latin typeface="Calibri"/>
              <a:ea typeface="Noto Sans JP" panose="020B0200000000000000" pitchFamily="50" charset="-128"/>
            </a:endParaRPr>
          </a:p>
        </p:txBody>
      </p:sp>
    </p:spTree>
    <p:extLst>
      <p:ext uri="{BB962C8B-B14F-4D97-AF65-F5344CB8AC3E}">
        <p14:creationId xmlns:p14="http://schemas.microsoft.com/office/powerpoint/2010/main" val="1500438580"/>
      </p:ext>
    </p:extLst>
  </p:cSld>
  <p:clrMapOvr>
    <a:masterClrMapping/>
  </p:clrMapOvr>
  <p:transition advTm="60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500"/>
                                  </p:stCondLst>
                                  <p:childTnLst>
                                    <p:set>
                                      <p:cBhvr>
                                        <p:cTn id="6" dur="1" fill="hold">
                                          <p:stCondLst>
                                            <p:cond delay="0"/>
                                          </p:stCondLst>
                                        </p:cTn>
                                        <p:tgtEl>
                                          <p:spTgt spid="113"/>
                                        </p:tgtEl>
                                        <p:attrNameLst>
                                          <p:attrName>style.visibility</p:attrName>
                                        </p:attrNameLst>
                                      </p:cBhvr>
                                      <p:to>
                                        <p:strVal val="visible"/>
                                      </p:to>
                                    </p:set>
                                    <p:animEffect transition="in" filter="dissolve">
                                      <p:cBhvr>
                                        <p:cTn id="7" dur="500"/>
                                        <p:tgtEl>
                                          <p:spTgt spid="113"/>
                                        </p:tgtEl>
                                      </p:cBhvr>
                                    </p:animEffect>
                                  </p:childTnLst>
                                </p:cTn>
                              </p:par>
                            </p:childTnLst>
                          </p:cTn>
                        </p:par>
                      </p:childTnLst>
                    </p:cTn>
                  </p:par>
                  <p:par>
                    <p:cTn id="8" fill="hold">
                      <p:stCondLst>
                        <p:cond delay="indefinite"/>
                      </p:stCondLst>
                      <p:childTnLst>
                        <p:par>
                          <p:cTn id="9" fill="hold">
                            <p:stCondLst>
                              <p:cond delay="0"/>
                            </p:stCondLst>
                            <p:childTnLst>
                              <p:par>
                                <p:cTn id="10" presetID="9" presetClass="exit" presetSubtype="0" fill="hold" grpId="1" nodeType="clickEffect">
                                  <p:stCondLst>
                                    <p:cond delay="0"/>
                                  </p:stCondLst>
                                  <p:childTnLst>
                                    <p:animEffect transition="out" filter="dissolve">
                                      <p:cBhvr>
                                        <p:cTn id="11" dur="500"/>
                                        <p:tgtEl>
                                          <p:spTgt spid="113"/>
                                        </p:tgtEl>
                                      </p:cBhvr>
                                    </p:animEffect>
                                    <p:set>
                                      <p:cBhvr>
                                        <p:cTn id="12" dur="1" fill="hold">
                                          <p:stCondLst>
                                            <p:cond delay="499"/>
                                          </p:stCondLst>
                                        </p:cTn>
                                        <p:tgtEl>
                                          <p:spTgt spid="113"/>
                                        </p:tgtEl>
                                        <p:attrNameLst>
                                          <p:attrName>style.visibility</p:attrName>
                                        </p:attrNameLst>
                                      </p:cBhvr>
                                      <p:to>
                                        <p:strVal val="hidden"/>
                                      </p:to>
                                    </p:set>
                                  </p:childTnLst>
                                </p:cTn>
                              </p:par>
                              <p:par>
                                <p:cTn id="13" presetID="9" presetClass="entr" presetSubtype="0" fill="hold" grpId="1" nodeType="withEffect">
                                  <p:stCondLst>
                                    <p:cond delay="500"/>
                                  </p:stCondLst>
                                  <p:childTnLst>
                                    <p:set>
                                      <p:cBhvr>
                                        <p:cTn id="14" dur="1" fill="hold">
                                          <p:stCondLst>
                                            <p:cond delay="0"/>
                                          </p:stCondLst>
                                        </p:cTn>
                                        <p:tgtEl>
                                          <p:spTgt spid="3"/>
                                        </p:tgtEl>
                                        <p:attrNameLst>
                                          <p:attrName>style.visibility</p:attrName>
                                        </p:attrNameLst>
                                      </p:cBhvr>
                                      <p:to>
                                        <p:strVal val="visible"/>
                                      </p:to>
                                    </p:set>
                                    <p:animEffect transition="in" filter="dissolve">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 grpId="0" animBg="1"/>
      <p:bldP spid="113" grpId="1" animBg="1"/>
      <p:bldP spid="3" grpId="1" animBg="1"/>
    </p:bldLst>
  </p:timing>
</p:sld>
</file>

<file path=ppt/theme/theme1.xml><?xml version="1.0" encoding="utf-8"?>
<a:theme xmlns:a="http://schemas.openxmlformats.org/drawingml/2006/main" name="5_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6_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7_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8_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デザインの設定">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6.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de125cda-5a46-4472-bd86-ff6b37580553">
      <Terms xmlns="http://schemas.microsoft.com/office/infopath/2007/PartnerControls"/>
    </lcf76f155ced4ddcb4097134ff3c332f>
    <TaxCatchAll xmlns="9cb3eb81-4af1-4ca9-9847-994b5b3236c8" xsi:nil="true"/>
    <_dlc_DocId xmlns="9cb3eb81-4af1-4ca9-9847-994b5b3236c8">7Q2Y5FH2T5SS-1766946569-14115</_dlc_DocId>
    <_dlc_DocIdUrl xmlns="9cb3eb81-4af1-4ca9-9847-994b5b3236c8">
      <Url>https://mitsubishielectricgroup.sharepoint.com/sites/007346/dmcshare/社内共有/_layouts/15/DocIdRedir.aspx?ID=7Q2Y5FH2T5SS-1766946569-14115</Url>
      <Description>7Q2Y5FH2T5SS-1766946569-14115</Description>
    </_dlc_DocIdUrl>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ドキュメント" ma:contentTypeID="0x0101009A2860D63A6F0144BEB9089DE52954B7" ma:contentTypeVersion="15" ma:contentTypeDescription="新しいドキュメントを作成します。" ma:contentTypeScope="" ma:versionID="0b335487225b03db68e176da9b2816e2">
  <xsd:schema xmlns:xsd="http://www.w3.org/2001/XMLSchema" xmlns:xs="http://www.w3.org/2001/XMLSchema" xmlns:p="http://schemas.microsoft.com/office/2006/metadata/properties" xmlns:ns2="9cb3eb81-4af1-4ca9-9847-994b5b3236c8" xmlns:ns3="de125cda-5a46-4472-bd86-ff6b37580553" xmlns:ns4="3a05b004-7610-450e-b591-50991492ef89" targetNamespace="http://schemas.microsoft.com/office/2006/metadata/properties" ma:root="true" ma:fieldsID="2d53c69e3c30f0cdcd31453e5cc49f56" ns2:_="" ns3:_="" ns4:_="">
    <xsd:import namespace="9cb3eb81-4af1-4ca9-9847-994b5b3236c8"/>
    <xsd:import namespace="de125cda-5a46-4472-bd86-ff6b37580553"/>
    <xsd:import namespace="3a05b004-7610-450e-b591-50991492ef89"/>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LengthInSeconds" minOccurs="0"/>
                <xsd:element ref="ns4:SharedWithUsers" minOccurs="0"/>
                <xsd:element ref="ns4:SharedWithDetails" minOccurs="0"/>
                <xsd:element ref="ns3:MediaServiceAutoTags" minOccurs="0"/>
                <xsd:element ref="ns3:MediaServiceGenerationTime" minOccurs="0"/>
                <xsd:element ref="ns3:MediaServiceEventHashCode" minOccurs="0"/>
                <xsd:element ref="ns3:MediaServiceOCR" minOccurs="0"/>
                <xsd:element ref="ns3:lcf76f155ced4ddcb4097134ff3c332f" minOccurs="0"/>
                <xsd:element ref="ns2:TaxCatchAll" minOccurs="0"/>
                <xsd:element ref="ns3:MediaServiceLocation"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cb3eb81-4af1-4ca9-9847-994b5b3236c8" elementFormDefault="qualified">
    <xsd:import namespace="http://schemas.microsoft.com/office/2006/documentManagement/types"/>
    <xsd:import namespace="http://schemas.microsoft.com/office/infopath/2007/PartnerControls"/>
    <xsd:element name="_dlc_DocId" ma:index="8" nillable="true" ma:displayName="ドキュメント ID 値" ma:description="このアイテムに割り当てられているドキュメント ID の値です。" ma:internalName="_dlc_DocId" ma:readOnly="true">
      <xsd:simpleType>
        <xsd:restriction base="dms:Text"/>
      </xsd:simpleType>
    </xsd:element>
    <xsd:element name="_dlc_DocIdUrl" ma:index="9" nillable="true" ma:displayName="ドキュメントID:" ma:description="このドキュメントへの常時接続リンクです。"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ID を保持" ma:description="追加時に ID を保持します。" ma:hidden="true" ma:internalName="_dlc_DocIdPersistId" ma:readOnly="true">
      <xsd:simpleType>
        <xsd:restriction base="dms:Boolean"/>
      </xsd:simpleType>
    </xsd:element>
    <xsd:element name="TaxCatchAll" ma:index="23" nillable="true" ma:displayName="Taxonomy Catch All Column" ma:hidden="true" ma:list="{0dd25626-e042-4112-b3e4-686d29e3fa2c}" ma:internalName="TaxCatchAll" ma:showField="CatchAllData" ma:web="9cb3eb81-4af1-4ca9-9847-994b5b3236c8">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de125cda-5a46-4472-bd86-ff6b37580553"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MediaServiceAutoTags" ma:index="17" nillable="true" ma:displayName="Tags" ma:internalName="MediaServiceAutoTags"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画像タグ" ma:readOnly="false" ma:fieldId="{5cf76f15-5ced-4ddc-b409-7134ff3c332f}" ma:taxonomyMulti="true" ma:sspId="9e8076fe-bb0c-488f-ac76-058e9f0b257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a05b004-7610-450e-b591-50991492ef89" elementFormDefault="qualified">
    <xsd:import namespace="http://schemas.microsoft.com/office/2006/documentManagement/types"/>
    <xsd:import namespace="http://schemas.microsoft.com/office/infopath/2007/PartnerControls"/>
    <xsd:element name="SharedWithUsers" ma:index="15" nillable="true" ma:displayName="共有相手"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共有相手の詳細情報"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E622EA85-58CE-4EA6-B36A-914FBC075BE3}">
  <ds:schemaRefs>
    <ds:schemaRef ds:uri="http://schemas.microsoft.com/office/2006/metadata/properties"/>
    <ds:schemaRef ds:uri="http://purl.org/dc/terms/"/>
    <ds:schemaRef ds:uri="9cb3eb81-4af1-4ca9-9847-994b5b3236c8"/>
    <ds:schemaRef ds:uri="http://schemas.microsoft.com/office/2006/documentManagement/types"/>
    <ds:schemaRef ds:uri="http://www.w3.org/XML/1998/namespace"/>
    <ds:schemaRef ds:uri="de125cda-5a46-4472-bd86-ff6b37580553"/>
    <ds:schemaRef ds:uri="http://schemas.microsoft.com/office/infopath/2007/PartnerControls"/>
    <ds:schemaRef ds:uri="3a05b004-7610-450e-b591-50991492ef89"/>
    <ds:schemaRef ds:uri="http://schemas.openxmlformats.org/package/2006/metadata/core-properties"/>
    <ds:schemaRef ds:uri="http://purl.org/dc/dcmitype/"/>
    <ds:schemaRef ds:uri="http://purl.org/dc/elements/1.1/"/>
  </ds:schemaRefs>
</ds:datastoreItem>
</file>

<file path=customXml/itemProps2.xml><?xml version="1.0" encoding="utf-8"?>
<ds:datastoreItem xmlns:ds="http://schemas.openxmlformats.org/officeDocument/2006/customXml" ds:itemID="{3CEC9CB2-9C72-4BDB-9EE2-71FD0C545D1F}">
  <ds:schemaRefs>
    <ds:schemaRef ds:uri="http://schemas.microsoft.com/sharepoint/v3/contenttype/forms"/>
  </ds:schemaRefs>
</ds:datastoreItem>
</file>

<file path=customXml/itemProps3.xml><?xml version="1.0" encoding="utf-8"?>
<ds:datastoreItem xmlns:ds="http://schemas.openxmlformats.org/officeDocument/2006/customXml" ds:itemID="{BE576305-35D2-45E7-84EA-6FD8F308A83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cb3eb81-4af1-4ca9-9847-994b5b3236c8"/>
    <ds:schemaRef ds:uri="de125cda-5a46-4472-bd86-ff6b37580553"/>
    <ds:schemaRef ds:uri="3a05b004-7610-450e-b591-50991492ef8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00431758-E018-481B-905B-7D11964AE55C}">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otalTime>24926</TotalTime>
  <Words>3137</Words>
  <Application>Microsoft Macintosh PowerPoint</Application>
  <PresentationFormat>ユーザー設定</PresentationFormat>
  <Paragraphs>265</Paragraphs>
  <Slides>16</Slides>
  <Notes>16</Notes>
  <HiddenSlides>0</HiddenSlides>
  <MMClips>17</MMClips>
  <ScaleCrop>false</ScaleCrop>
  <HeadingPairs>
    <vt:vector size="6" baseType="variant">
      <vt:variant>
        <vt:lpstr>使用されているフォント</vt:lpstr>
      </vt:variant>
      <vt:variant>
        <vt:i4>7</vt:i4>
      </vt:variant>
      <vt:variant>
        <vt:lpstr>テーマ</vt:lpstr>
      </vt:variant>
      <vt:variant>
        <vt:i4>5</vt:i4>
      </vt:variant>
      <vt:variant>
        <vt:lpstr>スライド タイトル</vt:lpstr>
      </vt:variant>
      <vt:variant>
        <vt:i4>16</vt:i4>
      </vt:variant>
    </vt:vector>
  </HeadingPairs>
  <TitlesOfParts>
    <vt:vector size="28" baseType="lpstr">
      <vt:lpstr>Noto Sans JP</vt:lpstr>
      <vt:lpstr>Garamond</vt:lpstr>
      <vt:lpstr>ＭＳ Ｐゴシック</vt:lpstr>
      <vt:lpstr>Arial</vt:lpstr>
      <vt:lpstr>ＭＳ Ｐゴシック</vt:lpstr>
      <vt:lpstr>Calibri</vt:lpstr>
      <vt:lpstr>Noto Sans</vt:lpstr>
      <vt:lpstr>5_Office テーマ</vt:lpstr>
      <vt:lpstr>6_Office テーマ</vt:lpstr>
      <vt:lpstr>7_Office テーマ</vt:lpstr>
      <vt:lpstr>8_Office テーマ</vt:lpstr>
      <vt:lpstr>デザインの設定</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ROOVE</dc:creator>
  <cp:lastModifiedBy>上島泰浩</cp:lastModifiedBy>
  <cp:revision>575</cp:revision>
  <cp:lastPrinted>2023-06-27T08:20:11Z</cp:lastPrinted>
  <dcterms:created xsi:type="dcterms:W3CDTF">2014-08-05T05:53:57Z</dcterms:created>
  <dcterms:modified xsi:type="dcterms:W3CDTF">2025-03-31T10:03:20Z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0x0101009A2860D63A6F0144BEB9089DE52954B7</vt:lpwstr>
  </property>
  <property fmtid="{D5CDD505-2E9C-101B-9397-08002B2CF9AE}" pid="3" name="_dlc_DocIdItemGuid">
    <vt:lpwstr>93c5be41-cc98-49cc-abb2-1455e8cb932c</vt:lpwstr>
  </property>
  <property fmtid="{D5CDD505-2E9C-101B-9397-08002B2CF9AE}" pid="4" name="MediaServiceImageTags">
    <vt:lpwstr/>
  </property>
</Properties>
</file>