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mov" ContentType="video/quicktime"/>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handoutMasterIdLst>
    <p:handoutMasterId r:id="rId13"/>
  </p:handoutMasterIdLst>
  <p:sldIdLst>
    <p:sldId id="1699" r:id="rId2"/>
    <p:sldId id="1730" r:id="rId3"/>
    <p:sldId id="1716" r:id="rId4"/>
    <p:sldId id="1724" r:id="rId5"/>
    <p:sldId id="1727" r:id="rId6"/>
    <p:sldId id="384" r:id="rId7"/>
    <p:sldId id="1701" r:id="rId8"/>
    <p:sldId id="1723" r:id="rId9"/>
    <p:sldId id="1726" r:id="rId10"/>
    <p:sldId id="1731" r:id="rId11"/>
  </p:sldIdLst>
  <p:sldSz cx="18288000" cy="102854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051"/>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839"/>
    <p:restoredTop sz="77397"/>
  </p:normalViewPr>
  <p:slideViewPr>
    <p:cSldViewPr snapToGrid="0">
      <p:cViewPr varScale="1">
        <p:scale>
          <a:sx n="60" d="100"/>
          <a:sy n="60" d="100"/>
        </p:scale>
        <p:origin x="216" y="320"/>
      </p:cViewPr>
      <p:guideLst/>
    </p:cSldViewPr>
  </p:slideViewPr>
  <p:outlineViewPr>
    <p:cViewPr>
      <p:scale>
        <a:sx n="33" d="100"/>
        <a:sy n="33" d="100"/>
      </p:scale>
      <p:origin x="0" y="0"/>
    </p:cViewPr>
  </p:outlineViewPr>
  <p:notesTextViewPr>
    <p:cViewPr>
      <p:scale>
        <a:sx n="155" d="100"/>
        <a:sy n="155" d="100"/>
      </p:scale>
      <p:origin x="0" y="0"/>
    </p:cViewPr>
  </p:notesTextViewPr>
  <p:sorterViewPr>
    <p:cViewPr>
      <p:scale>
        <a:sx n="1" d="1"/>
        <a:sy n="1" d="1"/>
      </p:scale>
      <p:origin x="0" y="0"/>
    </p:cViewPr>
  </p:sorterViewPr>
  <p:notesViewPr>
    <p:cSldViewPr snapToGrid="0">
      <p:cViewPr varScale="1">
        <p:scale>
          <a:sx n="69" d="100"/>
          <a:sy n="69" d="100"/>
        </p:scale>
        <p:origin x="1440"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F79AE6F2-E0F5-FA71-67B6-2C1802E556E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0C83F9D8-9940-E410-BF3C-215148B2C5F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13B725-58F0-1B4A-AF44-FCEDE144DBB5}" type="datetimeFigureOut">
              <a:rPr kumimoji="1" lang="ja-JP" altLang="en-US" smtClean="0"/>
              <a:t>2025/3/29</a:t>
            </a:fld>
            <a:endParaRPr kumimoji="1" lang="ja-JP" altLang="en-US"/>
          </a:p>
        </p:txBody>
      </p:sp>
      <p:sp>
        <p:nvSpPr>
          <p:cNvPr id="4" name="フッター プレースホルダー 3">
            <a:extLst>
              <a:ext uri="{FF2B5EF4-FFF2-40B4-BE49-F238E27FC236}">
                <a16:creationId xmlns:a16="http://schemas.microsoft.com/office/drawing/2014/main" id="{A35C0B35-7252-CC19-8367-642BEFEEF03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684132A-98DA-0CD2-9039-4E95D18BE2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C6D38B-56D7-F14E-B9BD-66418BC895B1}" type="slidenum">
              <a:rPr kumimoji="1" lang="ja-JP" altLang="en-US" smtClean="0"/>
              <a:t>‹#›</a:t>
            </a:fld>
            <a:endParaRPr kumimoji="1" lang="ja-JP" altLang="en-US"/>
          </a:p>
        </p:txBody>
      </p:sp>
    </p:spTree>
    <p:extLst>
      <p:ext uri="{BB962C8B-B14F-4D97-AF65-F5344CB8AC3E}">
        <p14:creationId xmlns:p14="http://schemas.microsoft.com/office/powerpoint/2010/main" val="1775854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5C1032-FB6D-604D-83CE-FC7E95B5F8EB}" type="datetimeFigureOut">
              <a:rPr kumimoji="1" lang="ja-JP" altLang="en-US" smtClean="0"/>
              <a:t>2025/3/29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D546C4-5416-4140-BA06-7E493143E733}" type="slidenum">
              <a:rPr kumimoji="1" lang="ja-JP" altLang="en-US" smtClean="0"/>
              <a:t>‹#›</a:t>
            </a:fld>
            <a:endParaRPr kumimoji="1" lang="ja-JP" altLang="en-US"/>
          </a:p>
        </p:txBody>
      </p:sp>
    </p:spTree>
    <p:extLst>
      <p:ext uri="{BB962C8B-B14F-4D97-AF65-F5344CB8AC3E}">
        <p14:creationId xmlns:p14="http://schemas.microsoft.com/office/powerpoint/2010/main" val="2910251709"/>
      </p:ext>
    </p:extLst>
  </p:cSld>
  <p:clrMap bg1="lt1" tx1="dk1" bg2="lt2" tx2="dk2" accent1="accent1" accent2="accent2" accent3="accent3" accent4="accent4" accent5="accent5" accent6="accent6" hlink="hlink" folHlink="folHlink"/>
  <p:notesStyle>
    <a:lvl1pPr marL="0" algn="l" defTabSz="1371509" rtl="0" eaLnBrk="1" latinLnBrk="0" hangingPunct="1">
      <a:defRPr kumimoji="1" sz="1800" kern="1200">
        <a:solidFill>
          <a:schemeClr val="tx1"/>
        </a:solidFill>
        <a:latin typeface="+mn-lt"/>
        <a:ea typeface="+mn-ea"/>
        <a:cs typeface="+mn-cs"/>
      </a:defRPr>
    </a:lvl1pPr>
    <a:lvl2pPr marL="685754" algn="l" defTabSz="1371509" rtl="0" eaLnBrk="1" latinLnBrk="0" hangingPunct="1">
      <a:defRPr kumimoji="1" sz="1800" kern="1200">
        <a:solidFill>
          <a:schemeClr val="tx1"/>
        </a:solidFill>
        <a:latin typeface="+mn-lt"/>
        <a:ea typeface="+mn-ea"/>
        <a:cs typeface="+mn-cs"/>
      </a:defRPr>
    </a:lvl2pPr>
    <a:lvl3pPr marL="1371509" algn="l" defTabSz="1371509" rtl="0" eaLnBrk="1" latinLnBrk="0" hangingPunct="1">
      <a:defRPr kumimoji="1" sz="1800" kern="1200">
        <a:solidFill>
          <a:schemeClr val="tx1"/>
        </a:solidFill>
        <a:latin typeface="+mn-lt"/>
        <a:ea typeface="+mn-ea"/>
        <a:cs typeface="+mn-cs"/>
      </a:defRPr>
    </a:lvl3pPr>
    <a:lvl4pPr marL="2057263" algn="l" defTabSz="1371509" rtl="0" eaLnBrk="1" latinLnBrk="0" hangingPunct="1">
      <a:defRPr kumimoji="1" sz="1800" kern="1200">
        <a:solidFill>
          <a:schemeClr val="tx1"/>
        </a:solidFill>
        <a:latin typeface="+mn-lt"/>
        <a:ea typeface="+mn-ea"/>
        <a:cs typeface="+mn-cs"/>
      </a:defRPr>
    </a:lvl4pPr>
    <a:lvl5pPr marL="2743017" algn="l" defTabSz="1371509" rtl="0" eaLnBrk="1" latinLnBrk="0" hangingPunct="1">
      <a:defRPr kumimoji="1" sz="1800" kern="1200">
        <a:solidFill>
          <a:schemeClr val="tx1"/>
        </a:solidFill>
        <a:latin typeface="+mn-lt"/>
        <a:ea typeface="+mn-ea"/>
        <a:cs typeface="+mn-cs"/>
      </a:defRPr>
    </a:lvl5pPr>
    <a:lvl6pPr marL="3428771" algn="l" defTabSz="1371509" rtl="0" eaLnBrk="1" latinLnBrk="0" hangingPunct="1">
      <a:defRPr kumimoji="1" sz="1800" kern="1200">
        <a:solidFill>
          <a:schemeClr val="tx1"/>
        </a:solidFill>
        <a:latin typeface="+mn-lt"/>
        <a:ea typeface="+mn-ea"/>
        <a:cs typeface="+mn-cs"/>
      </a:defRPr>
    </a:lvl6pPr>
    <a:lvl7pPr marL="4114526" algn="l" defTabSz="1371509" rtl="0" eaLnBrk="1" latinLnBrk="0" hangingPunct="1">
      <a:defRPr kumimoji="1" sz="1800" kern="1200">
        <a:solidFill>
          <a:schemeClr val="tx1"/>
        </a:solidFill>
        <a:latin typeface="+mn-lt"/>
        <a:ea typeface="+mn-ea"/>
        <a:cs typeface="+mn-cs"/>
      </a:defRPr>
    </a:lvl7pPr>
    <a:lvl8pPr marL="4800280" algn="l" defTabSz="1371509" rtl="0" eaLnBrk="1" latinLnBrk="0" hangingPunct="1">
      <a:defRPr kumimoji="1" sz="1800" kern="1200">
        <a:solidFill>
          <a:schemeClr val="tx1"/>
        </a:solidFill>
        <a:latin typeface="+mn-lt"/>
        <a:ea typeface="+mn-ea"/>
        <a:cs typeface="+mn-cs"/>
      </a:defRPr>
    </a:lvl8pPr>
    <a:lvl9pPr marL="5486034" algn="l" defTabSz="1371509" rtl="0" eaLnBrk="1" latinLnBrk="0" hangingPunct="1">
      <a:defRPr kumimoji="1"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ここでは、超音波診断の重要な特徴である安全性についてお話しします。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ＭＳ 明朝" panose="02020609040205080304" pitchFamily="49"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4BD546C4-5416-4140-BA06-7E493143E733}" type="slidenum">
              <a:rPr kumimoji="1" lang="ja-JP" altLang="en-US" smtClean="0"/>
              <a:t>1</a:t>
            </a:fld>
            <a:endParaRPr kumimoji="1" lang="ja-JP" altLang="en-US"/>
          </a:p>
        </p:txBody>
      </p:sp>
    </p:spTree>
    <p:extLst>
      <p:ext uri="{BB962C8B-B14F-4D97-AF65-F5344CB8AC3E}">
        <p14:creationId xmlns:p14="http://schemas.microsoft.com/office/powerpoint/2010/main" val="3933692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A9DAF-B367-17EC-2F8E-81C90E3AD79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79C152-F81A-7ADF-4D1E-492D9F4C0B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1F423A1-E0ED-71C6-C294-A2898174B436}"/>
              </a:ext>
            </a:extLst>
          </p:cNvPr>
          <p:cNvSpPr>
            <a:spLocks noGrp="1"/>
          </p:cNvSpPr>
          <p:nvPr>
            <p:ph type="body" idx="1"/>
          </p:nvPr>
        </p:nvSpPr>
        <p:spPr/>
        <p:txBody>
          <a:bodyPr/>
          <a:lstStyle/>
          <a:p>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END</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D4109F52-44D4-7CCF-E87B-24D0DAFA189E}"/>
              </a:ext>
            </a:extLst>
          </p:cNvPr>
          <p:cNvSpPr>
            <a:spLocks noGrp="1"/>
          </p:cNvSpPr>
          <p:nvPr>
            <p:ph type="sldNum" sz="quarter" idx="5"/>
          </p:nvPr>
        </p:nvSpPr>
        <p:spPr/>
        <p:txBody>
          <a:bodyPr/>
          <a:lstStyle/>
          <a:p>
            <a:fld id="{4BD546C4-5416-4140-BA06-7E493143E733}" type="slidenum">
              <a:rPr kumimoji="1" lang="ja-JP" altLang="en-US" smtClean="0"/>
              <a:t>10</a:t>
            </a:fld>
            <a:endParaRPr kumimoji="1" lang="ja-JP" altLang="en-US"/>
          </a:p>
        </p:txBody>
      </p:sp>
    </p:spTree>
    <p:extLst>
      <p:ext uri="{BB962C8B-B14F-4D97-AF65-F5344CB8AC3E}">
        <p14:creationId xmlns:p14="http://schemas.microsoft.com/office/powerpoint/2010/main" val="3736171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00822-D358-1C48-C35B-8CA66E0DE6C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9EB86C-677A-1347-0391-7A55E436C72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8B83A5D-BD94-1C00-E741-B97CB97E7B94}"/>
              </a:ext>
            </a:extLst>
          </p:cNvPr>
          <p:cNvSpPr>
            <a:spLocks noGrp="1"/>
          </p:cNvSpPr>
          <p:nvPr>
            <p:ph type="body" idx="1"/>
          </p:nvPr>
        </p:nvSpPr>
        <p:spPr/>
        <p:txBody>
          <a:bodyPr/>
          <a:lstStyle/>
          <a:p>
            <a:pPr>
              <a:buNone/>
            </a:pPr>
            <a:r>
              <a:rPr lang="ja-JP" altLang="ja-JP" sz="1800" kern="0">
                <a:effectLst/>
                <a:ea typeface="ＭＳ Ｐゴシック" panose="020B0600070205080204" pitchFamily="34" charset="-128"/>
                <a:cs typeface="ＭＳ Ｐゴシック" panose="020B0600070205080204" pitchFamily="34" charset="-128"/>
              </a:rPr>
              <a:t>超音波診断は安全性が高いことをご存知の方も多いと思います。しかし、なぜ超音波を使うと安全なのでしょう？ここでは、この基本的な問題に立ち返り、もう一つの診断法であるＸ線診断と比較しながらその理由を考えます</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endParaRPr lang="en-US" altLang="ja-JP" sz="1800" kern="0" dirty="0">
              <a:effectLst/>
              <a:ea typeface="ＭＳ Ｐゴシック" panose="020B0600070205080204" pitchFamily="34" charset="-128"/>
              <a:cs typeface="ＭＳ Ｐゴシック" panose="020B0600070205080204" pitchFamily="34" charset="-128"/>
            </a:endParaRPr>
          </a:p>
          <a:p>
            <a:r>
              <a:rPr lang="ja-JP" altLang="ja-JP" sz="1800" kern="0">
                <a:effectLst/>
                <a:ea typeface="ＭＳ Ｐゴシック" panose="020B0600070205080204" pitchFamily="34" charset="-128"/>
                <a:cs typeface="ＭＳ Ｐゴシック" panose="020B0600070205080204" pitchFamily="34" charset="-128"/>
              </a:rPr>
              <a:t>また、超音波を使えば必ず安全と言えるのでしょうか？実はそうではありません。超音波の強さには生体に作用を与えない安全域と作用を与える作用域があり、これらの領域を使い分けることで安全な診断を実現しています。一方で、作用域の超音波を使うことで治療にも利用されていますので、これについても紹介します</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ＭＳ 明朝" panose="02020609040205080304" pitchFamily="49"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157F7389-832A-F691-41AF-BD5057219D0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BD546C4-5416-4140-BA06-7E493143E733}"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4214501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ご存知のとおり、超音波診断装置は胎児の診断にも広く使われる安全な装置です。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線診断装置は妊娠の可能性のある女性への使用が厳しく制限されているのはご存知でしょう。この様な安全性の違いはなぜ生じるのでしょうか。</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それは、それぞれの診断装置が利用するエネルギーの種類の違いが原因のひとつです。超音波診断装置が使う超音波は、物体に圧力を及ぼし動かす、運動エネルギーを持った圧力波です。これに対し、</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線診断装置が使う</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線は周波数の高い電磁波であり、電磁エネルギーを持つ粒（つぶ）、光子の形で飛んできます。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p:txBody>
      </p:sp>
      <p:sp>
        <p:nvSpPr>
          <p:cNvPr id="4" name="スライド番号プレースホルダー 3"/>
          <p:cNvSpPr>
            <a:spLocks noGrp="1"/>
          </p:cNvSpPr>
          <p:nvPr>
            <p:ph type="sldNum" sz="quarter" idx="5"/>
          </p:nvPr>
        </p:nvSpPr>
        <p:spPr/>
        <p:txBody>
          <a:bodyPr/>
          <a:lstStyle/>
          <a:p>
            <a:fld id="{4BD546C4-5416-4140-BA06-7E493143E733}" type="slidenum">
              <a:rPr kumimoji="1" lang="ja-JP" altLang="en-US" smtClean="0"/>
              <a:t>3</a:t>
            </a:fld>
            <a:endParaRPr kumimoji="1" lang="ja-JP" altLang="en-US"/>
          </a:p>
        </p:txBody>
      </p:sp>
    </p:spTree>
    <p:extLst>
      <p:ext uri="{BB962C8B-B14F-4D97-AF65-F5344CB8AC3E}">
        <p14:creationId xmlns:p14="http://schemas.microsoft.com/office/powerpoint/2010/main" val="92910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圧力波と電磁波のエネルギーが生体に与える効果の違いを考えてみましょう。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生体組織の大部分は水なので、この図では生体組織を水が入った大きな水槽として示しています。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生体に超音波を照射することは、左の図のように水槽に力を加えて揺り動かすことに相当します。そうすると水槽に加えられた運動エネルギーは水槽内の沢山の水分子に分配されるので、</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つの分子が得るエネルギーはごく小さな値になります。ですから、分子は多少振動の激しさが増える程度で、水の分子構造自体が変化することはありません。それでは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線を照射する場合はどうでしょう。　</a:t>
            </a:r>
          </a:p>
          <a:p>
            <a:pPr>
              <a:buNone/>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先のスライドで述べたように、光や</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線など周波数が高い電磁波は電磁エネルギーの粒である「光子」として飛んできます。そうすると光子は経路上にある水分子だけにぶつかってエネルギーを伝え、他の水分子には影響を与えません。</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水槽全体を揺らす超音波のエネルギーは大きいですが、ひとつの水分子が受け取るエネルギーは小さくなります。これに対し、</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個の光子が持つエネルギーは、水槽全体を揺らすエネルギーよりも小さいですが、ぶつかってエネルギーを分配する分子数が桁違いに少ないので、</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水分子が受け取るエネルギーは超音波より大幅に大きくなります。このレベルのエネルギーは分子の共有結合を壊すことができるので、化学的活性の高いフリーラジカルが生じ、激しい化学反応を引き起こします。この様に、生体組織を構成する物質を分子構造のレベルで破壊すること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線被爆であり、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線被爆が生体に深刻な作用を与える原因です。圧力波と電磁波のエネルギーが生体に与える効果の違いを考えてみましょう。</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生体組織の大部分は水なので、この図では生体組織を水が入った大きな水槽として示しています。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生体に超音波を照射することは、左の図のように水槽に力を加えて揺り動かすことに相当します。そうすると水槽に加えられた運動エネルギーは水槽内の沢山の水分子に分配されるので、</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つの分子が得るエネルギーはごく小さな値になります。ですから、分子は多少振動の激しさが増える程度で、水の分子構造自体が変化することはありません。　</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線を照射する場合はどうでしょう。先のスライドで述べたように、光や</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線など周波数が高い電磁波は電磁エネルギーの粒である「光子」として飛んできます。そうすると光子は経路上にある水分子だけにぶつかってエネルギーを伝え、他の水分子には影響を与えません。</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水槽全体を揺らす超音波のエネルギーは大きいですが、ひとつの水分子が受け取るエネルギーは小さくなります。これに対し、</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個の光子が持つエネルギーは、水槽全体を揺らすエネルギーよりも小さいですが、ぶつかってエネルギーを分配する分子数が桁違いに少ないので、</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水分子が受け取るエネルギーは超音波より大幅に大きくなります。このレベルのエネルギーは分子の共有結合を壊すことができるので、化学的活性の高いフリーラジカルが生じ、激しい化学反応を引き起こします。この様に、生体組織を構成する物質を分子構造のレベルで破壊すること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線被爆であり、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線被爆が生体に深刻な作用を与える原因です。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p:txBody>
      </p:sp>
      <p:sp>
        <p:nvSpPr>
          <p:cNvPr id="4" name="スライド番号プレースホルダー 3"/>
          <p:cNvSpPr>
            <a:spLocks noGrp="1"/>
          </p:cNvSpPr>
          <p:nvPr>
            <p:ph type="sldNum" sz="quarter" idx="5"/>
          </p:nvPr>
        </p:nvSpPr>
        <p:spPr/>
        <p:txBody>
          <a:bodyPr/>
          <a:lstStyle/>
          <a:p>
            <a:fld id="{4BD546C4-5416-4140-BA06-7E493143E733}" type="slidenum">
              <a:rPr kumimoji="1" lang="ja-JP" altLang="en-US" smtClean="0"/>
              <a:t>4</a:t>
            </a:fld>
            <a:endParaRPr kumimoji="1" lang="ja-JP" altLang="en-US"/>
          </a:p>
        </p:txBody>
      </p:sp>
    </p:spTree>
    <p:extLst>
      <p:ext uri="{BB962C8B-B14F-4D97-AF65-F5344CB8AC3E}">
        <p14:creationId xmlns:p14="http://schemas.microsoft.com/office/powerpoint/2010/main" val="810654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0BCD8-D4C3-2878-40F4-8C8FD310EB85}"/>
            </a:ext>
          </a:extLst>
        </p:cNvPr>
        <p:cNvGrpSpPr/>
        <p:nvPr/>
      </p:nvGrpSpPr>
      <p:grpSpPr>
        <a:xfrm>
          <a:off x="0" y="0"/>
          <a:ext cx="0" cy="0"/>
          <a:chOff x="0" y="0"/>
          <a:chExt cx="0" cy="0"/>
        </a:xfrm>
      </p:grpSpPr>
      <p:sp>
        <p:nvSpPr>
          <p:cNvPr id="24577" name="Rectangle 7">
            <a:extLst>
              <a:ext uri="{FF2B5EF4-FFF2-40B4-BE49-F238E27FC236}">
                <a16:creationId xmlns:a16="http://schemas.microsoft.com/office/drawing/2014/main" id="{7B819595-6475-CB91-ACD9-E0C00240A851}"/>
              </a:ext>
            </a:extLst>
          </p:cNvPr>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defTabSz="922338">
              <a:defRPr kumimoji="1" sz="2400">
                <a:solidFill>
                  <a:schemeClr val="bg1"/>
                </a:solidFill>
                <a:latin typeface="Arial" panose="020B0604020202020204" pitchFamily="34" charset="0"/>
                <a:ea typeface="ＭＳ Ｐゴシック" panose="020B0600070205080204" pitchFamily="34" charset="-128"/>
              </a:defRPr>
            </a:lvl1pPr>
            <a:lvl2pPr marL="742950" indent="-285750" defTabSz="922338">
              <a:defRPr kumimoji="1" sz="2400">
                <a:solidFill>
                  <a:schemeClr val="bg1"/>
                </a:solidFill>
                <a:latin typeface="Arial" panose="020B0604020202020204" pitchFamily="34" charset="0"/>
                <a:ea typeface="ＭＳ Ｐゴシック" panose="020B0600070205080204" pitchFamily="34" charset="-128"/>
              </a:defRPr>
            </a:lvl2pPr>
            <a:lvl3pPr marL="1143000" indent="-228600" defTabSz="922338">
              <a:defRPr kumimoji="1" sz="2400">
                <a:solidFill>
                  <a:schemeClr val="bg1"/>
                </a:solidFill>
                <a:latin typeface="Arial" panose="020B0604020202020204" pitchFamily="34" charset="0"/>
                <a:ea typeface="ＭＳ Ｐゴシック" panose="020B0600070205080204" pitchFamily="34" charset="-128"/>
              </a:defRPr>
            </a:lvl3pPr>
            <a:lvl4pPr marL="1600200" indent="-228600" defTabSz="922338">
              <a:defRPr kumimoji="1" sz="2400">
                <a:solidFill>
                  <a:schemeClr val="bg1"/>
                </a:solidFill>
                <a:latin typeface="Arial" panose="020B0604020202020204" pitchFamily="34" charset="0"/>
                <a:ea typeface="ＭＳ Ｐゴシック" panose="020B0600070205080204" pitchFamily="34" charset="-128"/>
              </a:defRPr>
            </a:lvl4pPr>
            <a:lvl5pPr marL="2057400" indent="-228600" defTabSz="922338">
              <a:defRPr kumimoji="1" sz="2400">
                <a:solidFill>
                  <a:schemeClr val="bg1"/>
                </a:solidFill>
                <a:latin typeface="Arial" panose="020B0604020202020204" pitchFamily="34" charset="0"/>
                <a:ea typeface="ＭＳ Ｐゴシック" panose="020B0600070205080204" pitchFamily="34" charset="-128"/>
              </a:defRPr>
            </a:lvl5pPr>
            <a:lvl6pPr marL="2514600" indent="-228600" defTabSz="922338"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defTabSz="922338"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defTabSz="922338"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defTabSz="922338"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fld id="{2630B695-305F-334F-8CDE-710DE5F54666}" type="slidenum">
              <a:rPr lang="en-US" altLang="ja-JP" sz="1400">
                <a:solidFill>
                  <a:schemeClr val="tx1"/>
                </a:solidFill>
              </a:rPr>
              <a:pPr/>
              <a:t>5</a:t>
            </a:fld>
            <a:endParaRPr lang="en-US" altLang="ja-JP" sz="1400">
              <a:solidFill>
                <a:schemeClr val="tx1"/>
              </a:solidFill>
            </a:endParaRPr>
          </a:p>
        </p:txBody>
      </p:sp>
      <p:sp>
        <p:nvSpPr>
          <p:cNvPr id="24578" name="Rectangle 2">
            <a:extLst>
              <a:ext uri="{FF2B5EF4-FFF2-40B4-BE49-F238E27FC236}">
                <a16:creationId xmlns:a16="http://schemas.microsoft.com/office/drawing/2014/main" id="{03C28641-C61F-85C3-6609-C6CAC43B6FCE}"/>
              </a:ext>
            </a:extLst>
          </p:cNvPr>
          <p:cNvSpPr>
            <a:spLocks noGrp="1" noRot="1" noChangeAspect="1" noChangeArrowheads="1" noTextEdit="1"/>
          </p:cNvSpPr>
          <p:nvPr>
            <p:ph type="sldImg"/>
          </p:nvPr>
        </p:nvSpPr>
        <p:spPr>
          <a:xfrm>
            <a:off x="95250" y="744538"/>
            <a:ext cx="6624638" cy="3727450"/>
          </a:xfrm>
          <a:ln/>
        </p:spPr>
      </p:sp>
      <p:sp>
        <p:nvSpPr>
          <p:cNvPr id="24579" name="Rectangle 3">
            <a:extLst>
              <a:ext uri="{FF2B5EF4-FFF2-40B4-BE49-F238E27FC236}">
                <a16:creationId xmlns:a16="http://schemas.microsoft.com/office/drawing/2014/main" id="{DAABFD36-165C-3760-BCB8-6BA661BE2228}"/>
              </a:ext>
            </a:extLst>
          </p:cNvPr>
          <p:cNvSpPr>
            <a:spLocks noGrp="1" noChangeArrowheads="1"/>
          </p:cNvSpPr>
          <p:nvPr>
            <p:ph type="body" idx="1"/>
          </p:nvPr>
        </p:nvSpPr>
        <p:spPr>
          <a:xfrm>
            <a:off x="908050" y="4721225"/>
            <a:ext cx="4989513" cy="4473575"/>
          </a:xfr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このスライドでは、今述べたエネルギーのレベルの違いを定量的に見てみましょう。</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このグラフの縦軸は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（エレクトロンボルト）という単位で表したエネルギーの大きさを表します。対数表示されて</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いて</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、一番上のレベルこのスライドでは、今述べたエネルギーのレベルの違いを定量的に見てみましょう。</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このグラフの縦軸は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（エレクトロンボルト）という単位で表したエネルギーの大きさを表します。対数表示されていて、一番上のレベルは一番下の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乗倍、すなわち</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兆倍大きいレベルを表します。</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今示した青色の四角はそれぞれ上から、核医学検査装置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PET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（ペット）が発生するβ線、放射線診断装置である</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SPECT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（スペクト）が発生するγ線、</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が発生する</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線、さらに光のそれぞれの光子</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個が持つエネルギーのレベルを表しています。</a:t>
            </a:r>
          </a:p>
          <a:p>
            <a:pPr>
              <a:buNone/>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例えば、波長</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205nm</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の紫外線の光子が持つエネルギーは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5 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ですが、診断に用いられる波長</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1,24 nm</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（ナノメートル）の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線の光子はその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倍のエネルギーを持ちます。それゆえ、障害物をはねのけて伝搬することができるため、高い生体透過性を示します。</a:t>
            </a: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さて、原子同士が結合して分子を形成する際の共有結合のエネルギーレベルは</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この緑の範囲にあります。これは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線などより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桁低く、可視光と同じレベルにあります。</a:t>
            </a:r>
          </a:p>
          <a:p>
            <a:pPr marL="0" marR="0" lvl="0" indent="0" algn="l" defTabSz="1371509" rtl="0" eaLnBrk="1" fontAlgn="auto" latinLnBrk="0" hangingPunct="1">
              <a:lnSpc>
                <a:spcPct val="100000"/>
              </a:lnSpc>
              <a:spcBef>
                <a:spcPts val="0"/>
              </a:spcBef>
              <a:spcAft>
                <a:spcPts val="0"/>
              </a:spcAft>
              <a:buClrTx/>
              <a:buSzTx/>
              <a:buFontTx/>
              <a:buNone/>
              <a:tabLst/>
              <a:defRPr/>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水分子の水素原子と酸素原子間の結合エネルギーは約</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5 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なので、</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線の光子がぶつかると水の分子構造が壊れてラジカルを発生しますし、強い可視光や紫外線でも表皮の細胞が損傷を受けて赤くなったり日焼けを生じます。　</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この黄色の四角は超音波照射によって１個の水分子が受け取るエネルギーレベルを表しています。先のスライドでも述べましたが、超音波が生体組織全体をゆらすエネルギーは光子</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個よりもずっと大きいのですが、分子</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個に分け与えられるエネルギーとしては小さく、最大でも可視光の光子がもつエネルギーより３桁ほど低いレベルにあります。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超音波は、２つのレベルに分かれています。上の方が治療用、下の方が診断用超音波です。</a:t>
            </a:r>
          </a:p>
          <a:p>
            <a:pPr>
              <a:buNone/>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治療用のレベルでは、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個の水分子は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0.01eV(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程度のエネルギーを受け取ります。これは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の光子より６桁、可視光の光子より３桁低いエネルギーレベルです。それゆえこのエネルギーは、分子構造は壊さずに、分子の振動を増やすために使われます。分子振動が激しくなるということは水の温度が上がるということであり、水槽内の水分子の１個</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個すべてが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0.01eV(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のエネルギーを貰うと、水の温度は１００度上昇します。</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0.01 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はエネルギー量としては小さい値ですが、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個の分子にとっては大きな値で、生体組織に強い熱的作用をもたらすのです。</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診断装置に使われる超音波のエネルギーレベルは、我が国の認証基準により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平方センチメートルあたり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0.72 W</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に制限されています。これは、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線の光子に比べると</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9</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乗分の１、すなわち</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億分の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超音波治療用装置に比べると３桁ほど小さいレベルです。超音波の安全性は、エネルギー量だけではなく照射時間や波形、さらには画像モードなどによっても異なり、それらの効果も含めて高い安全性を実現していま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は一番下の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乗倍、すなわち</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兆倍大きいレベルを表します。</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p:txBody>
      </p:sp>
    </p:spTree>
    <p:extLst>
      <p:ext uri="{BB962C8B-B14F-4D97-AF65-F5344CB8AC3E}">
        <p14:creationId xmlns:p14="http://schemas.microsoft.com/office/powerpoint/2010/main" val="1161325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さて、このスライドでは、超音波の生体作用にもう一歩迫って考えてみましょう。</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グラフの縦軸は超音波の強度を、横軸は超音波の照射時間を表しています。強度と時間の積はエネルギーを表しますので、低強度の超音波を短時間照射しても生体に与える作用は小さく安全で、より強度の高い超音波を長い時間照射すると生体作用は大きくなります。</a:t>
            </a:r>
          </a:p>
          <a:p>
            <a:pPr>
              <a:buNone/>
            </a:pP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ですからグラフの左下の部分は診断に利用される安全域になり、</a:t>
            </a: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右上の領域は治療に利用される作用域になります。</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すなわち、超音波だからといって無条件に安全なのではなく、超音波の照射条件をきちんと使い分けることで、診断と治療の</a:t>
            </a:r>
            <a:r>
              <a:rPr lang="ja-JP" altLang="ja-JP" sz="1600">
                <a:effectLst/>
                <a:latin typeface="Menlo-Regular" panose="020B0609030804020204" pitchFamily="49" charset="0"/>
                <a:ea typeface="ＭＳ Ｐゴシック" panose="020B0600070205080204" pitchFamily="34" charset="-128"/>
                <a:cs typeface="Menlo-Regular" panose="020B0609030804020204" pitchFamily="49" charset="0"/>
              </a:rPr>
              <a:t>両方を実現しているのです。</a:t>
            </a:r>
            <a:endPar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２つの領域の間には生体作用発生の閾値となる領域があります。</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この発生閾値は時間や強度以外の超音波条件にも影響されますし、生体組織や臓器の種類によっても異なりますから、図に示すように閾値は幅のある領域として表されます。</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また、超音波の強度がある値以下になると</a:t>
            </a: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照射時間に関係なく安全域が広がっていることに注目ください。</a:t>
            </a:r>
          </a:p>
          <a:p>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は、生体には、ある程度の体温上昇を許容する仕組みが備えられているからです。超音波診断によって生じる温度上昇が日常的に起き得る範囲内であれば、時間制限なく診断に使用できる強度範囲があることを示しています。</a:t>
            </a: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a:p>
            <a:endPar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p:cNvSpPr>
            <a:spLocks noGrp="1"/>
          </p:cNvSpPr>
          <p:nvPr>
            <p:ph type="sldNum" sz="quarter" idx="5"/>
          </p:nvPr>
        </p:nvSpPr>
        <p:spPr/>
        <p:txBody>
          <a:bodyPr/>
          <a:lstStyle/>
          <a:p>
            <a:fld id="{4BD546C4-5416-4140-BA06-7E493143E733}" type="slidenum">
              <a:rPr kumimoji="1" lang="ja-JP" altLang="en-US" smtClean="0"/>
              <a:t>6</a:t>
            </a:fld>
            <a:endParaRPr kumimoji="1" lang="ja-JP" altLang="en-US"/>
          </a:p>
        </p:txBody>
      </p:sp>
    </p:spTree>
    <p:extLst>
      <p:ext uri="{BB962C8B-B14F-4D97-AF65-F5344CB8AC3E}">
        <p14:creationId xmlns:p14="http://schemas.microsoft.com/office/powerpoint/2010/main" val="762920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超音波を安全域で使うことで超音波診断の安全性が確保されます。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しかし、実際の臨床では、より詳細で確実な診断情報を求めて、画像のモードを変えたり、診断部位とその周辺をじっくり時間をかけて調べたりすることも適切な診断の一環です。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安全域と作用域の境界がはっきりしていれば良いのですが、作用の許容範囲には被験者の状態や対象臓器の特徴に応じた幅があります。さらに現状の装置では診断に用いる超音波の強さは管理できますが、それが身体のどの部分にどのくらいの時間にわたって照射されたのかを管理することはできません。</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そこで、　超音波診断では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ALARA</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（アララ）の原則に従うことが推奨されています。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原則では、超音波診断で得られる情報の重要性と超音波照射により生体作用が生じるリスクを天秤にかけて診断内容を判断することが、まず操作者に求められます。そのうえで、その診断内容を得るために、合理的に達成できる必要最低限な超音波出力を用いて診断することが勧められていま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すなわち、患者に見せるためだけの場合のように、リスクに見合う必要性がない場合には超音波診断をすべきではありません。これが超音波診断における</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ALARA</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（アララ）の原則であり、この原則に従うことで、超音波診断の安全性が保たれています</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p:cNvSpPr>
            <a:spLocks noGrp="1"/>
          </p:cNvSpPr>
          <p:nvPr>
            <p:ph type="sldNum" sz="quarter" idx="5"/>
          </p:nvPr>
        </p:nvSpPr>
        <p:spPr/>
        <p:txBody>
          <a:bodyPr/>
          <a:lstStyle/>
          <a:p>
            <a:fld id="{4BD546C4-5416-4140-BA06-7E493143E733}" type="slidenum">
              <a:rPr kumimoji="1" lang="ja-JP" altLang="en-US" smtClean="0"/>
              <a:t>7</a:t>
            </a:fld>
            <a:endParaRPr kumimoji="1" lang="ja-JP" altLang="en-US"/>
          </a:p>
        </p:txBody>
      </p:sp>
    </p:spTree>
    <p:extLst>
      <p:ext uri="{BB962C8B-B14F-4D97-AF65-F5344CB8AC3E}">
        <p14:creationId xmlns:p14="http://schemas.microsoft.com/office/powerpoint/2010/main" val="3307529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A9DAF-B367-17EC-2F8E-81C90E3AD79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79C152-F81A-7ADF-4D1E-492D9F4C0B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1F423A1-E0ED-71C6-C294-A2898174B436}"/>
              </a:ext>
            </a:extLst>
          </p:cNvPr>
          <p:cNvSpPr>
            <a:spLocks noGrp="1"/>
          </p:cNvSpPr>
          <p:nvPr>
            <p:ph type="body" idx="1"/>
          </p:nvPr>
        </p:nvSpPr>
        <p:spPr/>
        <p:txBody>
          <a:bodyPr/>
          <a:lstStyle/>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超音波は、診断だけでなく、治療にも活用されています。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超音波は、強度が高い場合には、圧力が生体に機械的作用をもたらしますし、強度と持続時間の積が大きい場合には、水分子の運動を増加させて熱的作用をもたらします。</a:t>
            </a:r>
          </a:p>
          <a:p>
            <a:pPr>
              <a:buNone/>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例えば、体外衝撃波結石破砕装置は、体外で発生した超音波を体内の結石に集束することで、身体を切り開かずに体内深部の結石を破砕する装置です。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この装置では、このあたり（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）、の超音波照射条件が使われます。すなわち圧力が非常に高く持続時間が短い超音波を結石に集束することで衝撃波を発生し、衝撃力でもろい結石を壊すことができます。</a:t>
            </a:r>
          </a:p>
          <a:p>
            <a:pPr marL="0" marR="0" lvl="0" indent="0" algn="l" defTabSz="1371509" rtl="0" eaLnBrk="1" fontAlgn="auto" latinLnBrk="0" hangingPunct="1">
              <a:lnSpc>
                <a:spcPct val="100000"/>
              </a:lnSpc>
              <a:spcBef>
                <a:spcPts val="0"/>
              </a:spcBef>
              <a:spcAft>
                <a:spcPts val="0"/>
              </a:spcAft>
              <a:buClrTx/>
              <a:buSzTx/>
              <a:buFontTx/>
              <a:buNone/>
              <a:tabLst/>
              <a:defRPr/>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強力集束超音波治療装置も、超音波を一点に集束する装置です。ハイフ装置と呼ばれることもあります。結石破砕よりも強度が低めの超音波をより長時間持続することで焦点にエネルギーを集中し、温度を上昇させま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例えばがん組織に焦点をあてて組織をタンパク質の変成温度以上に加熱すればがんを治療できます。この図で言うとこのあたり（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）の超音波照射条件が使われます。</a:t>
            </a:r>
          </a:p>
          <a:p>
            <a:pPr marL="0" marR="0" lvl="0" indent="0" algn="l" defTabSz="1371509" rtl="0" eaLnBrk="1" fontAlgn="auto" latinLnBrk="0" hangingPunct="1">
              <a:lnSpc>
                <a:spcPct val="100000"/>
              </a:lnSpc>
              <a:spcBef>
                <a:spcPts val="0"/>
              </a:spcBef>
              <a:spcAft>
                <a:spcPts val="0"/>
              </a:spcAft>
              <a:buClrTx/>
              <a:buSzTx/>
              <a:buFontTx/>
              <a:buNone/>
              <a:tabLst/>
              <a:defRPr/>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また、難治性の骨折の治癒促進にも超音波が利用されています。弱い超音波を毎日数十分、何ヶ月かにわたって照射する治療法ですが、これに用いられる照射条件は、実はこのあたり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アニメーション④）にあります。診断用超音波のなかでも強度の低い超音波が治療効果を持つのは一見不思議ですが、これは超音波が結石や腫瘍を破壊するのではなく、骨折を治す細胞の機能を促進するスイッチを入れる働きを持つためと考えられま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体内深部までエネルギーを届けることができる超音波は、治療の分野でもこのように様々な応用が進められています。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D4109F52-44D4-7CCF-E87B-24D0DAFA189E}"/>
              </a:ext>
            </a:extLst>
          </p:cNvPr>
          <p:cNvSpPr>
            <a:spLocks noGrp="1"/>
          </p:cNvSpPr>
          <p:nvPr>
            <p:ph type="sldNum" sz="quarter" idx="5"/>
          </p:nvPr>
        </p:nvSpPr>
        <p:spPr/>
        <p:txBody>
          <a:bodyPr/>
          <a:lstStyle/>
          <a:p>
            <a:fld id="{4BD546C4-5416-4140-BA06-7E493143E733}" type="slidenum">
              <a:rPr kumimoji="1" lang="ja-JP" altLang="en-US" smtClean="0"/>
              <a:t>8</a:t>
            </a:fld>
            <a:endParaRPr kumimoji="1" lang="ja-JP" altLang="en-US"/>
          </a:p>
        </p:txBody>
      </p:sp>
    </p:spTree>
    <p:extLst>
      <p:ext uri="{BB962C8B-B14F-4D97-AF65-F5344CB8AC3E}">
        <p14:creationId xmlns:p14="http://schemas.microsoft.com/office/powerpoint/2010/main" val="3815491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4550F-DEF2-D84A-F7CC-7A801D352C7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AA7AF6-C193-00C4-96E0-6F5299367EA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1354A1A-2299-9338-6EF8-9F887215A649}"/>
              </a:ext>
            </a:extLst>
          </p:cNvPr>
          <p:cNvSpPr>
            <a:spLocks noGrp="1"/>
          </p:cNvSpPr>
          <p:nvPr>
            <p:ph type="body" idx="1"/>
          </p:nvPr>
        </p:nvSpPr>
        <p:spPr/>
        <p:txBody>
          <a:bodyPr/>
          <a:lstStyle/>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さて最後のスライドです。安全な超音波診断を実現するために、多方面の機関が協力してその役割を果たしています。</a:t>
            </a:r>
          </a:p>
          <a:p>
            <a:pPr>
              <a:buNone/>
            </a:pP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超音波が生体に与える作用については、医学会と工学会が協力して基礎的・臨床的研究を行なっています。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安全を実現するための具体的な装置設定については工学会と工業会が協力して規格を作成し、これを満たす装置を行政が認証して初めて臨床での利用が可能になります。また、日本超音波医学会は、超音波診断装置の安全な利用に関する国際的なガイドラインを医師や検査士に啓蒙・教育する役割を果たし、安全な超音波診断の普及を目指していま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kern="0">
                <a:effectLst/>
                <a:ea typeface="ＭＳ Ｐゴシック" panose="020B0600070205080204" pitchFamily="34" charset="-128"/>
                <a:cs typeface="ＭＳ Ｐゴシック" panose="020B0600070205080204" pitchFamily="34" charset="-128"/>
              </a:rPr>
              <a:t>超音波診断や治療の分野では、より良い診断や治療の実現を目指し、つねに新しい装置技術や診断技術の開発が進められています。その安全性はこのような協力体制のもとで確保されているのです</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a:p>
            <a:endParaRPr kumimoji="1" lang="ja-JP" altLang="en-US"/>
          </a:p>
        </p:txBody>
      </p:sp>
      <p:sp>
        <p:nvSpPr>
          <p:cNvPr id="4" name="スライド番号プレースホルダー 3">
            <a:extLst>
              <a:ext uri="{FF2B5EF4-FFF2-40B4-BE49-F238E27FC236}">
                <a16:creationId xmlns:a16="http://schemas.microsoft.com/office/drawing/2014/main" id="{0139D058-3F9D-6ECA-0A0E-E6AB0084F77E}"/>
              </a:ext>
            </a:extLst>
          </p:cNvPr>
          <p:cNvSpPr>
            <a:spLocks noGrp="1"/>
          </p:cNvSpPr>
          <p:nvPr>
            <p:ph type="sldNum" sz="quarter" idx="5"/>
          </p:nvPr>
        </p:nvSpPr>
        <p:spPr/>
        <p:txBody>
          <a:bodyPr/>
          <a:lstStyle/>
          <a:p>
            <a:fld id="{4BD546C4-5416-4140-BA06-7E493143E733}" type="slidenum">
              <a:rPr kumimoji="1" lang="ja-JP" altLang="en-US" smtClean="0"/>
              <a:t>9</a:t>
            </a:fld>
            <a:endParaRPr kumimoji="1" lang="ja-JP" altLang="en-US"/>
          </a:p>
        </p:txBody>
      </p:sp>
    </p:spTree>
    <p:extLst>
      <p:ext uri="{BB962C8B-B14F-4D97-AF65-F5344CB8AC3E}">
        <p14:creationId xmlns:p14="http://schemas.microsoft.com/office/powerpoint/2010/main" val="2361129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285"/>
            <a:ext cx="13716000" cy="3580847"/>
          </a:xfrm>
        </p:spPr>
        <p:txBody>
          <a:bodyPr anchor="b"/>
          <a:lstStyle>
            <a:lvl1pPr algn="ctr">
              <a:defRPr sz="8999"/>
            </a:lvl1pPr>
          </a:lstStyle>
          <a:p>
            <a:r>
              <a:rPr lang="ja-JP" altLang="en-US"/>
              <a:t>マスター タイトルの書式設定</a:t>
            </a:r>
            <a:endParaRPr lang="en-US" dirty="0"/>
          </a:p>
        </p:txBody>
      </p:sp>
      <p:sp>
        <p:nvSpPr>
          <p:cNvPr id="3" name="Subtitle 2"/>
          <p:cNvSpPr>
            <a:spLocks noGrp="1"/>
          </p:cNvSpPr>
          <p:nvPr>
            <p:ph type="subTitle" idx="1"/>
          </p:nvPr>
        </p:nvSpPr>
        <p:spPr>
          <a:xfrm>
            <a:off x="2286000" y="5402223"/>
            <a:ext cx="13716000" cy="2483260"/>
          </a:xfrm>
        </p:spPr>
        <p:txBody>
          <a:bodyPr/>
          <a:lstStyle>
            <a:lvl1pPr marL="0" indent="0" algn="ctr">
              <a:buNone/>
              <a:defRPr sz="3600"/>
            </a:lvl1pPr>
            <a:lvl2pPr marL="685709" indent="0" algn="ctr">
              <a:buNone/>
              <a:defRPr sz="3000"/>
            </a:lvl2pPr>
            <a:lvl3pPr marL="1371417" indent="0" algn="ctr">
              <a:buNone/>
              <a:defRPr sz="2700"/>
            </a:lvl3pPr>
            <a:lvl4pPr marL="2057126" indent="0" algn="ctr">
              <a:buNone/>
              <a:defRPr sz="2400"/>
            </a:lvl4pPr>
            <a:lvl5pPr marL="2742834" indent="0" algn="ctr">
              <a:buNone/>
              <a:defRPr sz="2400"/>
            </a:lvl5pPr>
            <a:lvl6pPr marL="3428543" indent="0" algn="ctr">
              <a:buNone/>
              <a:defRPr sz="2400"/>
            </a:lvl6pPr>
            <a:lvl7pPr marL="4114251" indent="0" algn="ctr">
              <a:buNone/>
              <a:defRPr sz="2400"/>
            </a:lvl7pPr>
            <a:lvl8pPr marL="4799960" indent="0" algn="ctr">
              <a:buNone/>
              <a:defRPr sz="2400"/>
            </a:lvl8pPr>
            <a:lvl9pPr marL="5485668" indent="0" algn="ctr">
              <a:buNone/>
              <a:defRPr sz="24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6142F24-C017-5A4E-AC0E-0E762351E15C}" type="datetime1">
              <a:rPr kumimoji="1" lang="ja-JP" altLang="en-US" smtClean="0"/>
              <a:t>2025/3/29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E360B3-67C5-2B44-9514-F27599D3789E}" type="slidenum">
              <a:rPr lang="ja-JP" altLang="en-US" smtClean="0"/>
              <a:pPr/>
              <a:t>‹#›</a:t>
            </a:fld>
            <a:endParaRPr lang="ja-JP" altLang="en-US"/>
          </a:p>
        </p:txBody>
      </p:sp>
    </p:spTree>
    <p:extLst>
      <p:ext uri="{BB962C8B-B14F-4D97-AF65-F5344CB8AC3E}">
        <p14:creationId xmlns:p14="http://schemas.microsoft.com/office/powerpoint/2010/main" val="2612330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BE10365-944F-F145-8069-3CD8CE24E4A9}" type="datetime1">
              <a:rPr kumimoji="1" lang="ja-JP" altLang="en-US" smtClean="0"/>
              <a:t>2025/3/29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3379057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03"/>
            <a:ext cx="3943350" cy="8716412"/>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257300" y="547603"/>
            <a:ext cx="11601450" cy="8716412"/>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7B1F248-6DE4-9D49-805E-CACC20E9B304}" type="datetime1">
              <a:rPr kumimoji="1" lang="ja-JP" altLang="en-US" smtClean="0"/>
              <a:t>2025/3/29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2104130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1638731-F6CF-5049-B133-E5490E422224}" type="datetime1">
              <a:rPr kumimoji="1" lang="ja-JP" altLang="en-US" smtClean="0"/>
              <a:t>2025/3/29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766379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212"/>
            <a:ext cx="15773400" cy="4278445"/>
          </a:xfrm>
        </p:spPr>
        <p:txBody>
          <a:bodyPr anchor="b"/>
          <a:lstStyle>
            <a:lvl1pPr>
              <a:defRPr sz="8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247775" y="6883133"/>
            <a:ext cx="15773400" cy="2249933"/>
          </a:xfrm>
        </p:spPr>
        <p:txBody>
          <a:bodyPr/>
          <a:lstStyle>
            <a:lvl1pPr marL="0" indent="0">
              <a:buNone/>
              <a:defRPr sz="3600">
                <a:solidFill>
                  <a:schemeClr val="tx1">
                    <a:tint val="75000"/>
                  </a:schemeClr>
                </a:solidFill>
              </a:defRPr>
            </a:lvl1pPr>
            <a:lvl2pPr marL="685709" indent="0">
              <a:buNone/>
              <a:defRPr sz="3000">
                <a:solidFill>
                  <a:schemeClr val="tx1">
                    <a:tint val="75000"/>
                  </a:schemeClr>
                </a:solidFill>
              </a:defRPr>
            </a:lvl2pPr>
            <a:lvl3pPr marL="1371417" indent="0">
              <a:buNone/>
              <a:defRPr sz="2700">
                <a:solidFill>
                  <a:schemeClr val="tx1">
                    <a:tint val="75000"/>
                  </a:schemeClr>
                </a:solidFill>
              </a:defRPr>
            </a:lvl3pPr>
            <a:lvl4pPr marL="2057126" indent="0">
              <a:buNone/>
              <a:defRPr sz="2400">
                <a:solidFill>
                  <a:schemeClr val="tx1">
                    <a:tint val="75000"/>
                  </a:schemeClr>
                </a:solidFill>
              </a:defRPr>
            </a:lvl4pPr>
            <a:lvl5pPr marL="2742834" indent="0">
              <a:buNone/>
              <a:defRPr sz="2400">
                <a:solidFill>
                  <a:schemeClr val="tx1">
                    <a:tint val="75000"/>
                  </a:schemeClr>
                </a:solidFill>
              </a:defRPr>
            </a:lvl5pPr>
            <a:lvl6pPr marL="3428543" indent="0">
              <a:buNone/>
              <a:defRPr sz="2400">
                <a:solidFill>
                  <a:schemeClr val="tx1">
                    <a:tint val="75000"/>
                  </a:schemeClr>
                </a:solidFill>
              </a:defRPr>
            </a:lvl6pPr>
            <a:lvl7pPr marL="4114251" indent="0">
              <a:buNone/>
              <a:defRPr sz="2400">
                <a:solidFill>
                  <a:schemeClr val="tx1">
                    <a:tint val="75000"/>
                  </a:schemeClr>
                </a:solidFill>
              </a:defRPr>
            </a:lvl7pPr>
            <a:lvl8pPr marL="4799960" indent="0">
              <a:buNone/>
              <a:defRPr sz="2400">
                <a:solidFill>
                  <a:schemeClr val="tx1">
                    <a:tint val="75000"/>
                  </a:schemeClr>
                </a:solidFill>
              </a:defRPr>
            </a:lvl8pPr>
            <a:lvl9pPr marL="5485668" indent="0">
              <a:buNone/>
              <a:defRPr sz="2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6C78B52-C80E-874A-8A77-B01F3909D56B}" type="datetime1">
              <a:rPr kumimoji="1" lang="ja-JP" altLang="en-US" smtClean="0"/>
              <a:t>2025/3/29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663635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257300" y="2738015"/>
            <a:ext cx="7772400" cy="6526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9258300" y="2738015"/>
            <a:ext cx="7772400" cy="6526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AC5E21A9-941D-DE44-8578-B03D9AC248DA}" type="datetime1">
              <a:rPr kumimoji="1" lang="ja-JP" altLang="en-US" smtClean="0"/>
              <a:t>2025/3/29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3684677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04"/>
            <a:ext cx="15773400" cy="1988038"/>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59683" y="2521356"/>
            <a:ext cx="7736681" cy="1235677"/>
          </a:xfrm>
        </p:spPr>
        <p:txBody>
          <a:bodyPr anchor="b"/>
          <a:lstStyle>
            <a:lvl1pPr marL="0" indent="0">
              <a:buNone/>
              <a:defRPr sz="3600" b="1"/>
            </a:lvl1pPr>
            <a:lvl2pPr marL="685709" indent="0">
              <a:buNone/>
              <a:defRPr sz="3000" b="1"/>
            </a:lvl2pPr>
            <a:lvl3pPr marL="1371417" indent="0">
              <a:buNone/>
              <a:defRPr sz="2700" b="1"/>
            </a:lvl3pPr>
            <a:lvl4pPr marL="2057126" indent="0">
              <a:buNone/>
              <a:defRPr sz="2400" b="1"/>
            </a:lvl4pPr>
            <a:lvl5pPr marL="2742834" indent="0">
              <a:buNone/>
              <a:defRPr sz="2400" b="1"/>
            </a:lvl5pPr>
            <a:lvl6pPr marL="3428543" indent="0">
              <a:buNone/>
              <a:defRPr sz="2400" b="1"/>
            </a:lvl6pPr>
            <a:lvl7pPr marL="4114251" indent="0">
              <a:buNone/>
              <a:defRPr sz="2400" b="1"/>
            </a:lvl7pPr>
            <a:lvl8pPr marL="4799960" indent="0">
              <a:buNone/>
              <a:defRPr sz="2400" b="1"/>
            </a:lvl8pPr>
            <a:lvl9pPr marL="5485668" indent="0">
              <a:buNone/>
              <a:defRPr sz="2400" b="1"/>
            </a:lvl9pPr>
          </a:lstStyle>
          <a:p>
            <a:pPr lvl="0"/>
            <a:r>
              <a:rPr lang="ja-JP" altLang="en-US"/>
              <a:t>マスター テキストの書式設定</a:t>
            </a:r>
          </a:p>
        </p:txBody>
      </p:sp>
      <p:sp>
        <p:nvSpPr>
          <p:cNvPr id="4" name="Content Placeholder 3"/>
          <p:cNvSpPr>
            <a:spLocks noGrp="1"/>
          </p:cNvSpPr>
          <p:nvPr>
            <p:ph sz="half" idx="2"/>
          </p:nvPr>
        </p:nvSpPr>
        <p:spPr>
          <a:xfrm>
            <a:off x="1259683" y="3757033"/>
            <a:ext cx="7736681" cy="552602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9258300" y="2521356"/>
            <a:ext cx="7774782" cy="1235677"/>
          </a:xfrm>
        </p:spPr>
        <p:txBody>
          <a:bodyPr anchor="b"/>
          <a:lstStyle>
            <a:lvl1pPr marL="0" indent="0">
              <a:buNone/>
              <a:defRPr sz="3600" b="1"/>
            </a:lvl1pPr>
            <a:lvl2pPr marL="685709" indent="0">
              <a:buNone/>
              <a:defRPr sz="3000" b="1"/>
            </a:lvl2pPr>
            <a:lvl3pPr marL="1371417" indent="0">
              <a:buNone/>
              <a:defRPr sz="2700" b="1"/>
            </a:lvl3pPr>
            <a:lvl4pPr marL="2057126" indent="0">
              <a:buNone/>
              <a:defRPr sz="2400" b="1"/>
            </a:lvl4pPr>
            <a:lvl5pPr marL="2742834" indent="0">
              <a:buNone/>
              <a:defRPr sz="2400" b="1"/>
            </a:lvl5pPr>
            <a:lvl6pPr marL="3428543" indent="0">
              <a:buNone/>
              <a:defRPr sz="2400" b="1"/>
            </a:lvl6pPr>
            <a:lvl7pPr marL="4114251" indent="0">
              <a:buNone/>
              <a:defRPr sz="2400" b="1"/>
            </a:lvl7pPr>
            <a:lvl8pPr marL="4799960" indent="0">
              <a:buNone/>
              <a:defRPr sz="2400" b="1"/>
            </a:lvl8pPr>
            <a:lvl9pPr marL="5485668" indent="0">
              <a:buNone/>
              <a:defRPr sz="2400" b="1"/>
            </a:lvl9pPr>
          </a:lstStyle>
          <a:p>
            <a:pPr lvl="0"/>
            <a:r>
              <a:rPr lang="ja-JP" altLang="en-US"/>
              <a:t>マスター テキストの書式設定</a:t>
            </a:r>
          </a:p>
        </p:txBody>
      </p:sp>
      <p:sp>
        <p:nvSpPr>
          <p:cNvPr id="6" name="Content Placeholder 5"/>
          <p:cNvSpPr>
            <a:spLocks noGrp="1"/>
          </p:cNvSpPr>
          <p:nvPr>
            <p:ph sz="quarter" idx="4"/>
          </p:nvPr>
        </p:nvSpPr>
        <p:spPr>
          <a:xfrm>
            <a:off x="9258300" y="3757033"/>
            <a:ext cx="7774782" cy="552602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49D5594-DF68-B34B-867E-C16265806D79}" type="datetime1">
              <a:rPr kumimoji="1" lang="ja-JP" altLang="en-US" smtClean="0"/>
              <a:t>2025/3/29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576115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9047E8E7-A031-1D48-B5DF-40A51C1D6B87}" type="datetime1">
              <a:rPr kumimoji="1" lang="ja-JP" altLang="en-US" smtClean="0"/>
              <a:t>2025/3/29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3985632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10626A-3676-6545-91C3-507A453403DD}" type="datetime1">
              <a:rPr kumimoji="1" lang="ja-JP" altLang="en-US" smtClean="0"/>
              <a:t>2025/3/29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3123777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694"/>
            <a:ext cx="5898356" cy="2399930"/>
          </a:xfrm>
        </p:spPr>
        <p:txBody>
          <a:bodyPr anchor="b"/>
          <a:lstStyle>
            <a:lvl1pPr>
              <a:defRPr sz="4799"/>
            </a:lvl1pPr>
          </a:lstStyle>
          <a:p>
            <a:r>
              <a:rPr lang="ja-JP" altLang="en-US"/>
              <a:t>マスター タイトルの書式設定</a:t>
            </a:r>
            <a:endParaRPr lang="en-US" dirty="0"/>
          </a:p>
        </p:txBody>
      </p:sp>
      <p:sp>
        <p:nvSpPr>
          <p:cNvPr id="3" name="Content Placeholder 2"/>
          <p:cNvSpPr>
            <a:spLocks noGrp="1"/>
          </p:cNvSpPr>
          <p:nvPr>
            <p:ph idx="1"/>
          </p:nvPr>
        </p:nvSpPr>
        <p:spPr>
          <a:xfrm>
            <a:off x="7774782" y="1480910"/>
            <a:ext cx="9258300" cy="7309310"/>
          </a:xfrm>
        </p:spPr>
        <p:txBody>
          <a:bodyPr/>
          <a:lstStyle>
            <a:lvl1pPr>
              <a:defRPr sz="4799"/>
            </a:lvl1pPr>
            <a:lvl2pPr>
              <a:defRPr sz="4199"/>
            </a:lvl2pPr>
            <a:lvl3pPr>
              <a:defRPr sz="3600"/>
            </a:lvl3pPr>
            <a:lvl4pPr>
              <a:defRPr sz="3000"/>
            </a:lvl4pPr>
            <a:lvl5pPr>
              <a:defRPr sz="3000"/>
            </a:lvl5pPr>
            <a:lvl6pPr>
              <a:defRPr sz="3000"/>
            </a:lvl6pPr>
            <a:lvl7pPr>
              <a:defRPr sz="3000"/>
            </a:lvl7pPr>
            <a:lvl8pPr>
              <a:defRPr sz="3000"/>
            </a:lvl8pPr>
            <a:lvl9pPr>
              <a:defRPr sz="3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259683" y="3085624"/>
            <a:ext cx="5898356" cy="5716500"/>
          </a:xfrm>
        </p:spPr>
        <p:txBody>
          <a:bodyPr/>
          <a:lstStyle>
            <a:lvl1pPr marL="0" indent="0">
              <a:buNone/>
              <a:defRPr sz="2400"/>
            </a:lvl1pPr>
            <a:lvl2pPr marL="685709" indent="0">
              <a:buNone/>
              <a:defRPr sz="2100"/>
            </a:lvl2pPr>
            <a:lvl3pPr marL="1371417" indent="0">
              <a:buNone/>
              <a:defRPr sz="1800"/>
            </a:lvl3pPr>
            <a:lvl4pPr marL="2057126" indent="0">
              <a:buNone/>
              <a:defRPr sz="1500"/>
            </a:lvl4pPr>
            <a:lvl5pPr marL="2742834" indent="0">
              <a:buNone/>
              <a:defRPr sz="1500"/>
            </a:lvl5pPr>
            <a:lvl6pPr marL="3428543" indent="0">
              <a:buNone/>
              <a:defRPr sz="1500"/>
            </a:lvl6pPr>
            <a:lvl7pPr marL="4114251" indent="0">
              <a:buNone/>
              <a:defRPr sz="1500"/>
            </a:lvl7pPr>
            <a:lvl8pPr marL="4799960" indent="0">
              <a:buNone/>
              <a:defRPr sz="1500"/>
            </a:lvl8pPr>
            <a:lvl9pPr marL="5485668" indent="0">
              <a:buNone/>
              <a:defRPr sz="15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1128C25-11E0-B04B-952C-2B4A8A7821FD}" type="datetime1">
              <a:rPr kumimoji="1" lang="ja-JP" altLang="en-US" smtClean="0"/>
              <a:t>2025/3/29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3320955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694"/>
            <a:ext cx="5898356" cy="2399930"/>
          </a:xfrm>
        </p:spPr>
        <p:txBody>
          <a:bodyPr anchor="b"/>
          <a:lstStyle>
            <a:lvl1pPr>
              <a:defRPr sz="47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7774782" y="1480910"/>
            <a:ext cx="9258300" cy="7309310"/>
          </a:xfrm>
        </p:spPr>
        <p:txBody>
          <a:bodyPr anchor="t"/>
          <a:lstStyle>
            <a:lvl1pPr marL="0" indent="0">
              <a:buNone/>
              <a:defRPr sz="4799"/>
            </a:lvl1pPr>
            <a:lvl2pPr marL="685709" indent="0">
              <a:buNone/>
              <a:defRPr sz="4199"/>
            </a:lvl2pPr>
            <a:lvl3pPr marL="1371417" indent="0">
              <a:buNone/>
              <a:defRPr sz="3600"/>
            </a:lvl3pPr>
            <a:lvl4pPr marL="2057126" indent="0">
              <a:buNone/>
              <a:defRPr sz="3000"/>
            </a:lvl4pPr>
            <a:lvl5pPr marL="2742834" indent="0">
              <a:buNone/>
              <a:defRPr sz="3000"/>
            </a:lvl5pPr>
            <a:lvl6pPr marL="3428543" indent="0">
              <a:buNone/>
              <a:defRPr sz="3000"/>
            </a:lvl6pPr>
            <a:lvl7pPr marL="4114251" indent="0">
              <a:buNone/>
              <a:defRPr sz="3000"/>
            </a:lvl7pPr>
            <a:lvl8pPr marL="4799960" indent="0">
              <a:buNone/>
              <a:defRPr sz="3000"/>
            </a:lvl8pPr>
            <a:lvl9pPr marL="5485668" indent="0">
              <a:buNone/>
              <a:defRPr sz="3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259683" y="3085624"/>
            <a:ext cx="5898356" cy="5716500"/>
          </a:xfrm>
        </p:spPr>
        <p:txBody>
          <a:bodyPr/>
          <a:lstStyle>
            <a:lvl1pPr marL="0" indent="0">
              <a:buNone/>
              <a:defRPr sz="2400"/>
            </a:lvl1pPr>
            <a:lvl2pPr marL="685709" indent="0">
              <a:buNone/>
              <a:defRPr sz="2100"/>
            </a:lvl2pPr>
            <a:lvl3pPr marL="1371417" indent="0">
              <a:buNone/>
              <a:defRPr sz="1800"/>
            </a:lvl3pPr>
            <a:lvl4pPr marL="2057126" indent="0">
              <a:buNone/>
              <a:defRPr sz="1500"/>
            </a:lvl4pPr>
            <a:lvl5pPr marL="2742834" indent="0">
              <a:buNone/>
              <a:defRPr sz="1500"/>
            </a:lvl5pPr>
            <a:lvl6pPr marL="3428543" indent="0">
              <a:buNone/>
              <a:defRPr sz="1500"/>
            </a:lvl6pPr>
            <a:lvl7pPr marL="4114251" indent="0">
              <a:buNone/>
              <a:defRPr sz="1500"/>
            </a:lvl7pPr>
            <a:lvl8pPr marL="4799960" indent="0">
              <a:buNone/>
              <a:defRPr sz="1500"/>
            </a:lvl8pPr>
            <a:lvl9pPr marL="5485668" indent="0">
              <a:buNone/>
              <a:defRPr sz="15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812CAF7-A47A-EA4B-BB00-DA6ADDA53A9B}" type="datetime1">
              <a:rPr kumimoji="1" lang="ja-JP" altLang="en-US" smtClean="0"/>
              <a:t>2025/3/29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2218403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04"/>
            <a:ext cx="15773400" cy="1988038"/>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57300" y="2738015"/>
            <a:ext cx="15773400" cy="65260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257300" y="9533055"/>
            <a:ext cx="4114800" cy="547603"/>
          </a:xfrm>
          <a:prstGeom prst="rect">
            <a:avLst/>
          </a:prstGeom>
        </p:spPr>
        <p:txBody>
          <a:bodyPr vert="horz" lIns="91440" tIns="45720" rIns="91440" bIns="45720" rtlCol="0" anchor="ctr"/>
          <a:lstStyle>
            <a:lvl1pPr algn="l">
              <a:defRPr sz="1800">
                <a:solidFill>
                  <a:schemeClr val="tx1">
                    <a:tint val="75000"/>
                  </a:schemeClr>
                </a:solidFill>
              </a:defRPr>
            </a:lvl1pPr>
          </a:lstStyle>
          <a:p>
            <a:fld id="{9ABABCA7-AA99-B942-8F8A-8EEC26190162}" type="datetime1">
              <a:rPr kumimoji="1" lang="ja-JP" altLang="en-US" smtClean="0"/>
              <a:t>2025/3/29</a:t>
            </a:fld>
            <a:endParaRPr kumimoji="1" lang="ja-JP" altLang="en-US"/>
          </a:p>
        </p:txBody>
      </p:sp>
      <p:sp>
        <p:nvSpPr>
          <p:cNvPr id="5" name="Footer Placeholder 4"/>
          <p:cNvSpPr>
            <a:spLocks noGrp="1"/>
          </p:cNvSpPr>
          <p:nvPr>
            <p:ph type="ftr" sz="quarter" idx="3"/>
          </p:nvPr>
        </p:nvSpPr>
        <p:spPr>
          <a:xfrm>
            <a:off x="6057900" y="9533055"/>
            <a:ext cx="6172200" cy="547603"/>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12915900" y="9533055"/>
            <a:ext cx="4114800" cy="547603"/>
          </a:xfrm>
          <a:prstGeom prst="rect">
            <a:avLst/>
          </a:prstGeom>
        </p:spPr>
        <p:txBody>
          <a:bodyPr vert="horz" lIns="91440" tIns="45720" rIns="91440" bIns="45720" rtlCol="0" anchor="ctr"/>
          <a:lstStyle>
            <a:lvl1pPr algn="r">
              <a:defRPr sz="1800">
                <a:solidFill>
                  <a:schemeClr val="tx1">
                    <a:tint val="75000"/>
                  </a:schemeClr>
                </a:solidFill>
              </a:defRPr>
            </a:lvl1pPr>
          </a:lstStyle>
          <a:p>
            <a:fld id="{FAE360B3-67C5-2B44-9514-F27599D3789E}" type="slidenum">
              <a:rPr lang="ja-JP" altLang="en-US" smtClean="0"/>
              <a:pPr/>
              <a:t>‹#›</a:t>
            </a:fld>
            <a:endParaRPr lang="ja-JP" altLang="en-US"/>
          </a:p>
        </p:txBody>
      </p:sp>
    </p:spTree>
    <p:extLst>
      <p:ext uri="{BB962C8B-B14F-4D97-AF65-F5344CB8AC3E}">
        <p14:creationId xmlns:p14="http://schemas.microsoft.com/office/powerpoint/2010/main" val="38826825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p:titleStyle>
    <p:bodyStyle>
      <a:lvl1pPr marL="342854" indent="-342854" algn="l" defTabSz="1371417" rtl="0" eaLnBrk="1" latinLnBrk="0" hangingPunct="1">
        <a:lnSpc>
          <a:spcPct val="90000"/>
        </a:lnSpc>
        <a:spcBef>
          <a:spcPts val="1500"/>
        </a:spcBef>
        <a:buFont typeface="Arial" panose="020B0604020202020204" pitchFamily="34" charset="0"/>
        <a:buChar char="•"/>
        <a:defRPr kumimoji="1" sz="4199" kern="1200">
          <a:solidFill>
            <a:schemeClr val="tx1"/>
          </a:solidFill>
          <a:latin typeface="+mn-lt"/>
          <a:ea typeface="+mn-ea"/>
          <a:cs typeface="+mn-cs"/>
        </a:defRPr>
      </a:lvl1pPr>
      <a:lvl2pPr marL="1028563" indent="-342854" algn="l" defTabSz="1371417" rtl="0" eaLnBrk="1" latinLnBrk="0" hangingPunct="1">
        <a:lnSpc>
          <a:spcPct val="90000"/>
        </a:lnSpc>
        <a:spcBef>
          <a:spcPts val="750"/>
        </a:spcBef>
        <a:buFont typeface="Arial" panose="020B0604020202020204" pitchFamily="34" charset="0"/>
        <a:buChar char="•"/>
        <a:defRPr kumimoji="1" sz="3600" kern="1200">
          <a:solidFill>
            <a:schemeClr val="tx1"/>
          </a:solidFill>
          <a:latin typeface="+mn-lt"/>
          <a:ea typeface="+mn-ea"/>
          <a:cs typeface="+mn-cs"/>
        </a:defRPr>
      </a:lvl2pPr>
      <a:lvl3pPr marL="1714271" indent="-342854" algn="l" defTabSz="1371417" rtl="0" eaLnBrk="1" latinLnBrk="0" hangingPunct="1">
        <a:lnSpc>
          <a:spcPct val="90000"/>
        </a:lnSpc>
        <a:spcBef>
          <a:spcPts val="750"/>
        </a:spcBef>
        <a:buFont typeface="Arial" panose="020B0604020202020204" pitchFamily="34" charset="0"/>
        <a:buChar char="•"/>
        <a:defRPr kumimoji="1" sz="3000" kern="1200">
          <a:solidFill>
            <a:schemeClr val="tx1"/>
          </a:solidFill>
          <a:latin typeface="+mn-lt"/>
          <a:ea typeface="+mn-ea"/>
          <a:cs typeface="+mn-cs"/>
        </a:defRPr>
      </a:lvl3pPr>
      <a:lvl4pPr marL="2399980"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4pPr>
      <a:lvl5pPr marL="3085689"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9pPr>
    </p:bodyStyle>
    <p:otherStyle>
      <a:defPPr>
        <a:defRPr lang="en-US"/>
      </a:defPPr>
      <a:lvl1pPr marL="0" algn="l" defTabSz="1371417" rtl="0" eaLnBrk="1" latinLnBrk="0" hangingPunct="1">
        <a:defRPr kumimoji="1" sz="2700" kern="1200">
          <a:solidFill>
            <a:schemeClr val="tx1"/>
          </a:solidFill>
          <a:latin typeface="+mn-lt"/>
          <a:ea typeface="+mn-ea"/>
          <a:cs typeface="+mn-cs"/>
        </a:defRPr>
      </a:lvl1pPr>
      <a:lvl2pPr marL="685709" algn="l" defTabSz="1371417" rtl="0" eaLnBrk="1" latinLnBrk="0" hangingPunct="1">
        <a:defRPr kumimoji="1" sz="2700" kern="1200">
          <a:solidFill>
            <a:schemeClr val="tx1"/>
          </a:solidFill>
          <a:latin typeface="+mn-lt"/>
          <a:ea typeface="+mn-ea"/>
          <a:cs typeface="+mn-cs"/>
        </a:defRPr>
      </a:lvl2pPr>
      <a:lvl3pPr marL="1371417" algn="l" defTabSz="1371417" rtl="0" eaLnBrk="1" latinLnBrk="0" hangingPunct="1">
        <a:defRPr kumimoji="1" sz="2700" kern="1200">
          <a:solidFill>
            <a:schemeClr val="tx1"/>
          </a:solidFill>
          <a:latin typeface="+mn-lt"/>
          <a:ea typeface="+mn-ea"/>
          <a:cs typeface="+mn-cs"/>
        </a:defRPr>
      </a:lvl3pPr>
      <a:lvl4pPr marL="2057126" algn="l" defTabSz="1371417" rtl="0" eaLnBrk="1" latinLnBrk="0" hangingPunct="1">
        <a:defRPr kumimoji="1" sz="2700" kern="1200">
          <a:solidFill>
            <a:schemeClr val="tx1"/>
          </a:solidFill>
          <a:latin typeface="+mn-lt"/>
          <a:ea typeface="+mn-ea"/>
          <a:cs typeface="+mn-cs"/>
        </a:defRPr>
      </a:lvl4pPr>
      <a:lvl5pPr marL="2742834" algn="l" defTabSz="1371417" rtl="0" eaLnBrk="1" latinLnBrk="0" hangingPunct="1">
        <a:defRPr kumimoji="1" sz="2700" kern="1200">
          <a:solidFill>
            <a:schemeClr val="tx1"/>
          </a:solidFill>
          <a:latin typeface="+mn-lt"/>
          <a:ea typeface="+mn-ea"/>
          <a:cs typeface="+mn-cs"/>
        </a:defRPr>
      </a:lvl5pPr>
      <a:lvl6pPr marL="3428543" algn="l" defTabSz="1371417" rtl="0" eaLnBrk="1" latinLnBrk="0" hangingPunct="1">
        <a:defRPr kumimoji="1" sz="2700" kern="1200">
          <a:solidFill>
            <a:schemeClr val="tx1"/>
          </a:solidFill>
          <a:latin typeface="+mn-lt"/>
          <a:ea typeface="+mn-ea"/>
          <a:cs typeface="+mn-cs"/>
        </a:defRPr>
      </a:lvl6pPr>
      <a:lvl7pPr marL="4114251" algn="l" defTabSz="1371417" rtl="0" eaLnBrk="1" latinLnBrk="0" hangingPunct="1">
        <a:defRPr kumimoji="1" sz="2700" kern="1200">
          <a:solidFill>
            <a:schemeClr val="tx1"/>
          </a:solidFill>
          <a:latin typeface="+mn-lt"/>
          <a:ea typeface="+mn-ea"/>
          <a:cs typeface="+mn-cs"/>
        </a:defRPr>
      </a:lvl7pPr>
      <a:lvl8pPr marL="4799960" algn="l" defTabSz="1371417" rtl="0" eaLnBrk="1" latinLnBrk="0" hangingPunct="1">
        <a:defRPr kumimoji="1" sz="2700" kern="1200">
          <a:solidFill>
            <a:schemeClr val="tx1"/>
          </a:solidFill>
          <a:latin typeface="+mn-lt"/>
          <a:ea typeface="+mn-ea"/>
          <a:cs typeface="+mn-cs"/>
        </a:defRPr>
      </a:lvl8pPr>
      <a:lvl9pPr marL="5485668" algn="l" defTabSz="1371417" rtl="0" eaLnBrk="1" latinLnBrk="0" hangingPunct="1">
        <a:defRPr kumimoji="1"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3.m4a"/><Relationship Id="rId7" Type="http://schemas.openxmlformats.org/officeDocument/2006/relationships/image" Target="../media/image4.jp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audio" Target="../media/media3.m4a"/></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13" Type="http://schemas.openxmlformats.org/officeDocument/2006/relationships/image" Target="../media/image8.png"/><Relationship Id="rId3" Type="http://schemas.microsoft.com/office/2007/relationships/media" Target="../media/media5.m4a"/><Relationship Id="rId7" Type="http://schemas.openxmlformats.org/officeDocument/2006/relationships/slideLayout" Target="../slideLayouts/slideLayout2.xml"/><Relationship Id="rId12" Type="http://schemas.openxmlformats.org/officeDocument/2006/relationships/image" Target="../media/image7.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video" Target="../media/media6.mov"/><Relationship Id="rId11" Type="http://schemas.openxmlformats.org/officeDocument/2006/relationships/image" Target="../media/image3.png"/><Relationship Id="rId5" Type="http://schemas.microsoft.com/office/2007/relationships/media" Target="../media/media6.mov"/><Relationship Id="rId10" Type="http://schemas.openxmlformats.org/officeDocument/2006/relationships/image" Target="../media/image6.png"/><Relationship Id="rId4" Type="http://schemas.openxmlformats.org/officeDocument/2006/relationships/audio" Target="../media/media5.m4a"/><Relationship Id="rId9" Type="http://schemas.openxmlformats.org/officeDocument/2006/relationships/image" Target="../media/image5.jpg"/><Relationship Id="rId1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13" Type="http://schemas.openxmlformats.org/officeDocument/2006/relationships/image" Target="../media/image8.png"/><Relationship Id="rId3" Type="http://schemas.microsoft.com/office/2007/relationships/media" Target="../media/media8.m4a"/><Relationship Id="rId7" Type="http://schemas.openxmlformats.org/officeDocument/2006/relationships/slideLayout" Target="../slideLayouts/slideLayout2.xml"/><Relationship Id="rId12" Type="http://schemas.openxmlformats.org/officeDocument/2006/relationships/image" Target="../media/image3.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audio" Target="../media/media9.m4a"/><Relationship Id="rId11" Type="http://schemas.openxmlformats.org/officeDocument/2006/relationships/image" Target="../media/image11.gif"/><Relationship Id="rId5" Type="http://schemas.microsoft.com/office/2007/relationships/media" Target="../media/media9.m4a"/><Relationship Id="rId10" Type="http://schemas.openxmlformats.org/officeDocument/2006/relationships/image" Target="../media/image10.gif"/><Relationship Id="rId4" Type="http://schemas.openxmlformats.org/officeDocument/2006/relationships/audio" Target="../media/media8.m4a"/><Relationship Id="rId9" Type="http://schemas.openxmlformats.org/officeDocument/2006/relationships/image" Target="../media/image5.jpg"/></Relationships>
</file>

<file path=ppt/slides/_rels/slide5.xml.rels><?xml version="1.0" encoding="UTF-8" standalone="yes"?>
<Relationships xmlns="http://schemas.openxmlformats.org/package/2006/relationships"><Relationship Id="rId8" Type="http://schemas.microsoft.com/office/2007/relationships/media" Target="../media/media13.m4a"/><Relationship Id="rId13" Type="http://schemas.openxmlformats.org/officeDocument/2006/relationships/audio" Target="../media/media15.m4a"/><Relationship Id="rId18" Type="http://schemas.openxmlformats.org/officeDocument/2006/relationships/slideLayout" Target="../slideLayouts/slideLayout7.xml"/><Relationship Id="rId26" Type="http://schemas.openxmlformats.org/officeDocument/2006/relationships/image" Target="../media/image3.png"/><Relationship Id="rId3" Type="http://schemas.openxmlformats.org/officeDocument/2006/relationships/audio" Target="../media/media10.m4a"/><Relationship Id="rId21" Type="http://schemas.openxmlformats.org/officeDocument/2006/relationships/image" Target="../media/image12.png"/><Relationship Id="rId7" Type="http://schemas.openxmlformats.org/officeDocument/2006/relationships/audio" Target="../media/media12.m4a"/><Relationship Id="rId12" Type="http://schemas.microsoft.com/office/2007/relationships/media" Target="../media/media15.m4a"/><Relationship Id="rId17" Type="http://schemas.openxmlformats.org/officeDocument/2006/relationships/audio" Target="../media/media17.m4a"/><Relationship Id="rId25" Type="http://schemas.openxmlformats.org/officeDocument/2006/relationships/image" Target="../media/image16.gif"/><Relationship Id="rId2" Type="http://schemas.microsoft.com/office/2007/relationships/media" Target="../media/media10.m4a"/><Relationship Id="rId16" Type="http://schemas.microsoft.com/office/2007/relationships/media" Target="../media/media17.m4a"/><Relationship Id="rId20" Type="http://schemas.openxmlformats.org/officeDocument/2006/relationships/image" Target="../media/image4.jpg"/><Relationship Id="rId1" Type="http://schemas.openxmlformats.org/officeDocument/2006/relationships/tags" Target="../tags/tag1.xml"/><Relationship Id="rId6" Type="http://schemas.microsoft.com/office/2007/relationships/media" Target="../media/media12.m4a"/><Relationship Id="rId11" Type="http://schemas.openxmlformats.org/officeDocument/2006/relationships/audio" Target="../media/media14.m4a"/><Relationship Id="rId24" Type="http://schemas.openxmlformats.org/officeDocument/2006/relationships/image" Target="../media/image15.gif"/><Relationship Id="rId5" Type="http://schemas.openxmlformats.org/officeDocument/2006/relationships/audio" Target="../media/media11.m4a"/><Relationship Id="rId15" Type="http://schemas.openxmlformats.org/officeDocument/2006/relationships/audio" Target="../media/media16.m4a"/><Relationship Id="rId23" Type="http://schemas.openxmlformats.org/officeDocument/2006/relationships/image" Target="../media/image14.png"/><Relationship Id="rId10" Type="http://schemas.microsoft.com/office/2007/relationships/media" Target="../media/media14.m4a"/><Relationship Id="rId19" Type="http://schemas.openxmlformats.org/officeDocument/2006/relationships/notesSlide" Target="../notesSlides/notesSlide5.xml"/><Relationship Id="rId4" Type="http://schemas.microsoft.com/office/2007/relationships/media" Target="../media/media11.m4a"/><Relationship Id="rId9" Type="http://schemas.openxmlformats.org/officeDocument/2006/relationships/audio" Target="../media/media13.m4a"/><Relationship Id="rId14" Type="http://schemas.microsoft.com/office/2007/relationships/media" Target="../media/media16.m4a"/><Relationship Id="rId22" Type="http://schemas.openxmlformats.org/officeDocument/2006/relationships/image" Target="../media/image13.emf"/><Relationship Id="rId27"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microsoft.com/office/2007/relationships/media" Target="../media/media21.m4a"/><Relationship Id="rId13" Type="http://schemas.openxmlformats.org/officeDocument/2006/relationships/notesSlide" Target="../notesSlides/notesSlide6.xml"/><Relationship Id="rId3" Type="http://schemas.openxmlformats.org/officeDocument/2006/relationships/audio" Target="../media/media18.m4a"/><Relationship Id="rId7" Type="http://schemas.openxmlformats.org/officeDocument/2006/relationships/audio" Target="../media/media20.m4a"/><Relationship Id="rId12" Type="http://schemas.openxmlformats.org/officeDocument/2006/relationships/slideLayout" Target="../slideLayouts/slideLayout6.xml"/><Relationship Id="rId2" Type="http://schemas.microsoft.com/office/2007/relationships/media" Target="../media/media18.m4a"/><Relationship Id="rId1" Type="http://schemas.openxmlformats.org/officeDocument/2006/relationships/tags" Target="../tags/tag2.xml"/><Relationship Id="rId6" Type="http://schemas.microsoft.com/office/2007/relationships/media" Target="../media/media20.m4a"/><Relationship Id="rId11" Type="http://schemas.openxmlformats.org/officeDocument/2006/relationships/audio" Target="../media/media22.m4a"/><Relationship Id="rId5" Type="http://schemas.openxmlformats.org/officeDocument/2006/relationships/audio" Target="../media/media19.m4a"/><Relationship Id="rId15" Type="http://schemas.openxmlformats.org/officeDocument/2006/relationships/image" Target="../media/image3.png"/><Relationship Id="rId10" Type="http://schemas.microsoft.com/office/2007/relationships/media" Target="../media/media22.m4a"/><Relationship Id="rId4" Type="http://schemas.microsoft.com/office/2007/relationships/media" Target="../media/media19.m4a"/><Relationship Id="rId9" Type="http://schemas.openxmlformats.org/officeDocument/2006/relationships/audio" Target="../media/media21.m4a"/><Relationship Id="rId14" Type="http://schemas.openxmlformats.org/officeDocument/2006/relationships/image" Target="../media/image4.jp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19.png"/><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18.jpeg"/><Relationship Id="rId5" Type="http://schemas.openxmlformats.org/officeDocument/2006/relationships/image" Target="../media/image4.jp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audio" Target="../media/media27.m4a"/><Relationship Id="rId13" Type="http://schemas.microsoft.com/office/2007/relationships/media" Target="../media/media30.m4a"/><Relationship Id="rId18" Type="http://schemas.openxmlformats.org/officeDocument/2006/relationships/notesSlide" Target="../notesSlides/notesSlide8.xml"/><Relationship Id="rId26" Type="http://schemas.openxmlformats.org/officeDocument/2006/relationships/image" Target="../media/image26.png"/><Relationship Id="rId3" Type="http://schemas.microsoft.com/office/2007/relationships/media" Target="../media/media25.mp4"/><Relationship Id="rId21" Type="http://schemas.openxmlformats.org/officeDocument/2006/relationships/image" Target="../media/image21.png"/><Relationship Id="rId7" Type="http://schemas.microsoft.com/office/2007/relationships/media" Target="../media/media27.m4a"/><Relationship Id="rId12" Type="http://schemas.openxmlformats.org/officeDocument/2006/relationships/audio" Target="../media/media29.m4a"/><Relationship Id="rId17" Type="http://schemas.openxmlformats.org/officeDocument/2006/relationships/slideLayout" Target="../slideLayouts/slideLayout2.xml"/><Relationship Id="rId25" Type="http://schemas.openxmlformats.org/officeDocument/2006/relationships/image" Target="../media/image25.png"/><Relationship Id="rId2" Type="http://schemas.openxmlformats.org/officeDocument/2006/relationships/video" Target="../media/media24.mov"/><Relationship Id="rId16" Type="http://schemas.openxmlformats.org/officeDocument/2006/relationships/audio" Target="../media/media31.m4a"/><Relationship Id="rId20" Type="http://schemas.openxmlformats.org/officeDocument/2006/relationships/image" Target="../media/image20.emf"/><Relationship Id="rId29" Type="http://schemas.openxmlformats.org/officeDocument/2006/relationships/image" Target="../media/image29.png"/><Relationship Id="rId1" Type="http://schemas.microsoft.com/office/2007/relationships/media" Target="../media/media24.mov"/><Relationship Id="rId6" Type="http://schemas.openxmlformats.org/officeDocument/2006/relationships/video" Target="../media/media26.mp4"/><Relationship Id="rId11" Type="http://schemas.microsoft.com/office/2007/relationships/media" Target="../media/media29.m4a"/><Relationship Id="rId24" Type="http://schemas.openxmlformats.org/officeDocument/2006/relationships/image" Target="../media/image24.png"/><Relationship Id="rId5" Type="http://schemas.microsoft.com/office/2007/relationships/media" Target="../media/media26.mp4"/><Relationship Id="rId15" Type="http://schemas.microsoft.com/office/2007/relationships/media" Target="../media/media31.m4a"/><Relationship Id="rId23" Type="http://schemas.openxmlformats.org/officeDocument/2006/relationships/image" Target="../media/image23.png"/><Relationship Id="rId28" Type="http://schemas.openxmlformats.org/officeDocument/2006/relationships/image" Target="../media/image28.png"/><Relationship Id="rId10" Type="http://schemas.openxmlformats.org/officeDocument/2006/relationships/audio" Target="../media/media28.m4a"/><Relationship Id="rId19" Type="http://schemas.openxmlformats.org/officeDocument/2006/relationships/image" Target="../media/image4.jpg"/><Relationship Id="rId4" Type="http://schemas.openxmlformats.org/officeDocument/2006/relationships/video" Target="../media/media25.mp4"/><Relationship Id="rId9" Type="http://schemas.microsoft.com/office/2007/relationships/media" Target="../media/media28.m4a"/><Relationship Id="rId14" Type="http://schemas.openxmlformats.org/officeDocument/2006/relationships/audio" Target="../media/media30.m4a"/><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audio" Target="../media/media35.m4a"/><Relationship Id="rId13" Type="http://schemas.openxmlformats.org/officeDocument/2006/relationships/image" Target="../media/image31.png"/><Relationship Id="rId3" Type="http://schemas.microsoft.com/office/2007/relationships/media" Target="../media/media33.m4a"/><Relationship Id="rId7" Type="http://schemas.microsoft.com/office/2007/relationships/media" Target="../media/media35.m4a"/><Relationship Id="rId12" Type="http://schemas.openxmlformats.org/officeDocument/2006/relationships/image" Target="../media/image30.png"/><Relationship Id="rId2" Type="http://schemas.openxmlformats.org/officeDocument/2006/relationships/video" Target="../media/media32.mp4"/><Relationship Id="rId1" Type="http://schemas.microsoft.com/office/2007/relationships/media" Target="../media/media32.mp4"/><Relationship Id="rId6" Type="http://schemas.openxmlformats.org/officeDocument/2006/relationships/audio" Target="../media/media34.m4a"/><Relationship Id="rId11" Type="http://schemas.openxmlformats.org/officeDocument/2006/relationships/image" Target="../media/image5.jpg"/><Relationship Id="rId5" Type="http://schemas.microsoft.com/office/2007/relationships/media" Target="../media/media34.m4a"/><Relationship Id="rId10" Type="http://schemas.openxmlformats.org/officeDocument/2006/relationships/notesSlide" Target="../notesSlides/notesSlide9.xml"/><Relationship Id="rId4" Type="http://schemas.openxmlformats.org/officeDocument/2006/relationships/audio" Target="../media/media33.m4a"/><Relationship Id="rId9" Type="http://schemas.openxmlformats.org/officeDocument/2006/relationships/slideLayout" Target="../slideLayouts/slideLayout2.xml"/><Relationship Id="rId1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8047AE-53A0-4192-A506-84D11D648C2E}"/>
              </a:ext>
            </a:extLst>
          </p:cNvPr>
          <p:cNvSpPr>
            <a:spLocks noGrp="1" noRot="1" noMove="1" noResize="1" noEditPoints="1" noAdjustHandles="1" noChangeArrowheads="1" noChangeShapeType="1"/>
          </p:cNvSpPr>
          <p:nvPr>
            <p:ph type="ctrTitle"/>
          </p:nvPr>
        </p:nvSpPr>
        <p:spPr>
          <a:xfrm>
            <a:off x="1975789" y="2069257"/>
            <a:ext cx="7591544" cy="1455693"/>
          </a:xfrm>
        </p:spPr>
        <p:txBody>
          <a:bodyPr>
            <a:normAutofit/>
          </a:bodyPr>
          <a:lstStyle/>
          <a:p>
            <a:pPr algn="l"/>
            <a:r>
              <a:rPr kumimoji="1" lang="ja-JP" altLang="en-US" sz="8000" dirty="0">
                <a:solidFill>
                  <a:schemeClr val="accent6">
                    <a:lumMod val="75000"/>
                  </a:schemeClr>
                </a:solidFill>
                <a:latin typeface="MS PGothic" panose="020B0600070205080204" pitchFamily="34" charset="-128"/>
                <a:ea typeface="MS PGothic" panose="020B0600070205080204" pitchFamily="34" charset="-128"/>
              </a:rPr>
              <a:t>超音波の安全性</a:t>
            </a:r>
          </a:p>
        </p:txBody>
      </p:sp>
      <p:sp>
        <p:nvSpPr>
          <p:cNvPr id="9" name="四角形: 角を丸くする 4">
            <a:extLst>
              <a:ext uri="{FF2B5EF4-FFF2-40B4-BE49-F238E27FC236}">
                <a16:creationId xmlns:a16="http://schemas.microsoft.com/office/drawing/2014/main" id="{1D202BCC-A94C-590E-B3F3-ED3B301DBFC1}"/>
              </a:ext>
            </a:extLst>
          </p:cNvPr>
          <p:cNvSpPr>
            <a:spLocks noGrp="1" noRot="1" noMove="1" noResize="1" noEditPoints="1" noAdjustHandles="1" noChangeArrowheads="1" noChangeShapeType="1"/>
          </p:cNvSpPr>
          <p:nvPr/>
        </p:nvSpPr>
        <p:spPr>
          <a:xfrm>
            <a:off x="788893" y="788895"/>
            <a:ext cx="16704371" cy="8690372"/>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108" dirty="0">
              <a:latin typeface="Noto Sans JP" panose="020B0200000000000000" pitchFamily="50" charset="-128"/>
              <a:ea typeface="Noto Sans JP" panose="020B0200000000000000" pitchFamily="50" charset="-128"/>
            </a:endParaRPr>
          </a:p>
        </p:txBody>
      </p:sp>
      <p:pic>
        <p:nvPicPr>
          <p:cNvPr id="11" name="図 10" descr="黒い背景に白い文字がある&#10;&#10;AI によって生成されたコンテンツは間違っている可能性があります。">
            <a:extLst>
              <a:ext uri="{FF2B5EF4-FFF2-40B4-BE49-F238E27FC236}">
                <a16:creationId xmlns:a16="http://schemas.microsoft.com/office/drawing/2014/main" id="{C0008D86-CD16-0C52-2561-C43924BE9FA4}"/>
              </a:ext>
            </a:extLst>
          </p:cNvPr>
          <p:cNvPicPr>
            <a:picLocks noGrp="1" noRot="1" noChangeAspect="1" noMove="1" noResize="1" noEditPoints="1" noAdjustHandles="1" noChangeArrowheads="1" noChangeShapeType="1" noCrop="1"/>
          </p:cNvPicPr>
          <p:nvPr/>
        </p:nvPicPr>
        <p:blipFill>
          <a:blip r:embed="rId6"/>
          <a:stretch>
            <a:fillRect/>
          </a:stretch>
        </p:blipFill>
        <p:spPr>
          <a:xfrm>
            <a:off x="15831671" y="9680341"/>
            <a:ext cx="2125577" cy="463376"/>
          </a:xfrm>
          <a:prstGeom prst="rect">
            <a:avLst/>
          </a:prstGeom>
        </p:spPr>
      </p:pic>
      <p:sp>
        <p:nvSpPr>
          <p:cNvPr id="4" name="正方形/長方形 3">
            <a:extLst>
              <a:ext uri="{FF2B5EF4-FFF2-40B4-BE49-F238E27FC236}">
                <a16:creationId xmlns:a16="http://schemas.microsoft.com/office/drawing/2014/main" id="{C2DAD7BD-AE8D-C0D2-EF4A-AF0DEC821F90}"/>
              </a:ext>
            </a:extLst>
          </p:cNvPr>
          <p:cNvSpPr>
            <a:spLocks noGrp="1" noRot="1" noMove="1" noResize="1" noEditPoints="1" noAdjustHandles="1" noChangeArrowheads="1" noChangeShapeType="1"/>
          </p:cNvSpPr>
          <p:nvPr/>
        </p:nvSpPr>
        <p:spPr>
          <a:xfrm>
            <a:off x="1975789" y="4132620"/>
            <a:ext cx="4390636" cy="1083736"/>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字幕 2">
            <a:extLst>
              <a:ext uri="{FF2B5EF4-FFF2-40B4-BE49-F238E27FC236}">
                <a16:creationId xmlns:a16="http://schemas.microsoft.com/office/drawing/2014/main" id="{E343C672-A34A-4BB5-B438-EE4CDCBF4DAE}"/>
              </a:ext>
            </a:extLst>
          </p:cNvPr>
          <p:cNvSpPr>
            <a:spLocks noGrp="1" noRot="1" noMove="1" noResize="1" noEditPoints="1" noAdjustHandles="1" noChangeArrowheads="1" noChangeShapeType="1"/>
          </p:cNvSpPr>
          <p:nvPr>
            <p:ph type="subTitle" idx="1"/>
          </p:nvPr>
        </p:nvSpPr>
        <p:spPr>
          <a:xfrm>
            <a:off x="1975789" y="4372972"/>
            <a:ext cx="4390636" cy="554629"/>
          </a:xfrm>
        </p:spPr>
        <p:txBody>
          <a:bodyPr>
            <a:noAutofit/>
          </a:bodyPr>
          <a:lstStyle/>
          <a:p>
            <a:r>
              <a:rPr kumimoji="1" lang="ja-JP" altLang="en-US" sz="4400" dirty="0">
                <a:solidFill>
                  <a:schemeClr val="bg1"/>
                </a:solidFill>
                <a:latin typeface="MS PGothic" panose="020B0600070205080204" pitchFamily="34" charset="-128"/>
                <a:ea typeface="MS PGothic" panose="020B0600070205080204" pitchFamily="34" charset="-128"/>
              </a:rPr>
              <a:t>基礎編</a:t>
            </a:r>
          </a:p>
        </p:txBody>
      </p:sp>
      <p:sp>
        <p:nvSpPr>
          <p:cNvPr id="5" name="テキスト ボックス 4">
            <a:extLst>
              <a:ext uri="{FF2B5EF4-FFF2-40B4-BE49-F238E27FC236}">
                <a16:creationId xmlns:a16="http://schemas.microsoft.com/office/drawing/2014/main" id="{DBA9A679-A13E-A4AB-5363-1D050C1E4F4B}"/>
              </a:ext>
            </a:extLst>
          </p:cNvPr>
          <p:cNvSpPr txBox="1">
            <a:spLocks noGrp="1" noRot="1" noMove="1" noResize="1" noEditPoints="1" noAdjustHandles="1" noChangeArrowheads="1" noChangeShapeType="1"/>
          </p:cNvSpPr>
          <p:nvPr/>
        </p:nvSpPr>
        <p:spPr>
          <a:xfrm>
            <a:off x="16784095" y="0"/>
            <a:ext cx="1418337" cy="369332"/>
          </a:xfrm>
          <a:prstGeom prst="rect">
            <a:avLst/>
          </a:prstGeom>
          <a:noFill/>
        </p:spPr>
        <p:txBody>
          <a:bodyPr wrap="none" rtlCol="0">
            <a:spAutoFit/>
          </a:bodyPr>
          <a:lstStyle/>
          <a:p>
            <a:r>
              <a:rPr kumimoji="1" lang="en-US" altLang="ja-JP" dirty="0">
                <a:solidFill>
                  <a:srgbClr val="00B050"/>
                </a:solidFill>
              </a:rPr>
              <a:t>ver20250401</a:t>
            </a:r>
            <a:endParaRPr kumimoji="1" lang="ja-JP" altLang="en-US">
              <a:solidFill>
                <a:srgbClr val="00B050"/>
              </a:solidFill>
            </a:endParaRPr>
          </a:p>
        </p:txBody>
      </p:sp>
      <p:pic>
        <p:nvPicPr>
          <p:cNvPr id="6" name="P1-1-JSUM_Na">
            <a:hlinkClick r:id="" action="ppaction://media"/>
            <a:extLst>
              <a:ext uri="{FF2B5EF4-FFF2-40B4-BE49-F238E27FC236}">
                <a16:creationId xmlns:a16="http://schemas.microsoft.com/office/drawing/2014/main" id="{BE733153-73A7-E623-58F3-50E71B03F165}"/>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7"/>
          <a:stretch>
            <a:fillRect/>
          </a:stretch>
        </p:blipFill>
        <p:spPr>
          <a:xfrm>
            <a:off x="-887849" y="-37068"/>
            <a:ext cx="812800" cy="812800"/>
          </a:xfrm>
          <a:prstGeom prst="rect">
            <a:avLst/>
          </a:prstGeom>
        </p:spPr>
      </p:pic>
    </p:spTree>
    <p:extLst>
      <p:ext uri="{BB962C8B-B14F-4D97-AF65-F5344CB8AC3E}">
        <p14:creationId xmlns:p14="http://schemas.microsoft.com/office/powerpoint/2010/main" val="354798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834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1C98780-1E4B-8B41-3EA2-2CC2814E9B4A}"/>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2421110E-D0B0-F53C-9ACD-CFD471FDC5BC}"/>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2" name="四角形: 対角を丸める 8">
            <a:extLst>
              <a:ext uri="{FF2B5EF4-FFF2-40B4-BE49-F238E27FC236}">
                <a16:creationId xmlns:a16="http://schemas.microsoft.com/office/drawing/2014/main" id="{3E3800A5-CD5F-3A0A-7F73-023571AB1937}"/>
              </a:ext>
            </a:extLst>
          </p:cNvPr>
          <p:cNvSpPr>
            <a:spLocks noGrp="1" noRot="1" noMove="1" noResize="1" noEditPoints="1" noAdjustHandles="1" noChangeArrowheads="1" noChangeShapeType="1"/>
          </p:cNvSpPr>
          <p:nvPr/>
        </p:nvSpPr>
        <p:spPr>
          <a:xfrm>
            <a:off x="1050611" y="513833"/>
            <a:ext cx="16380137" cy="815607"/>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 name="AutoShape 4">
            <a:extLst>
              <a:ext uri="{FF2B5EF4-FFF2-40B4-BE49-F238E27FC236}">
                <a16:creationId xmlns:a16="http://schemas.microsoft.com/office/drawing/2014/main" id="{5BA3365A-F434-8D72-15FB-39702B76521D}"/>
              </a:ext>
            </a:extLst>
          </p:cNvPr>
          <p:cNvSpPr txBox="1">
            <a:spLocks noGrp="1" noRot="1" noMove="1" noResize="1" noEditPoints="1" noAdjustHandles="1" noChangeArrowheads="1" noChangeShapeType="1"/>
          </p:cNvSpPr>
          <p:nvPr/>
        </p:nvSpPr>
        <p:spPr>
          <a:xfrm>
            <a:off x="1077756" y="540066"/>
            <a:ext cx="16380137" cy="807289"/>
          </a:xfrm>
          <a:prstGeom prst="rect">
            <a:avLst/>
          </a:prstGeom>
        </p:spPr>
        <p:txBody>
          <a:bodyPr vert="horz" lIns="91440" tIns="45720" rIns="91440" bIns="45720" rtlCol="0" anchor="ctr">
            <a:normAutofit/>
          </a:bodyPr>
          <a:lst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a:lstStyle>
          <a:p>
            <a:pPr algn="ctr">
              <a:defRPr/>
            </a:pPr>
            <a:r>
              <a:rPr lang="ja-JP" altLang="en-US" sz="4800">
                <a:solidFill>
                  <a:srgbClr val="00B050"/>
                </a:solidFill>
                <a:latin typeface="MS PGothic" panose="020B0600070205080204" pitchFamily="34" charset="-128"/>
                <a:ea typeface="MS PGothic" panose="020B0600070205080204" pitchFamily="34" charset="-128"/>
              </a:rPr>
              <a:t>本会正会員、準会員、学生会員、賛助会員の皆様へ</a:t>
            </a:r>
            <a:endParaRPr lang="ja-JP" altLang="en-US" sz="4800" baseline="30000" dirty="0">
              <a:solidFill>
                <a:srgbClr val="00B050"/>
              </a:solidFill>
              <a:latin typeface="MS PGothic" panose="020B0600070205080204" pitchFamily="34" charset="-128"/>
              <a:ea typeface="MS PGothic" panose="020B0600070205080204" pitchFamily="34" charset="-128"/>
            </a:endParaRPr>
          </a:p>
        </p:txBody>
      </p:sp>
      <p:sp>
        <p:nvSpPr>
          <p:cNvPr id="8" name="字幕 2">
            <a:extLst>
              <a:ext uri="{FF2B5EF4-FFF2-40B4-BE49-F238E27FC236}">
                <a16:creationId xmlns:a16="http://schemas.microsoft.com/office/drawing/2014/main" id="{CAB19B81-0946-7C66-A31B-404E10E5202C}"/>
              </a:ext>
            </a:extLst>
          </p:cNvPr>
          <p:cNvSpPr txBox="1">
            <a:spLocks noGrp="1" noRot="1" noMove="1" noResize="1" noEditPoints="1" noAdjustHandles="1" noChangeArrowheads="1" noChangeShapeType="1"/>
          </p:cNvSpPr>
          <p:nvPr/>
        </p:nvSpPr>
        <p:spPr>
          <a:xfrm>
            <a:off x="2780836" y="3154727"/>
            <a:ext cx="12376780" cy="1791524"/>
          </a:xfrm>
          <a:prstGeom prst="rect">
            <a:avLst/>
          </a:prstGeom>
          <a:ln w="38100">
            <a:solidFill>
              <a:schemeClr val="accent6"/>
            </a:solidFill>
          </a:ln>
        </p:spPr>
        <p:txBody>
          <a:bodyPr vert="horz" lIns="91440" tIns="45720" rIns="91440" bIns="45720" rtlCol="0" anchor="ctr">
            <a:normAutofit/>
          </a:bodyPr>
          <a:lstStyle>
            <a:lvl1pPr marL="342854" indent="-342854" algn="l" defTabSz="1371417" rtl="0" eaLnBrk="1" latinLnBrk="0" hangingPunct="1">
              <a:lnSpc>
                <a:spcPct val="90000"/>
              </a:lnSpc>
              <a:spcBef>
                <a:spcPts val="1500"/>
              </a:spcBef>
              <a:buFont typeface="Arial" panose="020B0604020202020204" pitchFamily="34" charset="0"/>
              <a:buChar char="•"/>
              <a:defRPr kumimoji="1" sz="4199" kern="1200">
                <a:solidFill>
                  <a:schemeClr val="tx1"/>
                </a:solidFill>
                <a:latin typeface="+mn-lt"/>
                <a:ea typeface="+mn-ea"/>
                <a:cs typeface="+mn-cs"/>
              </a:defRPr>
            </a:lvl1pPr>
            <a:lvl2pPr marL="1028563" indent="-342854" algn="l" defTabSz="1371417" rtl="0" eaLnBrk="1" latinLnBrk="0" hangingPunct="1">
              <a:lnSpc>
                <a:spcPct val="90000"/>
              </a:lnSpc>
              <a:spcBef>
                <a:spcPts val="750"/>
              </a:spcBef>
              <a:buFont typeface="Arial" panose="020B0604020202020204" pitchFamily="34" charset="0"/>
              <a:buChar char="•"/>
              <a:defRPr kumimoji="1" sz="3600" kern="1200">
                <a:solidFill>
                  <a:schemeClr val="tx1"/>
                </a:solidFill>
                <a:latin typeface="+mn-lt"/>
                <a:ea typeface="+mn-ea"/>
                <a:cs typeface="+mn-cs"/>
              </a:defRPr>
            </a:lvl2pPr>
            <a:lvl3pPr marL="1714271" indent="-342854" algn="l" defTabSz="1371417" rtl="0" eaLnBrk="1" latinLnBrk="0" hangingPunct="1">
              <a:lnSpc>
                <a:spcPct val="90000"/>
              </a:lnSpc>
              <a:spcBef>
                <a:spcPts val="750"/>
              </a:spcBef>
              <a:buFont typeface="Arial" panose="020B0604020202020204" pitchFamily="34" charset="0"/>
              <a:buChar char="•"/>
              <a:defRPr kumimoji="1" sz="3000" kern="1200">
                <a:solidFill>
                  <a:schemeClr val="tx1"/>
                </a:solidFill>
                <a:latin typeface="+mn-lt"/>
                <a:ea typeface="+mn-ea"/>
                <a:cs typeface="+mn-cs"/>
              </a:defRPr>
            </a:lvl3pPr>
            <a:lvl4pPr marL="2399980"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4pPr>
            <a:lvl5pPr marL="3085689"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9pPr>
          </a:lstStyle>
          <a:p>
            <a:pPr marL="1371417"/>
            <a:r>
              <a:rPr lang="en-US" altLang="ja-JP" sz="2700" dirty="0">
                <a:solidFill>
                  <a:srgbClr val="212121"/>
                </a:solidFill>
                <a:latin typeface="MS PGothic" panose="020B0600070205080204" pitchFamily="34" charset="-128"/>
                <a:ea typeface="MS PGothic" panose="020B0600070205080204" pitchFamily="34" charset="-128"/>
              </a:rPr>
              <a:t>1.</a:t>
            </a:r>
            <a:r>
              <a:rPr lang="ja-JP" altLang="en-US" sz="2700">
                <a:solidFill>
                  <a:srgbClr val="212121"/>
                </a:solidFill>
                <a:latin typeface="MS PGothic" panose="020B0600070205080204" pitchFamily="34" charset="-128"/>
                <a:ea typeface="MS PGothic" panose="020B0600070205080204" pitchFamily="34" charset="-128"/>
              </a:rPr>
              <a:t>     使用は教育目的とし、営利目的で使用しないこと</a:t>
            </a:r>
            <a:endParaRPr lang="ja-JP" altLang="en-US" sz="2700">
              <a:solidFill>
                <a:srgbClr val="000000"/>
              </a:solidFill>
              <a:latin typeface="MS PGothic" panose="020B0600070205080204" pitchFamily="34" charset="-128"/>
              <a:ea typeface="MS PGothic" panose="020B0600070205080204" pitchFamily="34" charset="-128"/>
            </a:endParaRPr>
          </a:p>
          <a:p>
            <a:pPr marL="1371417"/>
            <a:r>
              <a:rPr lang="en-US" altLang="ja-JP" sz="2700" dirty="0">
                <a:solidFill>
                  <a:srgbClr val="212121"/>
                </a:solidFill>
                <a:latin typeface="MS PGothic" panose="020B0600070205080204" pitchFamily="34" charset="-128"/>
                <a:ea typeface="MS PGothic" panose="020B0600070205080204" pitchFamily="34" charset="-128"/>
              </a:rPr>
              <a:t>2.</a:t>
            </a:r>
            <a:r>
              <a:rPr lang="ja-JP" altLang="en-US" sz="2700">
                <a:solidFill>
                  <a:srgbClr val="212121"/>
                </a:solidFill>
                <a:latin typeface="MS PGothic" panose="020B0600070205080204" pitchFamily="34" charset="-128"/>
                <a:ea typeface="MS PGothic" panose="020B0600070205080204" pitchFamily="34" charset="-128"/>
              </a:rPr>
              <a:t>     許可なくスライドを改変しないこと（スライド順の変更、一部削除を除く）</a:t>
            </a:r>
            <a:endParaRPr lang="ja-JP" altLang="en-US" sz="2700">
              <a:solidFill>
                <a:srgbClr val="000000"/>
              </a:solidFill>
              <a:latin typeface="MS PGothic" panose="020B0600070205080204" pitchFamily="34" charset="-128"/>
              <a:ea typeface="MS PGothic" panose="020B0600070205080204" pitchFamily="34" charset="-128"/>
            </a:endParaRPr>
          </a:p>
          <a:p>
            <a:pPr marL="1371417"/>
            <a:r>
              <a:rPr lang="en-US" altLang="ja-JP" sz="2700" dirty="0">
                <a:solidFill>
                  <a:srgbClr val="212121"/>
                </a:solidFill>
                <a:latin typeface="MS PGothic" panose="020B0600070205080204" pitchFamily="34" charset="-128"/>
                <a:ea typeface="MS PGothic" panose="020B0600070205080204" pitchFamily="34" charset="-128"/>
              </a:rPr>
              <a:t>3.</a:t>
            </a:r>
            <a:r>
              <a:rPr lang="ja-JP" altLang="en-US" sz="2700">
                <a:solidFill>
                  <a:srgbClr val="212121"/>
                </a:solidFill>
                <a:latin typeface="MS PGothic" panose="020B0600070205080204" pitchFamily="34" charset="-128"/>
                <a:ea typeface="MS PGothic" panose="020B0600070205080204" pitchFamily="34" charset="-128"/>
              </a:rPr>
              <a:t>     他人に譲渡しないこと</a:t>
            </a:r>
            <a:endParaRPr lang="ja-JP" altLang="en-US" sz="2700" dirty="0">
              <a:solidFill>
                <a:srgbClr val="000000"/>
              </a:solidFill>
              <a:latin typeface="MS PGothic" panose="020B0600070205080204" pitchFamily="34" charset="-128"/>
              <a:ea typeface="MS PGothic" panose="020B0600070205080204" pitchFamily="34" charset="-128"/>
            </a:endParaRPr>
          </a:p>
        </p:txBody>
      </p:sp>
      <p:sp>
        <p:nvSpPr>
          <p:cNvPr id="9" name="テキスト ボックス 8">
            <a:extLst>
              <a:ext uri="{FF2B5EF4-FFF2-40B4-BE49-F238E27FC236}">
                <a16:creationId xmlns:a16="http://schemas.microsoft.com/office/drawing/2014/main" id="{D38C98BA-0FA3-92B1-B2D8-7D8B97AC6383}"/>
              </a:ext>
            </a:extLst>
          </p:cNvPr>
          <p:cNvSpPr txBox="1">
            <a:spLocks noGrp="1" noRot="1" noMove="1" noResize="1" noEditPoints="1" noAdjustHandles="1" noChangeArrowheads="1" noChangeShapeType="1"/>
          </p:cNvSpPr>
          <p:nvPr/>
        </p:nvSpPr>
        <p:spPr>
          <a:xfrm>
            <a:off x="2287059" y="6259545"/>
            <a:ext cx="13327687" cy="1338828"/>
          </a:xfrm>
          <a:prstGeom prst="rect">
            <a:avLst/>
          </a:prstGeom>
          <a:noFill/>
        </p:spPr>
        <p:txBody>
          <a:bodyPr wrap="none" rtlCol="0">
            <a:spAutoFit/>
          </a:bodyPr>
          <a:lstStyle/>
          <a:p>
            <a:r>
              <a:rPr kumimoji="1" lang="ja-JP" altLang="en-US" sz="2700" dirty="0">
                <a:latin typeface="MS PGothic" panose="020B0600070205080204" pitchFamily="34" charset="-128"/>
                <a:ea typeface="MS PGothic" panose="020B0600070205080204" pitchFamily="34" charset="-128"/>
              </a:rPr>
              <a:t>事務局</a:t>
            </a:r>
            <a:r>
              <a:rPr kumimoji="1" lang="en-US" altLang="ja-JP" sz="2700" dirty="0">
                <a:latin typeface="MS PGothic" panose="020B0600070205080204" pitchFamily="34" charset="-128"/>
                <a:ea typeface="MS PGothic" panose="020B0600070205080204" pitchFamily="34" charset="-128"/>
              </a:rPr>
              <a:t> </a:t>
            </a:r>
            <a:r>
              <a:rPr kumimoji="1" lang="ja-JP" altLang="en-US" sz="2700" dirty="0">
                <a:latin typeface="MS PGothic" panose="020B0600070205080204" pitchFamily="34" charset="-128"/>
                <a:ea typeface="MS PGothic" panose="020B0600070205080204" pitchFamily="34" charset="-128"/>
              </a:rPr>
              <a:t>：</a:t>
            </a:r>
            <a:r>
              <a:rPr kumimoji="1" lang="en-US" altLang="ja-JP" sz="2700" dirty="0">
                <a:latin typeface="MS PGothic" panose="020B0600070205080204" pitchFamily="34" charset="-128"/>
                <a:ea typeface="MS PGothic" panose="020B0600070205080204" pitchFamily="34" charset="-128"/>
              </a:rPr>
              <a:t> </a:t>
            </a:r>
            <a:r>
              <a:rPr lang="ja-JP" altLang="en-US" sz="2700" dirty="0">
                <a:solidFill>
                  <a:srgbClr val="333333"/>
                </a:solidFill>
                <a:latin typeface="MS PGothic" panose="020B0600070205080204" pitchFamily="34" charset="-128"/>
                <a:ea typeface="MS PGothic" panose="020B0600070205080204" pitchFamily="34" charset="-128"/>
              </a:rPr>
              <a:t>公益社団法人日本超音波医学会 </a:t>
            </a:r>
            <a:r>
              <a:rPr lang="en-US" altLang="ja-JP" sz="2700" dirty="0">
                <a:solidFill>
                  <a:srgbClr val="333333"/>
                </a:solidFill>
                <a:latin typeface="MS PGothic" panose="020B0600070205080204" pitchFamily="34" charset="-128"/>
                <a:ea typeface="MS PGothic" panose="020B0600070205080204" pitchFamily="34" charset="-128"/>
              </a:rPr>
              <a:t>(</a:t>
            </a:r>
            <a:r>
              <a:rPr lang="en" altLang="ja-JP" sz="2700" dirty="0">
                <a:solidFill>
                  <a:srgbClr val="333333"/>
                </a:solidFill>
                <a:latin typeface="MS PGothic" panose="020B0600070205080204" pitchFamily="34" charset="-128"/>
                <a:ea typeface="MS PGothic" panose="020B0600070205080204" pitchFamily="34" charset="-128"/>
              </a:rPr>
              <a:t>The Japan Society of Ultrasonics in Medicine)</a:t>
            </a:r>
            <a:endParaRPr kumimoji="1" lang="en-US" altLang="ja-JP" sz="2700" dirty="0">
              <a:latin typeface="MS PGothic" panose="020B0600070205080204" pitchFamily="34" charset="-128"/>
              <a:ea typeface="MS PGothic" panose="020B0600070205080204" pitchFamily="34" charset="-128"/>
            </a:endParaRPr>
          </a:p>
          <a:p>
            <a:r>
              <a:rPr lang="en-US" altLang="ja-JP" sz="2700" dirty="0">
                <a:solidFill>
                  <a:srgbClr val="333333"/>
                </a:solidFill>
                <a:latin typeface="MS PGothic" panose="020B0600070205080204" pitchFamily="34" charset="-128"/>
                <a:ea typeface="MS PGothic" panose="020B0600070205080204" pitchFamily="34" charset="-128"/>
              </a:rPr>
              <a:t>	</a:t>
            </a:r>
            <a:r>
              <a:rPr lang="ja-JP" altLang="en-US" sz="2700" dirty="0">
                <a:solidFill>
                  <a:srgbClr val="333333"/>
                </a:solidFill>
                <a:latin typeface="MS PGothic" panose="020B0600070205080204" pitchFamily="34" charset="-128"/>
                <a:ea typeface="MS PGothic" panose="020B0600070205080204" pitchFamily="34" charset="-128"/>
              </a:rPr>
              <a:t>〒</a:t>
            </a:r>
            <a:r>
              <a:rPr lang="en-US" altLang="ja-JP" sz="2700" dirty="0">
                <a:solidFill>
                  <a:srgbClr val="333333"/>
                </a:solidFill>
                <a:latin typeface="MS PGothic" panose="020B0600070205080204" pitchFamily="34" charset="-128"/>
                <a:ea typeface="MS PGothic" panose="020B0600070205080204" pitchFamily="34" charset="-128"/>
              </a:rPr>
              <a:t>101-0063 </a:t>
            </a:r>
            <a:r>
              <a:rPr lang="ja-JP" altLang="en-US" sz="2700" dirty="0">
                <a:solidFill>
                  <a:srgbClr val="333333"/>
                </a:solidFill>
                <a:latin typeface="MS PGothic" panose="020B0600070205080204" pitchFamily="34" charset="-128"/>
                <a:ea typeface="MS PGothic" panose="020B0600070205080204" pitchFamily="34" charset="-128"/>
              </a:rPr>
              <a:t>東京都千代田区神田淡路町</a:t>
            </a:r>
            <a:r>
              <a:rPr lang="en-US" altLang="ja-JP" sz="2700" dirty="0">
                <a:solidFill>
                  <a:srgbClr val="333333"/>
                </a:solidFill>
                <a:latin typeface="MS PGothic" panose="020B0600070205080204" pitchFamily="34" charset="-128"/>
                <a:ea typeface="MS PGothic" panose="020B0600070205080204" pitchFamily="34" charset="-128"/>
              </a:rPr>
              <a:t>2-23-1 </a:t>
            </a:r>
            <a:r>
              <a:rPr lang="ja-JP" altLang="en-US" sz="2700" dirty="0">
                <a:solidFill>
                  <a:srgbClr val="333333"/>
                </a:solidFill>
                <a:latin typeface="MS PGothic" panose="020B0600070205080204" pitchFamily="34" charset="-128"/>
                <a:ea typeface="MS PGothic" panose="020B0600070205080204" pitchFamily="34" charset="-128"/>
              </a:rPr>
              <a:t>お茶の水センタービル</a:t>
            </a:r>
            <a:r>
              <a:rPr lang="en-US" altLang="ja-JP" sz="2700" dirty="0">
                <a:solidFill>
                  <a:srgbClr val="333333"/>
                </a:solidFill>
                <a:latin typeface="MS PGothic" panose="020B0600070205080204" pitchFamily="34" charset="-128"/>
                <a:ea typeface="MS PGothic" panose="020B0600070205080204" pitchFamily="34" charset="-128"/>
              </a:rPr>
              <a:t>6</a:t>
            </a:r>
            <a:r>
              <a:rPr lang="ja-JP" altLang="en-US" sz="2700" dirty="0">
                <a:solidFill>
                  <a:srgbClr val="333333"/>
                </a:solidFill>
                <a:latin typeface="MS PGothic" panose="020B0600070205080204" pitchFamily="34" charset="-128"/>
                <a:ea typeface="MS PGothic" panose="020B0600070205080204" pitchFamily="34" charset="-128"/>
              </a:rPr>
              <a:t>階</a:t>
            </a:r>
            <a:endParaRPr lang="en-US" altLang="ja-JP" sz="2700" dirty="0">
              <a:solidFill>
                <a:srgbClr val="333333"/>
              </a:solidFill>
              <a:latin typeface="MS PGothic" panose="020B0600070205080204" pitchFamily="34" charset="-128"/>
              <a:ea typeface="MS PGothic" panose="020B0600070205080204" pitchFamily="34" charset="-128"/>
            </a:endParaRPr>
          </a:p>
          <a:p>
            <a:r>
              <a:rPr lang="en" altLang="ja-JP" sz="2700" dirty="0">
                <a:solidFill>
                  <a:srgbClr val="333333"/>
                </a:solidFill>
                <a:latin typeface="MS PGothic" panose="020B0600070205080204" pitchFamily="34" charset="-128"/>
                <a:ea typeface="MS PGothic" panose="020B0600070205080204" pitchFamily="34" charset="-128"/>
              </a:rPr>
              <a:t>	</a:t>
            </a:r>
            <a:r>
              <a:rPr lang="en-US" altLang="ja-JP" sz="2700" dirty="0">
                <a:solidFill>
                  <a:srgbClr val="333333"/>
                </a:solidFill>
                <a:latin typeface="MS PGothic" panose="020B0600070205080204" pitchFamily="34" charset="-128"/>
                <a:ea typeface="MS PGothic" panose="020B0600070205080204" pitchFamily="34" charset="-128"/>
              </a:rPr>
              <a:t>E-mail</a:t>
            </a:r>
            <a:r>
              <a:rPr lang="ja-JP" altLang="en-US" sz="2700" dirty="0">
                <a:solidFill>
                  <a:srgbClr val="333333"/>
                </a:solidFill>
                <a:latin typeface="MS PGothic" panose="020B0600070205080204" pitchFamily="34" charset="-128"/>
                <a:ea typeface="MS PGothic" panose="020B0600070205080204" pitchFamily="34" charset="-128"/>
              </a:rPr>
              <a:t>：</a:t>
            </a:r>
            <a:r>
              <a:rPr lang="en-US" altLang="ja-JP" sz="2700" dirty="0">
                <a:solidFill>
                  <a:srgbClr val="333333"/>
                </a:solidFill>
                <a:latin typeface="MS PGothic" panose="020B0600070205080204" pitchFamily="34" charset="-128"/>
                <a:ea typeface="MS PGothic" panose="020B0600070205080204" pitchFamily="34" charset="-128"/>
              </a:rPr>
              <a:t>office@jsum.or.jp</a:t>
            </a:r>
            <a:r>
              <a:rPr lang="en-US" altLang="ja-JP" sz="2700" dirty="0">
                <a:latin typeface="MS PGothic" panose="020B0600070205080204" pitchFamily="34" charset="-128"/>
                <a:ea typeface="MS PGothic" panose="020B0600070205080204" pitchFamily="34" charset="-128"/>
              </a:rPr>
              <a:t>	</a:t>
            </a:r>
            <a:endParaRPr kumimoji="1" lang="ja-JP" altLang="en-US" sz="2700" dirty="0">
              <a:latin typeface="MS PGothic" panose="020B0600070205080204" pitchFamily="34" charset="-128"/>
              <a:ea typeface="MS PGothic" panose="020B0600070205080204" pitchFamily="34" charset="-128"/>
            </a:endParaRPr>
          </a:p>
        </p:txBody>
      </p:sp>
      <p:sp>
        <p:nvSpPr>
          <p:cNvPr id="11" name="テキスト ボックス 10">
            <a:extLst>
              <a:ext uri="{FF2B5EF4-FFF2-40B4-BE49-F238E27FC236}">
                <a16:creationId xmlns:a16="http://schemas.microsoft.com/office/drawing/2014/main" id="{42F1B6AD-D790-0BBB-C729-4EBAC6FBA470}"/>
              </a:ext>
            </a:extLst>
          </p:cNvPr>
          <p:cNvSpPr txBox="1">
            <a:spLocks noGrp="1" noRot="1" noMove="1" noResize="1" noEditPoints="1" noAdjustHandles="1" noChangeArrowheads="1" noChangeShapeType="1"/>
          </p:cNvSpPr>
          <p:nvPr/>
        </p:nvSpPr>
        <p:spPr>
          <a:xfrm>
            <a:off x="2719124" y="1854272"/>
            <a:ext cx="12788039" cy="1477328"/>
          </a:xfrm>
          <a:prstGeom prst="rect">
            <a:avLst/>
          </a:prstGeom>
          <a:noFill/>
        </p:spPr>
        <p:txBody>
          <a:bodyPr wrap="square" rtlCol="0">
            <a:spAutoFit/>
          </a:bodyPr>
          <a:lstStyle/>
          <a:p>
            <a:pPr algn="ctr"/>
            <a:r>
              <a:rPr kumimoji="1" lang="ja-JP" altLang="en-US" sz="3000" dirty="0">
                <a:latin typeface="MS PGothic" panose="020B0600070205080204" pitchFamily="34" charset="-128"/>
                <a:ea typeface="MS PGothic" panose="020B0600070205080204" pitchFamily="34" charset="-128"/>
              </a:rPr>
              <a:t>このプログラムのすべての権利は、</a:t>
            </a:r>
            <a:r>
              <a:rPr kumimoji="1" lang="zh-CN" altLang="en-US" sz="3000" dirty="0">
                <a:latin typeface="MS PGothic" panose="020B0600070205080204" pitchFamily="34" charset="-128"/>
                <a:ea typeface="MS PGothic" panose="020B0600070205080204" pitchFamily="34" charset="-128"/>
              </a:rPr>
              <a:t>日本超音波医学会</a:t>
            </a:r>
            <a:r>
              <a:rPr kumimoji="1" lang="ja-JP" altLang="en-US" sz="3000" dirty="0">
                <a:latin typeface="MS PGothic" panose="020B0600070205080204" pitchFamily="34" charset="-128"/>
                <a:ea typeface="MS PGothic" panose="020B0600070205080204" pitchFamily="34" charset="-128"/>
              </a:rPr>
              <a:t>に保留されています。</a:t>
            </a:r>
            <a:endParaRPr kumimoji="1" lang="en-US" altLang="ja-JP" sz="3000" dirty="0">
              <a:latin typeface="MS PGothic" panose="020B0600070205080204" pitchFamily="34" charset="-128"/>
              <a:ea typeface="MS PGothic" panose="020B0600070205080204" pitchFamily="34" charset="-128"/>
            </a:endParaRPr>
          </a:p>
          <a:p>
            <a:pPr algn="ctr"/>
            <a:r>
              <a:rPr lang="ja-JP" altLang="en-US" sz="3000" dirty="0">
                <a:latin typeface="MS PGothic" panose="020B0600070205080204" pitchFamily="34" charset="-128"/>
                <a:ea typeface="MS PGothic" panose="020B0600070205080204" pitchFamily="34" charset="-128"/>
              </a:rPr>
              <a:t>下記使用条件を守り、ご活用ください。</a:t>
            </a:r>
            <a:endParaRPr lang="en-US" altLang="ja-JP" sz="3000" dirty="0">
              <a:latin typeface="MS PGothic" panose="020B0600070205080204" pitchFamily="34" charset="-128"/>
              <a:ea typeface="MS PGothic" panose="020B0600070205080204" pitchFamily="34" charset="-128"/>
            </a:endParaRPr>
          </a:p>
          <a:p>
            <a:pPr algn="ctr"/>
            <a:endParaRPr kumimoji="1" lang="ja-JP" altLang="en-US" sz="3000" dirty="0">
              <a:latin typeface="MS PGothic" panose="020B0600070205080204" pitchFamily="34" charset="-128"/>
              <a:ea typeface="MS PGothic" panose="020B0600070205080204" pitchFamily="34" charset="-128"/>
            </a:endParaRPr>
          </a:p>
        </p:txBody>
      </p:sp>
      <p:sp>
        <p:nvSpPr>
          <p:cNvPr id="13" name="テキスト ボックス 12">
            <a:extLst>
              <a:ext uri="{FF2B5EF4-FFF2-40B4-BE49-F238E27FC236}">
                <a16:creationId xmlns:a16="http://schemas.microsoft.com/office/drawing/2014/main" id="{8D080708-9336-7C15-78C7-446AF9C43938}"/>
              </a:ext>
            </a:extLst>
          </p:cNvPr>
          <p:cNvSpPr txBox="1">
            <a:spLocks noGrp="1" noRot="1" noMove="1" noResize="1" noEditPoints="1" noAdjustHandles="1" noChangeArrowheads="1" noChangeShapeType="1"/>
          </p:cNvSpPr>
          <p:nvPr/>
        </p:nvSpPr>
        <p:spPr>
          <a:xfrm>
            <a:off x="2287059" y="7908677"/>
            <a:ext cx="12321002" cy="1200329"/>
          </a:xfrm>
          <a:prstGeom prst="rect">
            <a:avLst/>
          </a:prstGeom>
          <a:noFill/>
        </p:spPr>
        <p:txBody>
          <a:bodyPr wrap="none" rtlCol="0">
            <a:spAutoFit/>
          </a:bodyPr>
          <a:lstStyle/>
          <a:p>
            <a:r>
              <a:rPr kumimoji="1" lang="ja-JP" altLang="en-US" sz="2400" dirty="0">
                <a:latin typeface="MS PGothic" panose="020B0600070205080204" pitchFamily="34" charset="-128"/>
                <a:ea typeface="MS PGothic" panose="020B0600070205080204" pitchFamily="34" charset="-128"/>
              </a:rPr>
              <a:t>作成・監修 ： 日本超音波医学会　</a:t>
            </a:r>
            <a:r>
              <a:rPr lang="ja-JP" altLang="en-US" sz="2400" dirty="0">
                <a:solidFill>
                  <a:srgbClr val="333333"/>
                </a:solidFill>
                <a:latin typeface="MS PGothic" panose="020B0600070205080204" pitchFamily="34" charset="-128"/>
                <a:ea typeface="MS PGothic" panose="020B0600070205080204" pitchFamily="34" charset="-128"/>
              </a:rPr>
              <a:t>超音波医学教育カリキュラムに関するワーキング・グループ</a:t>
            </a:r>
            <a:endParaRPr lang="en-US" altLang="ja-JP" sz="2400" dirty="0">
              <a:solidFill>
                <a:srgbClr val="333333"/>
              </a:solidFill>
              <a:latin typeface="MS PGothic" panose="020B0600070205080204" pitchFamily="34" charset="-128"/>
              <a:ea typeface="MS PGothic" panose="020B0600070205080204" pitchFamily="34" charset="-128"/>
            </a:endParaRPr>
          </a:p>
          <a:p>
            <a:r>
              <a:rPr lang="en-US" altLang="ja-JP" sz="2400" dirty="0">
                <a:solidFill>
                  <a:srgbClr val="333333"/>
                </a:solidFill>
                <a:latin typeface="MS PGothic" panose="020B0600070205080204" pitchFamily="34" charset="-128"/>
                <a:ea typeface="MS PGothic" panose="020B0600070205080204" pitchFamily="34" charset="-128"/>
              </a:rPr>
              <a:t>	</a:t>
            </a:r>
            <a:r>
              <a:rPr kumimoji="1" lang="en-US" altLang="ja-JP" sz="2400" dirty="0">
                <a:solidFill>
                  <a:srgbClr val="333333"/>
                </a:solidFill>
                <a:latin typeface="MS PGothic" panose="020B0600070205080204" pitchFamily="34" charset="-128"/>
                <a:ea typeface="MS PGothic" panose="020B0600070205080204" pitchFamily="34" charset="-128"/>
              </a:rPr>
              <a:t>(</a:t>
            </a:r>
            <a:r>
              <a:rPr kumimoji="1" lang="ja-JP" altLang="en-US" sz="2400" dirty="0">
                <a:solidFill>
                  <a:srgbClr val="333333"/>
                </a:solidFill>
                <a:latin typeface="MS PGothic" panose="020B0600070205080204" pitchFamily="34" charset="-128"/>
                <a:ea typeface="MS PGothic" panose="020B0600070205080204" pitchFamily="34" charset="-128"/>
              </a:rPr>
              <a:t>秋山いわき、小川眞広、工藤信樹</a:t>
            </a:r>
            <a:r>
              <a:rPr kumimoji="1" lang="ja-JP" altLang="en-US" sz="2400">
                <a:solidFill>
                  <a:srgbClr val="333333"/>
                </a:solidFill>
                <a:latin typeface="MS PGothic" panose="020B0600070205080204" pitchFamily="34" charset="-128"/>
                <a:ea typeface="MS PGothic" panose="020B0600070205080204" pitchFamily="34" charset="-128"/>
              </a:rPr>
              <a:t>、紺野　啓</a:t>
            </a:r>
            <a:r>
              <a:rPr kumimoji="1" lang="ja-JP" altLang="en-US" sz="2400" dirty="0">
                <a:solidFill>
                  <a:srgbClr val="333333"/>
                </a:solidFill>
                <a:latin typeface="MS PGothic" panose="020B0600070205080204" pitchFamily="34" charset="-128"/>
                <a:ea typeface="MS PGothic" panose="020B0600070205080204" pitchFamily="34" charset="-128"/>
              </a:rPr>
              <a:t>、長沼裕子、新田尚隆</a:t>
            </a:r>
            <a:r>
              <a:rPr kumimoji="1" lang="ja-JP" altLang="en-US" sz="2400">
                <a:solidFill>
                  <a:srgbClr val="333333"/>
                </a:solidFill>
                <a:latin typeface="MS PGothic" panose="020B0600070205080204" pitchFamily="34" charset="-128"/>
                <a:ea typeface="MS PGothic" panose="020B0600070205080204" pitchFamily="34" charset="-128"/>
              </a:rPr>
              <a:t>、畠</a:t>
            </a:r>
            <a:r>
              <a:rPr kumimoji="1" lang="ja-JP" altLang="en-US" sz="2400">
                <a:solidFill>
                  <a:srgbClr val="FF0000"/>
                </a:solidFill>
                <a:latin typeface="MS PGothic" panose="020B0600070205080204" pitchFamily="34" charset="-128"/>
                <a:ea typeface="MS PGothic" panose="020B0600070205080204" pitchFamily="34" charset="-128"/>
              </a:rPr>
              <a:t>　</a:t>
            </a:r>
            <a:r>
              <a:rPr kumimoji="1" lang="ja-JP" altLang="en-US" sz="2400">
                <a:solidFill>
                  <a:srgbClr val="333333"/>
                </a:solidFill>
                <a:latin typeface="MS PGothic" panose="020B0600070205080204" pitchFamily="34" charset="-128"/>
                <a:ea typeface="MS PGothic" panose="020B0600070205080204" pitchFamily="34" charset="-128"/>
              </a:rPr>
              <a:t>二郎、水野</a:t>
            </a:r>
            <a:r>
              <a:rPr kumimoji="1" lang="ja-JP" altLang="en-US" sz="2400">
                <a:solidFill>
                  <a:srgbClr val="FF0000"/>
                </a:solidFill>
                <a:latin typeface="MS PGothic" panose="020B0600070205080204" pitchFamily="34" charset="-128"/>
                <a:ea typeface="MS PGothic" panose="020B0600070205080204" pitchFamily="34" charset="-128"/>
              </a:rPr>
              <a:t>　</a:t>
            </a:r>
            <a:r>
              <a:rPr kumimoji="1" lang="ja-JP" altLang="en-US" sz="2400">
                <a:solidFill>
                  <a:srgbClr val="333333"/>
                </a:solidFill>
                <a:latin typeface="MS PGothic" panose="020B0600070205080204" pitchFamily="34" charset="-128"/>
                <a:ea typeface="MS PGothic" panose="020B0600070205080204" pitchFamily="34" charset="-128"/>
              </a:rPr>
              <a:t>隆</a:t>
            </a:r>
            <a:r>
              <a:rPr lang="ja-JP" altLang="en-US" sz="2400" dirty="0">
                <a:solidFill>
                  <a:srgbClr val="333333"/>
                </a:solidFill>
                <a:latin typeface="MS PGothic" panose="020B0600070205080204" pitchFamily="34" charset="-128"/>
                <a:ea typeface="MS PGothic" panose="020B0600070205080204" pitchFamily="34" charset="-128"/>
              </a:rPr>
              <a:t>）</a:t>
            </a:r>
            <a:endParaRPr lang="en-US" altLang="ja-JP" sz="2400" dirty="0">
              <a:solidFill>
                <a:srgbClr val="333333"/>
              </a:solidFill>
              <a:latin typeface="MS PGothic" panose="020B0600070205080204" pitchFamily="34" charset="-128"/>
              <a:ea typeface="MS PGothic" panose="020B0600070205080204" pitchFamily="34" charset="-128"/>
            </a:endParaRPr>
          </a:p>
          <a:p>
            <a:r>
              <a:rPr kumimoji="1" lang="en-US" altLang="ja-JP" sz="2400" dirty="0">
                <a:solidFill>
                  <a:srgbClr val="333333"/>
                </a:solidFill>
                <a:latin typeface="MS PGothic" panose="020B0600070205080204" pitchFamily="34" charset="-128"/>
                <a:ea typeface="MS PGothic" panose="020B0600070205080204" pitchFamily="34" charset="-128"/>
              </a:rPr>
              <a:t>	</a:t>
            </a:r>
            <a:r>
              <a:rPr kumimoji="1" lang="ja-JP" altLang="en-US" sz="2400" dirty="0">
                <a:solidFill>
                  <a:srgbClr val="333333"/>
                </a:solidFill>
                <a:latin typeface="MS PGothic" panose="020B0600070205080204" pitchFamily="34" charset="-128"/>
                <a:ea typeface="MS PGothic" panose="020B0600070205080204" pitchFamily="34" charset="-128"/>
              </a:rPr>
              <a:t>（株）テラブレイン（上島泰</a:t>
            </a:r>
            <a:r>
              <a:rPr kumimoji="1" lang="ja-JP" altLang="en-US" sz="2400">
                <a:solidFill>
                  <a:srgbClr val="333333"/>
                </a:solidFill>
                <a:latin typeface="MS PGothic" panose="020B0600070205080204" pitchFamily="34" charset="-128"/>
                <a:ea typeface="MS PGothic" panose="020B0600070205080204" pitchFamily="34" charset="-128"/>
              </a:rPr>
              <a:t>浩）　</a:t>
            </a:r>
            <a:endParaRPr kumimoji="1" lang="en-US" altLang="ja-JP" sz="2400" dirty="0">
              <a:solidFill>
                <a:srgbClr val="333333"/>
              </a:solidFill>
              <a:latin typeface="MS PGothic" panose="020B0600070205080204" pitchFamily="34" charset="-128"/>
              <a:ea typeface="MS PGothic" panose="020B0600070205080204" pitchFamily="34" charset="-128"/>
            </a:endParaRPr>
          </a:p>
        </p:txBody>
      </p:sp>
      <p:sp>
        <p:nvSpPr>
          <p:cNvPr id="15" name="テキスト ボックス 14">
            <a:extLst>
              <a:ext uri="{FF2B5EF4-FFF2-40B4-BE49-F238E27FC236}">
                <a16:creationId xmlns:a16="http://schemas.microsoft.com/office/drawing/2014/main" id="{61181407-B537-14C0-D293-38ED75C9F4B4}"/>
              </a:ext>
            </a:extLst>
          </p:cNvPr>
          <p:cNvSpPr txBox="1">
            <a:spLocks noGrp="1" noRot="1" noMove="1" noResize="1" noEditPoints="1" noAdjustHandles="1" noChangeArrowheads="1" noChangeShapeType="1"/>
          </p:cNvSpPr>
          <p:nvPr/>
        </p:nvSpPr>
        <p:spPr>
          <a:xfrm>
            <a:off x="2719124" y="5178911"/>
            <a:ext cx="12376780" cy="707886"/>
          </a:xfrm>
          <a:prstGeom prst="rect">
            <a:avLst/>
          </a:prstGeom>
          <a:noFill/>
        </p:spPr>
        <p:txBody>
          <a:bodyPr wrap="square" rtlCol="0">
            <a:spAutoFit/>
          </a:bodyPr>
          <a:lstStyle/>
          <a:p>
            <a:pPr algn="ctr"/>
            <a:r>
              <a:rPr kumimoji="1" lang="ja-JP" altLang="en-US" sz="4000" dirty="0">
                <a:solidFill>
                  <a:srgbClr val="FF0000"/>
                </a:solidFill>
                <a:latin typeface="MS PGothic" panose="020B0600070205080204" pitchFamily="34" charset="-128"/>
                <a:ea typeface="MS PGothic" panose="020B0600070205080204" pitchFamily="34" charset="-128"/>
              </a:rPr>
              <a:t>本学会会員以外の使用は固くお断りいたします。</a:t>
            </a:r>
            <a:endParaRPr lang="en-US" altLang="ja-JP" sz="4000" dirty="0">
              <a:solidFill>
                <a:srgbClr val="FF0000"/>
              </a:solidFill>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568505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a:extLst>
            <a:ext uri="{FF2B5EF4-FFF2-40B4-BE49-F238E27FC236}">
              <a16:creationId xmlns:a16="http://schemas.microsoft.com/office/drawing/2014/main" id="{D31A5127-935E-5AC2-9410-F50E41113BC9}"/>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84BD7C06-C884-5EDA-C8DC-8E166CF643C7}"/>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Noto Sans JP" panose="020B0200000000000000" pitchFamily="50" charset="-128"/>
              <a:ea typeface="Noto Sans JP" panose="020B0200000000000000" pitchFamily="50" charset="-128"/>
              <a:cs typeface="+mn-cs"/>
            </a:endParaRPr>
          </a:p>
        </p:txBody>
      </p:sp>
      <p:sp>
        <p:nvSpPr>
          <p:cNvPr id="47" name="スライド番号プレースホルダー 1">
            <a:extLst>
              <a:ext uri="{FF2B5EF4-FFF2-40B4-BE49-F238E27FC236}">
                <a16:creationId xmlns:a16="http://schemas.microsoft.com/office/drawing/2014/main" id="{61F27036-E1C1-3241-5BB8-0AA10DF9A215}"/>
              </a:ext>
            </a:extLst>
          </p:cNvPr>
          <p:cNvSpPr txBox="1">
            <a:spLocks noGrp="1" noRot="1" noMove="1" noResize="1" noEditPoints="1" noAdjustHandles="1" noChangeArrowheads="1" noChangeShapeType="1"/>
          </p:cNvSpPr>
          <p:nvPr/>
        </p:nvSpPr>
        <p:spPr>
          <a:xfrm>
            <a:off x="14145918" y="9751042"/>
            <a:ext cx="4114165" cy="547603"/>
          </a:xfrm>
          <a:prstGeom prst="rect">
            <a:avLst/>
          </a:prstGeom>
        </p:spPr>
        <p:txBody>
          <a:bodyPr vert="horz" lIns="137139" tIns="68569" rIns="137139" bIns="68569" rtlCol="0" anchor="ctr"/>
          <a:lstStyle>
            <a:defPPr>
              <a:defRPr lang="ja-JP"/>
            </a:defPPr>
            <a:lvl1pPr marL="0" algn="r" defTabSz="914400" rtl="0" eaLnBrk="1" latinLnBrk="0" hangingPunct="1">
              <a:defRPr kumimoji="1" sz="28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AE360B3-67C5-2B44-9514-F27599D3789E}" type="slidenum">
              <a:rPr kumimoji="1" lang="ja-JP" altLang="en-US" sz="4199"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4199"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34" charset="-128"/>
              <a:cs typeface="+mn-cs"/>
            </a:endParaRPr>
          </a:p>
        </p:txBody>
      </p:sp>
      <p:sp>
        <p:nvSpPr>
          <p:cNvPr id="2" name="四角形: 対角を丸める 8">
            <a:extLst>
              <a:ext uri="{FF2B5EF4-FFF2-40B4-BE49-F238E27FC236}">
                <a16:creationId xmlns:a16="http://schemas.microsoft.com/office/drawing/2014/main" id="{3F1A09AF-B1AF-D6E7-B157-EE0D5A30788B}"/>
              </a:ext>
            </a:extLst>
          </p:cNvPr>
          <p:cNvSpPr>
            <a:spLocks noGrp="1" noRot="1" noMove="1" noResize="1" noEditPoints="1" noAdjustHandles="1" noChangeArrowheads="1" noChangeShapeType="1"/>
          </p:cNvSpPr>
          <p:nvPr/>
        </p:nvSpPr>
        <p:spPr>
          <a:xfrm>
            <a:off x="1050612" y="513833"/>
            <a:ext cx="7276265" cy="815607"/>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3406" b="0" i="0" u="none" strike="noStrike" kern="1200" cap="none" spc="0" normalizeH="0" baseline="0" noProof="0" dirty="0">
              <a:ln>
                <a:noFill/>
              </a:ln>
              <a:solidFill>
                <a:prstClr val="white"/>
              </a:solidFill>
              <a:effectLst/>
              <a:uLnTx/>
              <a:uFillTx/>
              <a:latin typeface="Noto Sans JP" panose="020B0200000000000000" pitchFamily="50" charset="-128"/>
              <a:ea typeface="Noto Sans JP" panose="020B0200000000000000" pitchFamily="50" charset="-128"/>
              <a:cs typeface="+mn-cs"/>
            </a:endParaRPr>
          </a:p>
        </p:txBody>
      </p:sp>
      <p:sp>
        <p:nvSpPr>
          <p:cNvPr id="3" name="AutoShape 4">
            <a:extLst>
              <a:ext uri="{FF2B5EF4-FFF2-40B4-BE49-F238E27FC236}">
                <a16:creationId xmlns:a16="http://schemas.microsoft.com/office/drawing/2014/main" id="{30AC1B77-00CB-E98F-5C8F-F0895DA3D0BC}"/>
              </a:ext>
            </a:extLst>
          </p:cNvPr>
          <p:cNvSpPr txBox="1">
            <a:spLocks noGrp="1" noRot="1" noMove="1" noResize="1" noEditPoints="1" noAdjustHandles="1" noChangeArrowheads="1" noChangeShapeType="1"/>
          </p:cNvSpPr>
          <p:nvPr/>
        </p:nvSpPr>
        <p:spPr>
          <a:xfrm>
            <a:off x="1050611" y="522151"/>
            <a:ext cx="6575874" cy="807289"/>
          </a:xfrm>
          <a:prstGeom prst="rect">
            <a:avLst/>
          </a:prstGeom>
        </p:spPr>
        <p:txBody>
          <a:bodyPr vert="horz" lIns="91440" tIns="45720" rIns="91440" bIns="45720" rtlCol="0" anchor="ctr">
            <a:normAutofit/>
          </a:bodyPr>
          <a:lst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a:lstStyle>
          <a:p>
            <a:pPr marL="0" marR="0" lvl="0" indent="0" algn="ctr" defTabSz="1371417" rtl="0" eaLnBrk="1" fontAlgn="auto" latinLnBrk="0" hangingPunct="1">
              <a:lnSpc>
                <a:spcPct val="90000"/>
              </a:lnSpc>
              <a:spcBef>
                <a:spcPct val="0"/>
              </a:spcBef>
              <a:spcAft>
                <a:spcPts val="0"/>
              </a:spcAft>
              <a:buClrTx/>
              <a:buSzTx/>
              <a:buFontTx/>
              <a:buNone/>
              <a:tabLst/>
              <a:defRPr/>
            </a:pPr>
            <a:r>
              <a:rPr kumimoji="1" lang="ja-JP" altLang="en-US" sz="4800" b="0" i="0" u="none" strike="noStrike" kern="1200" cap="none" spc="0" normalizeH="0" baseline="0" noProof="0">
                <a:ln>
                  <a:noFill/>
                </a:ln>
                <a:solidFill>
                  <a:srgbClr val="70AD47">
                    <a:lumMod val="75000"/>
                  </a:srgbClr>
                </a:solidFill>
                <a:effectLst/>
                <a:uLnTx/>
                <a:uFillTx/>
                <a:latin typeface="MS PGothic" panose="020B0600070205080204" pitchFamily="34" charset="-128"/>
                <a:ea typeface="MS PGothic" panose="020B0600070205080204" pitchFamily="34" charset="-128"/>
                <a:cs typeface="+mj-cs"/>
              </a:rPr>
              <a:t>超音波の安全性</a:t>
            </a:r>
            <a:endParaRPr kumimoji="1" lang="ja-JP" altLang="en-US" sz="4800" b="0" i="0" u="none" strike="noStrike" kern="1200" cap="none" spc="0" normalizeH="0" baseline="30000" noProof="0" dirty="0">
              <a:ln>
                <a:noFill/>
              </a:ln>
              <a:solidFill>
                <a:srgbClr val="70AD47">
                  <a:lumMod val="75000"/>
                </a:srgbClr>
              </a:solidFill>
              <a:effectLst/>
              <a:uLnTx/>
              <a:uFillTx/>
              <a:latin typeface="MS PGothic" panose="020B0600070205080204" pitchFamily="34" charset="-128"/>
              <a:ea typeface="MS PGothic" panose="020B0600070205080204" pitchFamily="34" charset="-128"/>
              <a:cs typeface="+mj-cs"/>
            </a:endParaRPr>
          </a:p>
        </p:txBody>
      </p:sp>
      <p:sp>
        <p:nvSpPr>
          <p:cNvPr id="5" name="Rectangle 3">
            <a:extLst>
              <a:ext uri="{FF2B5EF4-FFF2-40B4-BE49-F238E27FC236}">
                <a16:creationId xmlns:a16="http://schemas.microsoft.com/office/drawing/2014/main" id="{120EA526-7691-318F-8562-CCD1E605D92E}"/>
              </a:ext>
            </a:extLst>
          </p:cNvPr>
          <p:cNvSpPr txBox="1">
            <a:spLocks noGrp="1" noRot="1" noMove="1" noResize="1" noEditPoints="1" noAdjustHandles="1" noChangeArrowheads="1" noChangeShapeType="1"/>
          </p:cNvSpPr>
          <p:nvPr/>
        </p:nvSpPr>
        <p:spPr>
          <a:xfrm>
            <a:off x="4469152" y="2640959"/>
            <a:ext cx="9938148" cy="2136766"/>
          </a:xfrm>
          <a:prstGeom prst="rect">
            <a:avLst/>
          </a:prstGeom>
        </p:spPr>
        <p:txBody>
          <a:bodyPr vert="horz" lIns="137139" tIns="68569" rIns="137139" bIns="6856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defRPr/>
            </a:pPr>
            <a:r>
              <a:rPr lang="ja-JP" altLang="en-US" sz="5400" kern="100">
                <a:solidFill>
                  <a:schemeClr val="accent6">
                    <a:lumMod val="75000"/>
                  </a:schemeClr>
                </a:solidFill>
                <a:effectLst/>
                <a:latin typeface="MS PGothic" panose="020B0600070205080204" pitchFamily="34" charset="-128"/>
                <a:ea typeface="MS PGothic" panose="020B0600070205080204" pitchFamily="34" charset="-128"/>
                <a:cs typeface="Times New Roman" panose="02020603050405020304" pitchFamily="18" charset="0"/>
              </a:rPr>
              <a:t>なぜ超音波診断は安全なの？</a:t>
            </a:r>
            <a:endParaRPr lang="en-US" altLang="ja-JP" sz="5400" kern="100" dirty="0">
              <a:solidFill>
                <a:schemeClr val="accent6">
                  <a:lumMod val="75000"/>
                </a:schemeClr>
              </a:solidFill>
              <a:effectLst/>
              <a:latin typeface="MS PGothic" panose="020B0600070205080204" pitchFamily="34" charset="-128"/>
              <a:ea typeface="MS PGothic" panose="020B0600070205080204" pitchFamily="34" charset="-128"/>
              <a:cs typeface="Times New Roman" panose="02020603050405020304" pitchFamily="18" charset="0"/>
            </a:endParaRPr>
          </a:p>
          <a:p>
            <a:pPr marL="0" indent="0">
              <a:lnSpc>
                <a:spcPct val="100000"/>
              </a:lnSpc>
              <a:spcBef>
                <a:spcPts val="0"/>
              </a:spcBef>
              <a:buNone/>
              <a:defRPr/>
            </a:pPr>
            <a:r>
              <a:rPr lang="ja-JP" altLang="en-US" sz="5400" kern="10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　　　</a:t>
            </a:r>
            <a:r>
              <a:rPr lang="en-US" altLang="ja-JP" sz="5400" kern="100" spc="300" dirty="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X</a:t>
            </a:r>
            <a:r>
              <a:rPr lang="ja-JP" altLang="en-US" sz="5400" kern="10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線診断との比較</a:t>
            </a:r>
            <a:endParaRPr lang="en-US" altLang="ja-JP" sz="5400" kern="100" dirty="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endParaRPr>
          </a:p>
        </p:txBody>
      </p:sp>
      <p:sp>
        <p:nvSpPr>
          <p:cNvPr id="9" name="Rectangle 3">
            <a:extLst>
              <a:ext uri="{FF2B5EF4-FFF2-40B4-BE49-F238E27FC236}">
                <a16:creationId xmlns:a16="http://schemas.microsoft.com/office/drawing/2014/main" id="{7CD8EDCF-00DB-7A8E-5CA8-DB0944F75420}"/>
              </a:ext>
            </a:extLst>
          </p:cNvPr>
          <p:cNvSpPr txBox="1">
            <a:spLocks noGrp="1" noRot="1" noMove="1" noResize="1" noEditPoints="1" noAdjustHandles="1" noChangeArrowheads="1" noChangeShapeType="1"/>
          </p:cNvSpPr>
          <p:nvPr/>
        </p:nvSpPr>
        <p:spPr>
          <a:xfrm>
            <a:off x="4469152" y="5507687"/>
            <a:ext cx="9938148" cy="2842159"/>
          </a:xfrm>
          <a:prstGeom prst="rect">
            <a:avLst/>
          </a:prstGeom>
        </p:spPr>
        <p:txBody>
          <a:bodyPr vert="horz" lIns="137139" tIns="68569" rIns="137139" bIns="6856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defRPr/>
            </a:pPr>
            <a:r>
              <a:rPr lang="ja-JP" altLang="en-US" sz="5400" kern="100">
                <a:solidFill>
                  <a:schemeClr val="accent6">
                    <a:lumMod val="75000"/>
                  </a:schemeClr>
                </a:solidFill>
                <a:effectLst/>
                <a:latin typeface="MS PGothic" panose="020B0600070205080204" pitchFamily="34" charset="-128"/>
                <a:ea typeface="MS PGothic" panose="020B0600070205080204" pitchFamily="34" charset="-128"/>
                <a:cs typeface="Times New Roman" panose="02020603050405020304" pitchFamily="18" charset="0"/>
              </a:rPr>
              <a:t>超音波を使えば必ず安全なの？</a:t>
            </a:r>
            <a:endParaRPr lang="en-US" altLang="ja-JP" sz="5400" kern="100" dirty="0">
              <a:solidFill>
                <a:schemeClr val="accent6">
                  <a:lumMod val="75000"/>
                </a:schemeClr>
              </a:solidFill>
              <a:effectLst/>
              <a:latin typeface="MS PGothic" panose="020B0600070205080204" pitchFamily="34" charset="-128"/>
              <a:ea typeface="MS PGothic" panose="020B0600070205080204" pitchFamily="34" charset="-128"/>
              <a:cs typeface="Times New Roman" panose="02020603050405020304" pitchFamily="18" charset="0"/>
            </a:endParaRPr>
          </a:p>
          <a:p>
            <a:pPr marL="0" indent="0">
              <a:lnSpc>
                <a:spcPct val="100000"/>
              </a:lnSpc>
              <a:spcBef>
                <a:spcPts val="0"/>
              </a:spcBef>
              <a:buNone/>
              <a:defRPr/>
            </a:pPr>
            <a:r>
              <a:rPr lang="ja-JP" altLang="en-US" sz="5400" kern="10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　　　</a:t>
            </a:r>
            <a:r>
              <a:rPr kumimoji="1" lang="ja-JP" altLang="en-US" sz="5400" kern="10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超音波の安全域と作用域</a:t>
            </a:r>
            <a:endParaRPr kumimoji="1" lang="en-US" altLang="ja-JP" sz="5400" kern="100" dirty="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endParaRPr>
          </a:p>
          <a:p>
            <a:pPr marL="0" indent="0">
              <a:lnSpc>
                <a:spcPct val="100000"/>
              </a:lnSpc>
              <a:spcBef>
                <a:spcPts val="0"/>
              </a:spcBef>
              <a:buNone/>
              <a:defRPr/>
            </a:pPr>
            <a:r>
              <a:rPr kumimoji="1" lang="ja-JP" altLang="en-US" sz="5400" kern="10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　　　治療への応用</a:t>
            </a:r>
            <a:endParaRPr lang="en-US" altLang="ja-JP" sz="5400" kern="100" dirty="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endParaRPr>
          </a:p>
        </p:txBody>
      </p:sp>
      <p:pic>
        <p:nvPicPr>
          <p:cNvPr id="4" name="P2-1-JSUM_Na">
            <a:hlinkClick r:id="" action="ppaction://media"/>
            <a:extLst>
              <a:ext uri="{FF2B5EF4-FFF2-40B4-BE49-F238E27FC236}">
                <a16:creationId xmlns:a16="http://schemas.microsoft.com/office/drawing/2014/main" id="{DB7C1D5D-192F-D9A0-A493-2F091EA130AA}"/>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8"/>
          <a:stretch>
            <a:fillRect/>
          </a:stretch>
        </p:blipFill>
        <p:spPr>
          <a:xfrm>
            <a:off x="-812800" y="107433"/>
            <a:ext cx="812800" cy="812800"/>
          </a:xfrm>
          <a:prstGeom prst="rect">
            <a:avLst/>
          </a:prstGeom>
        </p:spPr>
      </p:pic>
      <p:pic>
        <p:nvPicPr>
          <p:cNvPr id="6" name="P2-2-JSUM_Na">
            <a:hlinkClick r:id="" action="ppaction://media"/>
            <a:extLst>
              <a:ext uri="{FF2B5EF4-FFF2-40B4-BE49-F238E27FC236}">
                <a16:creationId xmlns:a16="http://schemas.microsoft.com/office/drawing/2014/main" id="{54F5492D-740A-C932-854E-303B1FC18A59}"/>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8"/>
          <a:stretch>
            <a:fillRect/>
          </a:stretch>
        </p:blipFill>
        <p:spPr>
          <a:xfrm>
            <a:off x="-812800" y="1155700"/>
            <a:ext cx="812800" cy="812800"/>
          </a:xfrm>
          <a:prstGeom prst="rect">
            <a:avLst/>
          </a:prstGeom>
        </p:spPr>
      </p:pic>
    </p:spTree>
    <p:extLst>
      <p:ext uri="{BB962C8B-B14F-4D97-AF65-F5344CB8AC3E}">
        <p14:creationId xmlns:p14="http://schemas.microsoft.com/office/powerpoint/2010/main" val="145811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23390" fill="hold"/>
                                        <p:tgtEl>
                                          <p:spTgt spid="4"/>
                                        </p:tgtEl>
                                      </p:cBhvr>
                                    </p:cmd>
                                  </p:childTnLst>
                                </p:cTn>
                              </p:par>
                              <p:par>
                                <p:cTn id="7" presetID="9"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dissolve">
                                      <p:cBhvr>
                                        <p:cTn id="9" dur="500"/>
                                        <p:tgtEl>
                                          <p:spTgt spid="5"/>
                                        </p:tgtEl>
                                      </p:cBhvr>
                                    </p:animEffect>
                                  </p:childTnLst>
                                </p:cTn>
                              </p:par>
                            </p:childTnLst>
                          </p:cTn>
                        </p:par>
                        <p:par>
                          <p:cTn id="10" fill="hold">
                            <p:stCondLst>
                              <p:cond delay="24390"/>
                            </p:stCondLst>
                            <p:childTnLst>
                              <p:par>
                                <p:cTn id="11" presetID="9"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par>
                                <p:cTn id="14" presetID="1" presetClass="mediacall" presetSubtype="0" fill="hold" nodeType="withEffect">
                                  <p:stCondLst>
                                    <p:cond delay="500"/>
                                  </p:stCondLst>
                                  <p:childTnLst>
                                    <p:cmd type="call" cmd="playFrom(0.0)">
                                      <p:cBhvr>
                                        <p:cTn id="15" dur="3536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4"/>
                </p:tgtEl>
              </p:cMediaNode>
            </p:audio>
            <p:audio>
              <p:cMediaNode vol="80000">
                <p:cTn id="17" fill="hold" display="0">
                  <p:stCondLst>
                    <p:cond delay="indefinite"/>
                  </p:stCondLst>
                  <p:endCondLst>
                    <p:cond evt="onStopAudio" delay="0">
                      <p:tgtEl>
                        <p:sldTgt/>
                      </p:tgtEl>
                    </p:cond>
                  </p:endCondLst>
                </p:cTn>
                <p:tgtEl>
                  <p:spTgt spid="6"/>
                </p:tgtEl>
              </p:cMediaNode>
            </p:audio>
          </p:childTnLst>
        </p:cTn>
      </p:par>
    </p:tnLst>
    <p:bldLst>
      <p:bldP spid="5"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四角形: 角を丸くする 6">
            <a:extLst>
              <a:ext uri="{FF2B5EF4-FFF2-40B4-BE49-F238E27FC236}">
                <a16:creationId xmlns:a16="http://schemas.microsoft.com/office/drawing/2014/main" id="{7A78BA98-6BCA-5372-E0E1-1B523BB0E4FC}"/>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345090" name="Rectangle 2"/>
          <p:cNvSpPr>
            <a:spLocks noGrp="1" noRot="1" noMove="1" noResize="1" noEditPoints="1" noAdjustHandles="1" noChangeArrowheads="1" noChangeShapeType="1"/>
          </p:cNvSpPr>
          <p:nvPr>
            <p:ph type="title"/>
          </p:nvPr>
        </p:nvSpPr>
        <p:spPr>
          <a:xfrm>
            <a:off x="1094146" y="409372"/>
            <a:ext cx="6932932" cy="1260414"/>
          </a:xfrm>
        </p:spPr>
        <p:txBody>
          <a:bodyPr>
            <a:normAutofit/>
          </a:bodyPr>
          <a:lstStyle/>
          <a:p>
            <a:pPr eaLnBrk="1" hangingPunct="1">
              <a:defRPr/>
            </a:pPr>
            <a:r>
              <a:rPr lang="ja-JP" altLang="en-US" sz="5400">
                <a:solidFill>
                  <a:schemeClr val="bg1"/>
                </a:solidFill>
                <a:latin typeface="MS PGothic" panose="020B0600070205080204" pitchFamily="34" charset="-128"/>
                <a:ea typeface="MS PGothic" panose="020B0600070205080204" pitchFamily="34" charset="-128"/>
              </a:rPr>
              <a:t>圧力波と電磁波</a:t>
            </a:r>
            <a:endParaRPr lang="ja-JP" altLang="en-US" sz="5400" dirty="0">
              <a:solidFill>
                <a:schemeClr val="bg1"/>
              </a:solidFill>
              <a:latin typeface="MS PGothic" panose="020B0600070205080204" pitchFamily="34" charset="-128"/>
              <a:ea typeface="MS PGothic" panose="020B0600070205080204" pitchFamily="34" charset="-128"/>
            </a:endParaRPr>
          </a:p>
        </p:txBody>
      </p:sp>
      <p:grpSp>
        <p:nvGrpSpPr>
          <p:cNvPr id="3" name="グループ化 2">
            <a:extLst>
              <a:ext uri="{FF2B5EF4-FFF2-40B4-BE49-F238E27FC236}">
                <a16:creationId xmlns:a16="http://schemas.microsoft.com/office/drawing/2014/main" id="{33DB273F-0473-E8ED-2DF8-E3EEDE276058}"/>
              </a:ext>
            </a:extLst>
          </p:cNvPr>
          <p:cNvGrpSpPr>
            <a:grpSpLocks noGrp="1" noUngrp="1" noRot="1" noMove="1" noResize="1"/>
          </p:cNvGrpSpPr>
          <p:nvPr/>
        </p:nvGrpSpPr>
        <p:grpSpPr>
          <a:xfrm>
            <a:off x="1629178" y="2514216"/>
            <a:ext cx="6932932" cy="6420692"/>
            <a:chOff x="1629178" y="2514216"/>
            <a:chExt cx="6932932" cy="6420692"/>
          </a:xfrm>
        </p:grpSpPr>
        <p:sp>
          <p:nvSpPr>
            <p:cNvPr id="10" name="Rectangle 3">
              <a:extLst>
                <a:ext uri="{FF2B5EF4-FFF2-40B4-BE49-F238E27FC236}">
                  <a16:creationId xmlns:a16="http://schemas.microsoft.com/office/drawing/2014/main" id="{527CBA91-EAA7-A692-600B-C3BD242A8FB3}"/>
                </a:ext>
              </a:extLst>
            </p:cNvPr>
            <p:cNvSpPr txBox="1">
              <a:spLocks noGrp="1" noRot="1" noMove="1" noResize="1" noEditPoints="1" noAdjustHandles="1" noChangeArrowheads="1" noChangeShapeType="1"/>
            </p:cNvSpPr>
            <p:nvPr/>
          </p:nvSpPr>
          <p:spPr>
            <a:xfrm>
              <a:off x="1629178" y="2514216"/>
              <a:ext cx="6932932" cy="814260"/>
            </a:xfrm>
            <a:prstGeom prst="rect">
              <a:avLst/>
            </a:prstGeom>
          </p:spPr>
          <p:txBody>
            <a:bodyPr vert="horz" lIns="137139" tIns="68569" rIns="137139" bIns="6856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defRPr/>
              </a:pPr>
              <a:r>
                <a:rPr lang="ja-JP" altLang="en-US" sz="4199">
                  <a:latin typeface="MS PGothic" panose="020B0600070205080204" pitchFamily="34" charset="-128"/>
                  <a:ea typeface="MS PGothic" panose="020B0600070205080204" pitchFamily="34" charset="-128"/>
                </a:rPr>
                <a:t>超音波診断（圧力波）　</a:t>
              </a:r>
              <a:endParaRPr lang="en-US" altLang="ja-JP" sz="4199" dirty="0">
                <a:latin typeface="MS PGothic" panose="020B0600070205080204" pitchFamily="34" charset="-128"/>
                <a:ea typeface="MS PGothic" panose="020B0600070205080204" pitchFamily="34" charset="-128"/>
              </a:endParaRPr>
            </a:p>
            <a:p>
              <a:pPr marL="0" indent="0" algn="ctr">
                <a:buNone/>
                <a:defRPr/>
              </a:pPr>
              <a:endParaRPr lang="en-US" altLang="ja-JP" sz="4199" dirty="0">
                <a:latin typeface="MS PGothic" panose="020B0600070205080204" pitchFamily="34" charset="-128"/>
                <a:ea typeface="MS PGothic" panose="020B0600070205080204" pitchFamily="34" charset="-128"/>
              </a:endParaRPr>
            </a:p>
          </p:txBody>
        </p:sp>
        <p:pic>
          <p:nvPicPr>
            <p:cNvPr id="13" name="図 12" descr="アイコン&#10;&#10;AI によって生成されたコンテンツは間違っている可能性があります。">
              <a:extLst>
                <a:ext uri="{FF2B5EF4-FFF2-40B4-BE49-F238E27FC236}">
                  <a16:creationId xmlns:a16="http://schemas.microsoft.com/office/drawing/2014/main" id="{8E6E6689-32D6-2EF5-E08B-E8532B5869FF}"/>
                </a:ext>
              </a:extLst>
            </p:cNvPr>
            <p:cNvPicPr>
              <a:picLocks noGrp="1" noRot="1" noChangeAspect="1" noMove="1" noResize="1" noEditPoints="1" noAdjustHandles="1" noChangeArrowheads="1" noChangeShapeType="1" noCrop="1"/>
            </p:cNvPicPr>
            <p:nvPr/>
          </p:nvPicPr>
          <p:blipFill>
            <a:blip r:embed="rId10"/>
            <a:stretch>
              <a:fillRect/>
            </a:stretch>
          </p:blipFill>
          <p:spPr>
            <a:xfrm>
              <a:off x="1965187" y="3328476"/>
              <a:ext cx="6596923" cy="5606432"/>
            </a:xfrm>
            <a:prstGeom prst="rect">
              <a:avLst/>
            </a:prstGeom>
          </p:spPr>
        </p:pic>
      </p:grpSp>
      <p:pic>
        <p:nvPicPr>
          <p:cNvPr id="7" name="P3-1-JSUM_Na">
            <a:hlinkClick r:id="" action="ppaction://media"/>
            <a:extLst>
              <a:ext uri="{FF2B5EF4-FFF2-40B4-BE49-F238E27FC236}">
                <a16:creationId xmlns:a16="http://schemas.microsoft.com/office/drawing/2014/main" id="{FABE6922-8305-D560-780F-8F25C21870E3}"/>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1"/>
          <a:stretch>
            <a:fillRect/>
          </a:stretch>
        </p:blipFill>
        <p:spPr>
          <a:xfrm>
            <a:off x="-812800" y="0"/>
            <a:ext cx="812800" cy="812800"/>
          </a:xfrm>
          <a:prstGeom prst="rect">
            <a:avLst/>
          </a:prstGeom>
        </p:spPr>
      </p:pic>
      <p:pic>
        <p:nvPicPr>
          <p:cNvPr id="8" name="P3-2-JSUM_Na">
            <a:hlinkClick r:id="" action="ppaction://media"/>
            <a:extLst>
              <a:ext uri="{FF2B5EF4-FFF2-40B4-BE49-F238E27FC236}">
                <a16:creationId xmlns:a16="http://schemas.microsoft.com/office/drawing/2014/main" id="{638687E4-D708-6E65-5639-155C8AF3F310}"/>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1"/>
          <a:stretch>
            <a:fillRect/>
          </a:stretch>
        </p:blipFill>
        <p:spPr>
          <a:xfrm>
            <a:off x="-769266" y="749300"/>
            <a:ext cx="812800" cy="812800"/>
          </a:xfrm>
          <a:prstGeom prst="rect">
            <a:avLst/>
          </a:prstGeom>
        </p:spPr>
      </p:pic>
      <p:grpSp>
        <p:nvGrpSpPr>
          <p:cNvPr id="16" name="グループ化 15">
            <a:extLst>
              <a:ext uri="{FF2B5EF4-FFF2-40B4-BE49-F238E27FC236}">
                <a16:creationId xmlns:a16="http://schemas.microsoft.com/office/drawing/2014/main" id="{703D7ADE-906F-C2BB-7217-6E8A26897233}"/>
              </a:ext>
            </a:extLst>
          </p:cNvPr>
          <p:cNvGrpSpPr>
            <a:grpSpLocks noGrp="1" noUngrp="1" noRot="1" noMove="1" noResize="1"/>
          </p:cNvGrpSpPr>
          <p:nvPr/>
        </p:nvGrpSpPr>
        <p:grpSpPr>
          <a:xfrm>
            <a:off x="10377903" y="2518875"/>
            <a:ext cx="6721946" cy="6416033"/>
            <a:chOff x="10377903" y="2518875"/>
            <a:chExt cx="6721946" cy="6416033"/>
          </a:xfrm>
        </p:grpSpPr>
        <p:sp>
          <p:nvSpPr>
            <p:cNvPr id="11" name="Rectangle 3">
              <a:extLst>
                <a:ext uri="{FF2B5EF4-FFF2-40B4-BE49-F238E27FC236}">
                  <a16:creationId xmlns:a16="http://schemas.microsoft.com/office/drawing/2014/main" id="{B2869BEA-E666-4A35-12D1-B2D024B82AD3}"/>
                </a:ext>
              </a:extLst>
            </p:cNvPr>
            <p:cNvSpPr txBox="1">
              <a:spLocks noGrp="1" noRot="1" noMove="1" noResize="1" noEditPoints="1" noAdjustHandles="1" noChangeArrowheads="1" noChangeShapeType="1"/>
            </p:cNvSpPr>
            <p:nvPr/>
          </p:nvSpPr>
          <p:spPr>
            <a:xfrm>
              <a:off x="10377903" y="2518875"/>
              <a:ext cx="6721946" cy="828546"/>
            </a:xfrm>
            <a:prstGeom prst="rect">
              <a:avLst/>
            </a:prstGeom>
          </p:spPr>
          <p:txBody>
            <a:bodyPr vert="horz" lIns="137139" tIns="68569" rIns="137139" bIns="6856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defRPr/>
              </a:pPr>
              <a:r>
                <a:rPr lang="en-US" altLang="ja-JP" sz="4199" dirty="0">
                  <a:latin typeface="MS PGothic" panose="020B0600070205080204" pitchFamily="34" charset="-128"/>
                  <a:ea typeface="MS PGothic" panose="020B0600070205080204" pitchFamily="34" charset="-128"/>
                </a:rPr>
                <a:t>X</a:t>
              </a:r>
              <a:r>
                <a:rPr lang="ja-JP" altLang="en-US" sz="4199">
                  <a:latin typeface="MS PGothic" panose="020B0600070205080204" pitchFamily="34" charset="-128"/>
                  <a:ea typeface="MS PGothic" panose="020B0600070205080204" pitchFamily="34" charset="-128"/>
                </a:rPr>
                <a:t>線診断（電磁波）　</a:t>
              </a:r>
              <a:endParaRPr lang="en-US" altLang="ja-JP" sz="4199" dirty="0">
                <a:latin typeface="MS PGothic" panose="020B0600070205080204" pitchFamily="34" charset="-128"/>
                <a:ea typeface="MS PGothic" panose="020B0600070205080204" pitchFamily="34" charset="-128"/>
              </a:endParaRPr>
            </a:p>
            <a:p>
              <a:pPr marL="0" indent="0">
                <a:buNone/>
                <a:defRPr/>
              </a:pPr>
              <a:endParaRPr lang="en-US" altLang="ja-JP" sz="4199" dirty="0">
                <a:latin typeface="MS PGothic" panose="020B0600070205080204" pitchFamily="34" charset="-128"/>
                <a:ea typeface="MS PGothic" panose="020B0600070205080204" pitchFamily="34" charset="-128"/>
              </a:endParaRPr>
            </a:p>
          </p:txBody>
        </p:sp>
        <p:pic>
          <p:nvPicPr>
            <p:cNvPr id="15" name="図 14" descr="テキスト が含まれている画像&#10;&#10;AI によって生成されたコンテンツは間違っている可能性があります。">
              <a:extLst>
                <a:ext uri="{FF2B5EF4-FFF2-40B4-BE49-F238E27FC236}">
                  <a16:creationId xmlns:a16="http://schemas.microsoft.com/office/drawing/2014/main" id="{389247E2-3B72-CE08-3BB2-7E896224292D}"/>
                </a:ext>
              </a:extLst>
            </p:cNvPr>
            <p:cNvPicPr>
              <a:picLocks noGrp="1" noRot="1" noChangeAspect="1" noMove="1" noResize="1" noEditPoints="1" noAdjustHandles="1" noChangeArrowheads="1" noChangeShapeType="1" noCrop="1"/>
            </p:cNvPicPr>
            <p:nvPr/>
          </p:nvPicPr>
          <p:blipFill>
            <a:blip r:embed="rId12"/>
            <a:stretch>
              <a:fillRect/>
            </a:stretch>
          </p:blipFill>
          <p:spPr>
            <a:xfrm>
              <a:off x="10521362" y="3615953"/>
              <a:ext cx="2992981" cy="5318955"/>
            </a:xfrm>
            <a:prstGeom prst="rect">
              <a:avLst/>
            </a:prstGeom>
          </p:spPr>
        </p:pic>
        <p:pic>
          <p:nvPicPr>
            <p:cNvPr id="5" name="図 4" descr="アイコン&#10;&#10;AI によって生成されたコンテンツは間違っている可能性があります。">
              <a:extLst>
                <a:ext uri="{FF2B5EF4-FFF2-40B4-BE49-F238E27FC236}">
                  <a16:creationId xmlns:a16="http://schemas.microsoft.com/office/drawing/2014/main" id="{63DF787E-CD8E-4B20-BDF6-76BFF423580D}"/>
                </a:ext>
              </a:extLst>
            </p:cNvPr>
            <p:cNvPicPr>
              <a:picLocks noGrp="1" noRot="1" noChangeAspect="1" noMove="1" noResize="1" noEditPoints="1" noAdjustHandles="1" noChangeArrowheads="1" noChangeShapeType="1" noCrop="1"/>
            </p:cNvPicPr>
            <p:nvPr/>
          </p:nvPicPr>
          <p:blipFill>
            <a:blip r:embed="rId13"/>
            <a:stretch>
              <a:fillRect/>
            </a:stretch>
          </p:blipFill>
          <p:spPr>
            <a:xfrm>
              <a:off x="13955679" y="4548265"/>
              <a:ext cx="2614331" cy="2614331"/>
            </a:xfrm>
            <a:prstGeom prst="rect">
              <a:avLst/>
            </a:prstGeom>
          </p:spPr>
        </p:pic>
      </p:grpSp>
      <p:pic>
        <p:nvPicPr>
          <p:cNvPr id="9" name="３光子">
            <a:hlinkClick r:id="" action="ppaction://media"/>
            <a:extLst>
              <a:ext uri="{FF2B5EF4-FFF2-40B4-BE49-F238E27FC236}">
                <a16:creationId xmlns:a16="http://schemas.microsoft.com/office/drawing/2014/main" id="{B64B309A-F788-510B-FA96-B3FDF385AC53}"/>
              </a:ext>
            </a:extLst>
          </p:cNvPr>
          <p:cNvPicPr>
            <a:picLocks noGrp="1" noRot="1" noChangeAspec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a:blip r:embed="rId14"/>
          <a:stretch>
            <a:fillRect/>
          </a:stretch>
        </p:blipFill>
        <p:spPr>
          <a:xfrm>
            <a:off x="13758373" y="4385508"/>
            <a:ext cx="3008941" cy="3008941"/>
          </a:xfrm>
          <a:prstGeom prst="rect">
            <a:avLst/>
          </a:prstGeom>
        </p:spPr>
      </p:pic>
    </p:spTree>
    <p:extLst>
      <p:ext uri="{BB962C8B-B14F-4D97-AF65-F5344CB8AC3E}">
        <p14:creationId xmlns:p14="http://schemas.microsoft.com/office/powerpoint/2010/main" val="726663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1" presetClass="mediacall" presetSubtype="0" fill="hold" nodeType="withEffect">
                                  <p:stCondLst>
                                    <p:cond delay="1000"/>
                                  </p:stCondLst>
                                  <p:childTnLst>
                                    <p:cmd type="call" cmd="playFrom(0.0)">
                                      <p:cBhvr>
                                        <p:cTn id="9" dur="8141" fill="hold"/>
                                        <p:tgtEl>
                                          <p:spTgt spid="7"/>
                                        </p:tgtEl>
                                      </p:cBhvr>
                                    </p:cmd>
                                  </p:childTnLst>
                                </p:cTn>
                              </p:par>
                            </p:childTnLst>
                          </p:cTn>
                        </p:par>
                        <p:par>
                          <p:cTn id="10" fill="hold">
                            <p:stCondLst>
                              <p:cond delay="9141"/>
                            </p:stCondLst>
                            <p:childTnLst>
                              <p:par>
                                <p:cTn id="11" presetID="9"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ssolve">
                                      <p:cBhvr>
                                        <p:cTn id="13" dur="500"/>
                                        <p:tgtEl>
                                          <p:spTgt spid="16"/>
                                        </p:tgtEl>
                                      </p:cBhvr>
                                    </p:animEffect>
                                  </p:childTnLst>
                                </p:cTn>
                              </p:par>
                              <p:par>
                                <p:cTn id="14" presetID="1" presetClass="mediacall" presetSubtype="0" fill="hold" nodeType="withEffect">
                                  <p:stCondLst>
                                    <p:cond delay="0"/>
                                  </p:stCondLst>
                                  <p:childTnLst>
                                    <p:cmd type="call" cmd="playFrom(0.0)">
                                      <p:cBhvr>
                                        <p:cTn id="15" dur="2333" fill="hold"/>
                                        <p:tgtEl>
                                          <p:spTgt spid="9"/>
                                        </p:tgtEl>
                                      </p:cBhvr>
                                    </p:cmd>
                                  </p:childTnLst>
                                </p:cTn>
                              </p:par>
                              <p:par>
                                <p:cTn id="16" presetID="1" presetClass="mediacall" presetSubtype="0" fill="hold" nodeType="withEffect">
                                  <p:stCondLst>
                                    <p:cond delay="500"/>
                                  </p:stCondLst>
                                  <p:childTnLst>
                                    <p:cmd type="call" cmd="playFrom(0.0)">
                                      <p:cBhvr>
                                        <p:cTn id="17" dur="5198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7"/>
                </p:tgtEl>
              </p:cMediaNode>
            </p:audio>
            <p:audio>
              <p:cMediaNode vol="80000">
                <p:cTn id="19" fill="hold" display="0">
                  <p:stCondLst>
                    <p:cond delay="indefinite"/>
                  </p:stCondLst>
                  <p:endCondLst>
                    <p:cond evt="onStopAudio" delay="0">
                      <p:tgtEl>
                        <p:sldTgt/>
                      </p:tgtEl>
                    </p:cond>
                  </p:endCondLst>
                </p:cTn>
                <p:tgtEl>
                  <p:spTgt spid="8"/>
                </p:tgtEl>
              </p:cMediaNode>
            </p:audio>
            <p:video>
              <p:cMediaNode vol="80000">
                <p:cTn id="20" repeatCount="indefinite" display="0">
                  <p:stCondLst>
                    <p:cond delay="indefinite"/>
                  </p:stCondLst>
                </p:cTn>
                <p:tgtEl>
                  <p:spTgt spid="9"/>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四角形: 角を丸くする 6">
            <a:extLst>
              <a:ext uri="{FF2B5EF4-FFF2-40B4-BE49-F238E27FC236}">
                <a16:creationId xmlns:a16="http://schemas.microsoft.com/office/drawing/2014/main" id="{532A6627-6CEB-C2A4-1EC4-D705BAF6F03A}"/>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9" name="Rectangle 3">
            <a:extLst>
              <a:ext uri="{FF2B5EF4-FFF2-40B4-BE49-F238E27FC236}">
                <a16:creationId xmlns:a16="http://schemas.microsoft.com/office/drawing/2014/main" id="{6F08C7B7-08B6-A9A1-1E08-08BF9DB668C8}"/>
              </a:ext>
            </a:extLst>
          </p:cNvPr>
          <p:cNvSpPr txBox="1">
            <a:spLocks noGrp="1" noRot="1" noMove="1" noResize="1" noEditPoints="1" noAdjustHandles="1" noChangeArrowheads="1" noChangeShapeType="1"/>
          </p:cNvSpPr>
          <p:nvPr/>
        </p:nvSpPr>
        <p:spPr>
          <a:xfrm>
            <a:off x="2558986" y="8357242"/>
            <a:ext cx="5511800" cy="1069753"/>
          </a:xfrm>
          <a:prstGeom prst="rect">
            <a:avLst/>
          </a:prstGeom>
        </p:spPr>
        <p:txBody>
          <a:bodyPr vert="horz" lIns="137139" tIns="68569" rIns="137139" bIns="68569"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defRPr/>
            </a:pPr>
            <a:r>
              <a:rPr lang="ja-JP" altLang="en-US" sz="3600">
                <a:latin typeface="MS PGothic" panose="020B0600070205080204" pitchFamily="34" charset="-128"/>
                <a:ea typeface="MS PGothic" panose="020B0600070205080204" pitchFamily="34" charset="-128"/>
              </a:rPr>
              <a:t>運動エネルギーは水槽内の沢山の水分子に分配される</a:t>
            </a:r>
            <a:endParaRPr lang="en-US" altLang="ja-JP" sz="3600" dirty="0">
              <a:latin typeface="MS PGothic" panose="020B0600070205080204" pitchFamily="34" charset="-128"/>
              <a:ea typeface="MS PGothic" panose="020B0600070205080204" pitchFamily="34" charset="-128"/>
            </a:endParaRPr>
          </a:p>
        </p:txBody>
      </p:sp>
      <p:sp>
        <p:nvSpPr>
          <p:cNvPr id="10" name="Rectangle 3">
            <a:extLst>
              <a:ext uri="{FF2B5EF4-FFF2-40B4-BE49-F238E27FC236}">
                <a16:creationId xmlns:a16="http://schemas.microsoft.com/office/drawing/2014/main" id="{6ADE39F8-8E7B-A5BA-FBAC-8A5FDA743BD9}"/>
              </a:ext>
            </a:extLst>
          </p:cNvPr>
          <p:cNvSpPr txBox="1">
            <a:spLocks noGrp="1" noRot="1" noMove="1" noResize="1" noEditPoints="1" noAdjustHandles="1" noChangeArrowheads="1" noChangeShapeType="1"/>
          </p:cNvSpPr>
          <p:nvPr/>
        </p:nvSpPr>
        <p:spPr>
          <a:xfrm>
            <a:off x="10058911" y="8337466"/>
            <a:ext cx="6222490" cy="1127661"/>
          </a:xfrm>
          <a:prstGeom prst="rect">
            <a:avLst/>
          </a:prstGeom>
        </p:spPr>
        <p:txBody>
          <a:bodyPr vert="horz" lIns="137139" tIns="68569" rIns="137139" bIns="68569"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defRPr/>
            </a:pPr>
            <a:r>
              <a:rPr lang="ja-JP" altLang="en-US" sz="3200">
                <a:latin typeface="MS PGothic" panose="020B0600070205080204" pitchFamily="34" charset="-128"/>
                <a:ea typeface="MS PGothic" panose="020B0600070205080204" pitchFamily="34" charset="-128"/>
              </a:rPr>
              <a:t>光子がぶつかった水分子のみが電磁エネルギーを受ける</a:t>
            </a:r>
            <a:endParaRPr lang="en-US" altLang="ja-JP" sz="3200" dirty="0">
              <a:latin typeface="MS PGothic" panose="020B0600070205080204" pitchFamily="34" charset="-128"/>
              <a:ea typeface="MS PGothic" panose="020B0600070205080204" pitchFamily="34" charset="-128"/>
            </a:endParaRPr>
          </a:p>
        </p:txBody>
      </p:sp>
      <p:sp>
        <p:nvSpPr>
          <p:cNvPr id="11" name="Rectangle 2">
            <a:extLst>
              <a:ext uri="{FF2B5EF4-FFF2-40B4-BE49-F238E27FC236}">
                <a16:creationId xmlns:a16="http://schemas.microsoft.com/office/drawing/2014/main" id="{C581752B-CD35-514E-0D31-D2AF28CB9FC1}"/>
              </a:ext>
            </a:extLst>
          </p:cNvPr>
          <p:cNvSpPr>
            <a:spLocks noGrp="1" noRot="1" noMove="1" noResize="1" noEditPoints="1" noAdjustHandles="1" noChangeArrowheads="1" noChangeShapeType="1"/>
          </p:cNvSpPr>
          <p:nvPr>
            <p:ph type="title"/>
          </p:nvPr>
        </p:nvSpPr>
        <p:spPr>
          <a:xfrm>
            <a:off x="1094146" y="409372"/>
            <a:ext cx="7117773" cy="1260414"/>
          </a:xfrm>
        </p:spPr>
        <p:txBody>
          <a:bodyPr>
            <a:normAutofit/>
          </a:bodyPr>
          <a:lstStyle/>
          <a:p>
            <a:pPr eaLnBrk="1" hangingPunct="1">
              <a:defRPr/>
            </a:pPr>
            <a:r>
              <a:rPr lang="ja-JP" altLang="en-US" sz="5400">
                <a:solidFill>
                  <a:schemeClr val="bg1"/>
                </a:solidFill>
                <a:latin typeface="MS PGothic" panose="020B0600070205080204" pitchFamily="34" charset="-128"/>
                <a:ea typeface="MS PGothic" panose="020B0600070205080204" pitchFamily="34" charset="-128"/>
              </a:rPr>
              <a:t>超音波診断は安全</a:t>
            </a:r>
            <a:endParaRPr lang="ja-JP" altLang="en-US" sz="5400" dirty="0">
              <a:solidFill>
                <a:schemeClr val="bg1"/>
              </a:solidFill>
              <a:latin typeface="MS PGothic" panose="020B0600070205080204" pitchFamily="34" charset="-128"/>
              <a:ea typeface="MS PGothic" panose="020B0600070205080204" pitchFamily="34" charset="-128"/>
            </a:endParaRPr>
          </a:p>
        </p:txBody>
      </p:sp>
      <p:pic>
        <p:nvPicPr>
          <p:cNvPr id="20" name="図 19">
            <a:extLst>
              <a:ext uri="{FF2B5EF4-FFF2-40B4-BE49-F238E27FC236}">
                <a16:creationId xmlns:a16="http://schemas.microsoft.com/office/drawing/2014/main" id="{74184A9C-EBA8-9AFB-10F3-6BA43F082AA7}"/>
              </a:ext>
            </a:extLst>
          </p:cNvPr>
          <p:cNvPicPr>
            <a:picLocks noGrp="1" noRot="1" noChangeAspect="1" noMove="1" noResize="1" noEditPoints="1" noAdjustHandles="1" noChangeArrowheads="1" noChangeShapeType="1" noCrop="1"/>
          </p:cNvPicPr>
          <p:nvPr/>
        </p:nvPicPr>
        <p:blipFill>
          <a:blip r:embed="rId10"/>
          <a:stretch>
            <a:fillRect/>
          </a:stretch>
        </p:blipFill>
        <p:spPr>
          <a:xfrm>
            <a:off x="203228" y="2807460"/>
            <a:ext cx="9718768" cy="5466807"/>
          </a:xfrm>
          <a:prstGeom prst="rect">
            <a:avLst/>
          </a:prstGeom>
        </p:spPr>
      </p:pic>
      <p:pic>
        <p:nvPicPr>
          <p:cNvPr id="22" name="図 21">
            <a:extLst>
              <a:ext uri="{FF2B5EF4-FFF2-40B4-BE49-F238E27FC236}">
                <a16:creationId xmlns:a16="http://schemas.microsoft.com/office/drawing/2014/main" id="{F4AFF0F1-86C1-7C85-4E5B-26B227A36A85}"/>
              </a:ext>
            </a:extLst>
          </p:cNvPr>
          <p:cNvPicPr>
            <a:picLocks noGrp="1" noRot="1" noChangeAspect="1" noMove="1" noResize="1" noEditPoints="1" noAdjustHandles="1" noChangeArrowheads="1" noChangeShapeType="1" noCrop="1"/>
          </p:cNvPicPr>
          <p:nvPr/>
        </p:nvPicPr>
        <p:blipFill>
          <a:blip r:embed="rId11"/>
          <a:stretch>
            <a:fillRect/>
          </a:stretch>
        </p:blipFill>
        <p:spPr>
          <a:xfrm>
            <a:off x="8041798" y="2837737"/>
            <a:ext cx="9718768" cy="5466807"/>
          </a:xfrm>
          <a:prstGeom prst="rect">
            <a:avLst/>
          </a:prstGeom>
        </p:spPr>
      </p:pic>
      <p:pic>
        <p:nvPicPr>
          <p:cNvPr id="5" name="P4-1-JSUM_Na">
            <a:hlinkClick r:id="" action="ppaction://media"/>
            <a:extLst>
              <a:ext uri="{FF2B5EF4-FFF2-40B4-BE49-F238E27FC236}">
                <a16:creationId xmlns:a16="http://schemas.microsoft.com/office/drawing/2014/main" id="{94F3F3AE-1C64-61A3-EFCC-572D2319C5F1}"/>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2"/>
          <a:stretch>
            <a:fillRect/>
          </a:stretch>
        </p:blipFill>
        <p:spPr>
          <a:xfrm>
            <a:off x="-812800" y="2972"/>
            <a:ext cx="812800" cy="812800"/>
          </a:xfrm>
          <a:prstGeom prst="rect">
            <a:avLst/>
          </a:prstGeom>
        </p:spPr>
      </p:pic>
      <p:pic>
        <p:nvPicPr>
          <p:cNvPr id="8" name="P4-2-JSUM_Na">
            <a:hlinkClick r:id="" action="ppaction://media"/>
            <a:extLst>
              <a:ext uri="{FF2B5EF4-FFF2-40B4-BE49-F238E27FC236}">
                <a16:creationId xmlns:a16="http://schemas.microsoft.com/office/drawing/2014/main" id="{17B0B234-F43E-C2A9-8E7C-7072101A9BF5}"/>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2"/>
          <a:stretch>
            <a:fillRect/>
          </a:stretch>
        </p:blipFill>
        <p:spPr>
          <a:xfrm>
            <a:off x="-855761" y="886243"/>
            <a:ext cx="812800" cy="812800"/>
          </a:xfrm>
          <a:prstGeom prst="rect">
            <a:avLst/>
          </a:prstGeom>
        </p:spPr>
      </p:pic>
      <p:pic>
        <p:nvPicPr>
          <p:cNvPr id="12" name="P4-3-JSUM_Na">
            <a:hlinkClick r:id="" action="ppaction://media"/>
            <a:extLst>
              <a:ext uri="{FF2B5EF4-FFF2-40B4-BE49-F238E27FC236}">
                <a16:creationId xmlns:a16="http://schemas.microsoft.com/office/drawing/2014/main" id="{660810C5-0AED-AB43-97A1-B4220926A85C}"/>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2"/>
          <a:stretch>
            <a:fillRect/>
          </a:stretch>
        </p:blipFill>
        <p:spPr>
          <a:xfrm>
            <a:off x="-918307" y="1946832"/>
            <a:ext cx="812800" cy="812800"/>
          </a:xfrm>
          <a:prstGeom prst="rect">
            <a:avLst/>
          </a:prstGeom>
        </p:spPr>
      </p:pic>
      <p:grpSp>
        <p:nvGrpSpPr>
          <p:cNvPr id="13" name="グループ化 12">
            <a:extLst>
              <a:ext uri="{FF2B5EF4-FFF2-40B4-BE49-F238E27FC236}">
                <a16:creationId xmlns:a16="http://schemas.microsoft.com/office/drawing/2014/main" id="{61541E9F-4C7D-FF61-E28E-D2A6A58D4C67}"/>
              </a:ext>
            </a:extLst>
          </p:cNvPr>
          <p:cNvGrpSpPr>
            <a:grpSpLocks noGrp="1" noUngrp="1" noRot="1" noMove="1" noResize="1"/>
          </p:cNvGrpSpPr>
          <p:nvPr/>
        </p:nvGrpSpPr>
        <p:grpSpPr>
          <a:xfrm>
            <a:off x="3529820" y="1949047"/>
            <a:ext cx="12528679" cy="1703328"/>
            <a:chOff x="3529820" y="1949047"/>
            <a:chExt cx="12528679" cy="1703328"/>
          </a:xfrm>
        </p:grpSpPr>
        <p:sp>
          <p:nvSpPr>
            <p:cNvPr id="345091" name="Rectangle 3"/>
            <p:cNvSpPr>
              <a:spLocks noGrp="1" noRot="1" noMove="1" noResize="1" noEditPoints="1" noAdjustHandles="1" noChangeArrowheads="1" noChangeShapeType="1"/>
            </p:cNvSpPr>
            <p:nvPr>
              <p:ph idx="1"/>
            </p:nvPr>
          </p:nvSpPr>
          <p:spPr>
            <a:xfrm>
              <a:off x="3529820" y="1949047"/>
              <a:ext cx="3570133" cy="1567164"/>
            </a:xfrm>
          </p:spPr>
          <p:txBody>
            <a:bodyPr>
              <a:normAutofit/>
            </a:bodyPr>
            <a:lstStyle/>
            <a:p>
              <a:pPr algn="ctr">
                <a:lnSpc>
                  <a:spcPct val="100000"/>
                </a:lnSpc>
                <a:defRPr/>
              </a:pPr>
              <a:r>
                <a:rPr lang="ja-JP" altLang="en-US">
                  <a:latin typeface="MS PGothic" panose="020B0600070205080204" pitchFamily="34" charset="-128"/>
                  <a:ea typeface="MS PGothic" panose="020B0600070205080204" pitchFamily="34" charset="-128"/>
                </a:rPr>
                <a:t>超音波診断</a:t>
              </a:r>
              <a:endParaRPr lang="en-US" altLang="ja-JP" dirty="0">
                <a:latin typeface="MS PGothic" panose="020B0600070205080204" pitchFamily="34" charset="-128"/>
                <a:ea typeface="MS PGothic" panose="020B0600070205080204" pitchFamily="34" charset="-128"/>
              </a:endParaRPr>
            </a:p>
            <a:p>
              <a:pPr marL="0" indent="0" algn="ctr">
                <a:buNone/>
                <a:defRPr/>
              </a:pPr>
              <a:r>
                <a:rPr lang="ja-JP" altLang="en-US">
                  <a:latin typeface="MS PGothic" panose="020B0600070205080204" pitchFamily="34" charset="-128"/>
                  <a:ea typeface="MS PGothic" panose="020B0600070205080204" pitchFamily="34" charset="-128"/>
                </a:rPr>
                <a:t>（圧力波）</a:t>
              </a:r>
              <a:endParaRPr lang="en-US" altLang="ja-JP" dirty="0">
                <a:latin typeface="MS PGothic" panose="020B0600070205080204" pitchFamily="34" charset="-128"/>
                <a:ea typeface="MS PGothic" panose="020B0600070205080204" pitchFamily="34" charset="-128"/>
              </a:endParaRPr>
            </a:p>
            <a:p>
              <a:pPr marL="0" indent="0">
                <a:buNone/>
                <a:defRPr/>
              </a:pPr>
              <a:endParaRPr lang="en-US" altLang="ja-JP" dirty="0">
                <a:latin typeface="MS PGothic" panose="020B0600070205080204" pitchFamily="34" charset="-128"/>
                <a:ea typeface="MS PGothic" panose="020B0600070205080204" pitchFamily="34" charset="-128"/>
              </a:endParaRPr>
            </a:p>
          </p:txBody>
        </p:sp>
        <p:sp>
          <p:nvSpPr>
            <p:cNvPr id="6" name="Rectangle 3">
              <a:extLst>
                <a:ext uri="{FF2B5EF4-FFF2-40B4-BE49-F238E27FC236}">
                  <a16:creationId xmlns:a16="http://schemas.microsoft.com/office/drawing/2014/main" id="{473490D8-10F5-8DCF-477F-0303C6DE1480}"/>
                </a:ext>
              </a:extLst>
            </p:cNvPr>
            <p:cNvSpPr txBox="1">
              <a:spLocks noGrp="1" noRot="1" noMove="1" noResize="1" noEditPoints="1" noAdjustHandles="1" noChangeArrowheads="1" noChangeShapeType="1"/>
            </p:cNvSpPr>
            <p:nvPr/>
          </p:nvSpPr>
          <p:spPr>
            <a:xfrm>
              <a:off x="11116115" y="2007527"/>
              <a:ext cx="3570133" cy="1567164"/>
            </a:xfrm>
            <a:prstGeom prst="rect">
              <a:avLst/>
            </a:prstGeom>
          </p:spPr>
          <p:txBody>
            <a:bodyPr vert="horz" lIns="91440" tIns="45720" rIns="91440" bIns="45720" rtlCol="0">
              <a:normAutofit/>
            </a:bodyPr>
            <a:lstStyle>
              <a:lvl1pPr marL="342854" indent="-342854" algn="l" defTabSz="1371417" rtl="0" eaLnBrk="1" latinLnBrk="0" hangingPunct="1">
                <a:lnSpc>
                  <a:spcPct val="90000"/>
                </a:lnSpc>
                <a:spcBef>
                  <a:spcPts val="1500"/>
                </a:spcBef>
                <a:buFont typeface="Arial" panose="020B0604020202020204" pitchFamily="34" charset="0"/>
                <a:buChar char="•"/>
                <a:defRPr kumimoji="1" sz="4199" kern="1200">
                  <a:solidFill>
                    <a:schemeClr val="tx1"/>
                  </a:solidFill>
                  <a:latin typeface="+mn-lt"/>
                  <a:ea typeface="+mn-ea"/>
                  <a:cs typeface="+mn-cs"/>
                </a:defRPr>
              </a:lvl1pPr>
              <a:lvl2pPr marL="1028563" indent="-342854" algn="l" defTabSz="1371417" rtl="0" eaLnBrk="1" latinLnBrk="0" hangingPunct="1">
                <a:lnSpc>
                  <a:spcPct val="90000"/>
                </a:lnSpc>
                <a:spcBef>
                  <a:spcPts val="750"/>
                </a:spcBef>
                <a:buFont typeface="Arial" panose="020B0604020202020204" pitchFamily="34" charset="0"/>
                <a:buChar char="•"/>
                <a:defRPr kumimoji="1" sz="3600" kern="1200">
                  <a:solidFill>
                    <a:schemeClr val="tx1"/>
                  </a:solidFill>
                  <a:latin typeface="+mn-lt"/>
                  <a:ea typeface="+mn-ea"/>
                  <a:cs typeface="+mn-cs"/>
                </a:defRPr>
              </a:lvl2pPr>
              <a:lvl3pPr marL="1714271" indent="-342854" algn="l" defTabSz="1371417" rtl="0" eaLnBrk="1" latinLnBrk="0" hangingPunct="1">
                <a:lnSpc>
                  <a:spcPct val="90000"/>
                </a:lnSpc>
                <a:spcBef>
                  <a:spcPts val="750"/>
                </a:spcBef>
                <a:buFont typeface="Arial" panose="020B0604020202020204" pitchFamily="34" charset="0"/>
                <a:buChar char="•"/>
                <a:defRPr kumimoji="1" sz="3000" kern="1200">
                  <a:solidFill>
                    <a:schemeClr val="tx1"/>
                  </a:solidFill>
                  <a:latin typeface="+mn-lt"/>
                  <a:ea typeface="+mn-ea"/>
                  <a:cs typeface="+mn-cs"/>
                </a:defRPr>
              </a:lvl3pPr>
              <a:lvl4pPr marL="2399980"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4pPr>
              <a:lvl5pPr marL="3085689"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9pPr>
            </a:lstStyle>
            <a:p>
              <a:pPr algn="ctr">
                <a:lnSpc>
                  <a:spcPct val="100000"/>
                </a:lnSpc>
                <a:defRPr/>
              </a:pPr>
              <a:r>
                <a:rPr lang="en-US" altLang="ja-JP" dirty="0">
                  <a:latin typeface="MS PGothic" panose="020B0600070205080204" pitchFamily="34" charset="-128"/>
                  <a:ea typeface="MS PGothic" panose="020B0600070205080204" pitchFamily="34" charset="-128"/>
                </a:rPr>
                <a:t>X</a:t>
              </a:r>
              <a:r>
                <a:rPr lang="ja-JP" altLang="en-US">
                  <a:latin typeface="MS PGothic" panose="020B0600070205080204" pitchFamily="34" charset="-128"/>
                  <a:ea typeface="MS PGothic" panose="020B0600070205080204" pitchFamily="34" charset="-128"/>
                </a:rPr>
                <a:t>線診断</a:t>
              </a:r>
              <a:endParaRPr lang="en-US" altLang="ja-JP" dirty="0">
                <a:latin typeface="MS PGothic" panose="020B0600070205080204" pitchFamily="34" charset="-128"/>
                <a:ea typeface="MS PGothic" panose="020B0600070205080204" pitchFamily="34" charset="-128"/>
              </a:endParaRPr>
            </a:p>
            <a:p>
              <a:pPr marL="0" indent="0" algn="ctr">
                <a:buFont typeface="Arial" panose="020B0604020202020204" pitchFamily="34" charset="0"/>
                <a:buNone/>
                <a:defRPr/>
              </a:pPr>
              <a:r>
                <a:rPr lang="ja-JP" altLang="en-US">
                  <a:latin typeface="MS PGothic" panose="020B0600070205080204" pitchFamily="34" charset="-128"/>
                  <a:ea typeface="MS PGothic" panose="020B0600070205080204" pitchFamily="34" charset="-128"/>
                </a:rPr>
                <a:t>（電磁波）</a:t>
              </a:r>
              <a:endParaRPr lang="en-US" altLang="ja-JP" dirty="0">
                <a:latin typeface="MS PGothic" panose="020B0600070205080204" pitchFamily="34" charset="-128"/>
                <a:ea typeface="MS PGothic" panose="020B0600070205080204" pitchFamily="34" charset="-128"/>
              </a:endParaRPr>
            </a:p>
          </p:txBody>
        </p:sp>
        <p:pic>
          <p:nvPicPr>
            <p:cNvPr id="7" name="図 6" descr="アイコン&#10;&#10;AI によって生成されたコンテンツは間違っている可能性があります。">
              <a:extLst>
                <a:ext uri="{FF2B5EF4-FFF2-40B4-BE49-F238E27FC236}">
                  <a16:creationId xmlns:a16="http://schemas.microsoft.com/office/drawing/2014/main" id="{6A27DBBA-9DE8-DA5F-9002-E2FDE6ED9AEC}"/>
                </a:ext>
              </a:extLst>
            </p:cNvPr>
            <p:cNvPicPr>
              <a:picLocks noGrp="1" noRot="1" noChangeAspect="1" noMove="1" noResize="1" noEditPoints="1" noAdjustHandles="1" noChangeArrowheads="1" noChangeShapeType="1" noCrop="1"/>
            </p:cNvPicPr>
            <p:nvPr/>
          </p:nvPicPr>
          <p:blipFill>
            <a:blip r:embed="rId13"/>
            <a:stretch>
              <a:fillRect/>
            </a:stretch>
          </p:blipFill>
          <p:spPr>
            <a:xfrm>
              <a:off x="14396301" y="1990177"/>
              <a:ext cx="1662198" cy="1662198"/>
            </a:xfrm>
            <a:prstGeom prst="rect">
              <a:avLst/>
            </a:prstGeom>
          </p:spPr>
        </p:pic>
      </p:grpSp>
    </p:spTree>
    <p:extLst>
      <p:ext uri="{BB962C8B-B14F-4D97-AF65-F5344CB8AC3E}">
        <p14:creationId xmlns:p14="http://schemas.microsoft.com/office/powerpoint/2010/main" val="2539098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1" presetClass="mediacall" presetSubtype="0" fill="hold" nodeType="withEffect">
                                  <p:stCondLst>
                                    <p:cond delay="1000"/>
                                  </p:stCondLst>
                                  <p:childTnLst>
                                    <p:cmd type="call" cmd="playFrom(0.0)">
                                      <p:cBhvr>
                                        <p:cTn id="9" dur="6473" fill="hold"/>
                                        <p:tgtEl>
                                          <p:spTgt spid="5"/>
                                        </p:tgtEl>
                                      </p:cBhvr>
                                    </p:cmd>
                                  </p:childTnLst>
                                </p:cTn>
                              </p:par>
                            </p:childTnLst>
                          </p:cTn>
                        </p:par>
                        <p:par>
                          <p:cTn id="10" fill="hold">
                            <p:stCondLst>
                              <p:cond delay="7473"/>
                            </p:stCondLst>
                            <p:childTnLst>
                              <p:par>
                                <p:cTn id="11" presetID="9"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dissolve">
                                      <p:cBhvr>
                                        <p:cTn id="13" dur="500"/>
                                        <p:tgtEl>
                                          <p:spTgt spid="20"/>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par>
                                <p:cTn id="17" presetID="1" presetClass="mediacall" presetSubtype="0" fill="hold" nodeType="withEffect">
                                  <p:stCondLst>
                                    <p:cond delay="0"/>
                                  </p:stCondLst>
                                  <p:childTnLst>
                                    <p:cmd type="call" cmd="playFrom(0.0)">
                                      <p:cBhvr>
                                        <p:cTn id="18" dur="53420" fill="hold"/>
                                        <p:tgtEl>
                                          <p:spTgt spid="8"/>
                                        </p:tgtEl>
                                      </p:cBhvr>
                                    </p:cmd>
                                  </p:childTnLst>
                                </p:cTn>
                              </p:par>
                            </p:childTnLst>
                          </p:cTn>
                        </p:par>
                        <p:par>
                          <p:cTn id="19" fill="hold">
                            <p:stCondLst>
                              <p:cond delay="60893"/>
                            </p:stCondLst>
                            <p:childTnLst>
                              <p:par>
                                <p:cTn id="20" presetID="9" presetClass="entr" presetSubtype="0"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par>
                                <p:cTn id="26" presetID="1" presetClass="mediacall" presetSubtype="0" fill="hold" nodeType="withEffect">
                                  <p:stCondLst>
                                    <p:cond delay="0"/>
                                  </p:stCondLst>
                                  <p:childTnLst>
                                    <p:cmd type="call" cmd="playFrom(0.0)">
                                      <p:cBhvr>
                                        <p:cTn id="27" dur="87987"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5"/>
                </p:tgtEl>
              </p:cMediaNode>
            </p:audio>
            <p:audio>
              <p:cMediaNode vol="80000">
                <p:cTn id="29" fill="hold" display="0">
                  <p:stCondLst>
                    <p:cond delay="indefinite"/>
                  </p:stCondLst>
                  <p:endCondLst>
                    <p:cond evt="onStopAudio" delay="0">
                      <p:tgtEl>
                        <p:sldTgt/>
                      </p:tgtEl>
                    </p:cond>
                  </p:endCondLst>
                </p:cTn>
                <p:tgtEl>
                  <p:spTgt spid="8"/>
                </p:tgtEl>
              </p:cMediaNode>
            </p:audio>
            <p:audio>
              <p:cMediaNode vol="80000">
                <p:cTn id="30" fill="hold" display="0">
                  <p:stCondLst>
                    <p:cond delay="indefinite"/>
                  </p:stCondLst>
                  <p:endCondLst>
                    <p:cond evt="onStopAudio" delay="0">
                      <p:tgtEl>
                        <p:sldTgt/>
                      </p:tgtEl>
                    </p:cond>
                  </p:endCondLst>
                </p:cTn>
                <p:tgtEl>
                  <p:spTgt spid="12"/>
                </p:tgtEl>
              </p:cMediaNode>
            </p:audio>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a:extLst>
            <a:ext uri="{FF2B5EF4-FFF2-40B4-BE49-F238E27FC236}">
              <a16:creationId xmlns:a16="http://schemas.microsoft.com/office/drawing/2014/main" id="{F4EC409E-925E-79B5-EB0D-592660F96C9A}"/>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2403D43B-CF5C-1DCB-B2AE-91AB21C5876C}"/>
              </a:ext>
            </a:extLst>
          </p:cNvPr>
          <p:cNvPicPr>
            <a:picLocks noGrp="1" noRot="1" noChangeAspect="1" noMove="1" noResize="1" noEditPoints="1" noAdjustHandles="1" noChangeArrowheads="1" noChangeShapeType="1" noCrop="1"/>
          </p:cNvPicPr>
          <p:nvPr/>
        </p:nvPicPr>
        <p:blipFill>
          <a:blip r:embed="rId21"/>
          <a:stretch>
            <a:fillRect/>
          </a:stretch>
        </p:blipFill>
        <p:spPr>
          <a:xfrm rot="16200000">
            <a:off x="450366" y="3096533"/>
            <a:ext cx="9624478" cy="4274165"/>
          </a:xfrm>
          <a:prstGeom prst="rect">
            <a:avLst/>
          </a:prstGeom>
        </p:spPr>
      </p:pic>
      <p:sp>
        <p:nvSpPr>
          <p:cNvPr id="3" name="四角形: 対角を丸める 8">
            <a:extLst>
              <a:ext uri="{FF2B5EF4-FFF2-40B4-BE49-F238E27FC236}">
                <a16:creationId xmlns:a16="http://schemas.microsoft.com/office/drawing/2014/main" id="{8DD7F855-9269-7381-89F1-E42F2D399419}"/>
              </a:ext>
            </a:extLst>
          </p:cNvPr>
          <p:cNvSpPr>
            <a:spLocks noGrp="1" noRot="1" noMove="1" noResize="1" noEditPoints="1" noAdjustHandles="1" noChangeArrowheads="1" noChangeShapeType="1"/>
          </p:cNvSpPr>
          <p:nvPr/>
        </p:nvSpPr>
        <p:spPr>
          <a:xfrm>
            <a:off x="9939866" y="409708"/>
            <a:ext cx="7496895" cy="1848730"/>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pic>
        <p:nvPicPr>
          <p:cNvPr id="58" name="図 57">
            <a:extLst>
              <a:ext uri="{FF2B5EF4-FFF2-40B4-BE49-F238E27FC236}">
                <a16:creationId xmlns:a16="http://schemas.microsoft.com/office/drawing/2014/main" id="{6CAD70B9-3670-359C-9C1A-8B192D597553}"/>
              </a:ext>
            </a:extLst>
          </p:cNvPr>
          <p:cNvPicPr>
            <a:picLocks noGrp="1" noRot="1" noChangeAspect="1" noMove="1" noResize="1" noEditPoints="1" noAdjustHandles="1" noChangeArrowheads="1" noChangeShapeType="1" noCrop="1"/>
          </p:cNvPicPr>
          <p:nvPr/>
        </p:nvPicPr>
        <p:blipFill>
          <a:blip r:embed="rId22"/>
          <a:stretch>
            <a:fillRect/>
          </a:stretch>
        </p:blipFill>
        <p:spPr>
          <a:xfrm>
            <a:off x="3150034" y="408313"/>
            <a:ext cx="4261107" cy="9637543"/>
          </a:xfrm>
          <a:prstGeom prst="rect">
            <a:avLst/>
          </a:prstGeom>
        </p:spPr>
      </p:pic>
      <p:sp>
        <p:nvSpPr>
          <p:cNvPr id="29" name="治療用超音波 (HIFU)">
            <a:extLst>
              <a:ext uri="{FF2B5EF4-FFF2-40B4-BE49-F238E27FC236}">
                <a16:creationId xmlns:a16="http://schemas.microsoft.com/office/drawing/2014/main" id="{12D6FC90-B02A-7ABF-BEE4-BE2D33BE900E}"/>
              </a:ext>
            </a:extLst>
          </p:cNvPr>
          <p:cNvSpPr txBox="1">
            <a:spLocks noGrp="1" noRot="1" noMove="1" noResize="1" noEditPoints="1" noAdjustHandles="1" noChangeArrowheads="1" noChangeShapeType="1"/>
          </p:cNvSpPr>
          <p:nvPr/>
        </p:nvSpPr>
        <p:spPr>
          <a:xfrm>
            <a:off x="4178096" y="6663748"/>
            <a:ext cx="4612163"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p>
            <a:pPr marL="0" marR="0" lvl="0" indent="0" algn="l" defTabSz="457200" rtl="0" eaLnBrk="1" fontAlgn="auto" latinLnBrk="0" hangingPunct="1">
              <a:lnSpc>
                <a:spcPct val="100000"/>
              </a:lnSpc>
              <a:spcBef>
                <a:spcPts val="0"/>
              </a:spcBef>
              <a:spcAft>
                <a:spcPts val="0"/>
              </a:spcAft>
              <a:buClrTx/>
              <a:buSzTx/>
              <a:buFontTx/>
              <a:buNone/>
              <a:tabLst/>
              <a:defRPr sz="4800">
                <a:latin typeface="+mn-lt"/>
                <a:ea typeface="+mn-ea"/>
                <a:cs typeface="+mn-cs"/>
                <a:sym typeface="ヒラギノ角ゴ ProN W6"/>
              </a:defRPr>
            </a:pPr>
            <a:r>
              <a:rPr kumimoji="0" lang="ja-JP" altLang="en-US" sz="2400" b="1" i="0" u="none" strike="noStrike" kern="1200" cap="none" spc="0" normalizeH="0" baseline="0" noProof="0">
                <a:ln>
                  <a:noFill/>
                </a:ln>
                <a:solidFill>
                  <a:prstClr val="black"/>
                </a:solidFill>
                <a:effectLst/>
                <a:uLnTx/>
                <a:uFillTx/>
                <a:latin typeface="MS PGothic" panose="020B0600070205080204" pitchFamily="34" charset="-128"/>
                <a:ea typeface="MS PGothic" panose="020B0600070205080204" pitchFamily="34" charset="-128"/>
                <a:cs typeface="+mn-cs"/>
                <a:sym typeface="ヒラギノ角ゴ ProN W6"/>
              </a:rPr>
              <a:t>（超音波の作用域）</a:t>
            </a:r>
          </a:p>
          <a:p>
            <a:pPr algn="l">
              <a:defRPr sz="4800">
                <a:latin typeface="+mn-lt"/>
                <a:ea typeface="+mn-ea"/>
                <a:cs typeface="+mn-cs"/>
                <a:sym typeface="ヒラギノ角ゴ ProN W6"/>
              </a:defRPr>
            </a:pPr>
            <a:r>
              <a:rPr lang="ja-JP" altLang="en-US" sz="3600" b="1">
                <a:latin typeface="MS PGothic" panose="020B0600070205080204" pitchFamily="34" charset="-128"/>
                <a:ea typeface="MS PGothic" panose="020B0600070205080204" pitchFamily="34" charset="-128"/>
              </a:rPr>
              <a:t>治療超音波</a:t>
            </a:r>
            <a:endParaRPr lang="en-US" altLang="ja-JP" sz="3600" b="1" dirty="0">
              <a:latin typeface="MS PGothic" panose="020B0600070205080204" pitchFamily="34" charset="-128"/>
              <a:ea typeface="MS PGothic" panose="020B0600070205080204" pitchFamily="34" charset="-128"/>
            </a:endParaRPr>
          </a:p>
        </p:txBody>
      </p:sp>
      <p:sp>
        <p:nvSpPr>
          <p:cNvPr id="30" name="診断用超音波">
            <a:extLst>
              <a:ext uri="{FF2B5EF4-FFF2-40B4-BE49-F238E27FC236}">
                <a16:creationId xmlns:a16="http://schemas.microsoft.com/office/drawing/2014/main" id="{3FA1154C-B8DF-D963-097F-E16B3ADA7A1C}"/>
              </a:ext>
            </a:extLst>
          </p:cNvPr>
          <p:cNvSpPr txBox="1">
            <a:spLocks noGrp="1" noRot="1" noMove="1" noResize="1" noEditPoints="1" noAdjustHandles="1" noChangeArrowheads="1" noChangeShapeType="1"/>
          </p:cNvSpPr>
          <p:nvPr/>
        </p:nvSpPr>
        <p:spPr>
          <a:xfrm>
            <a:off x="4178050" y="8795125"/>
            <a:ext cx="4409151" cy="5453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p>
            <a:pPr marL="0" marR="0" lvl="0" indent="0" algn="l" defTabSz="457200" rtl="0" eaLnBrk="1" fontAlgn="auto" latinLnBrk="0" hangingPunct="1">
              <a:lnSpc>
                <a:spcPct val="100000"/>
              </a:lnSpc>
              <a:spcBef>
                <a:spcPts val="0"/>
              </a:spcBef>
              <a:spcAft>
                <a:spcPts val="0"/>
              </a:spcAft>
              <a:buClrTx/>
              <a:buSzTx/>
              <a:buFontTx/>
              <a:buNone/>
              <a:tabLst/>
              <a:defRPr sz="4800">
                <a:latin typeface="+mn-lt"/>
                <a:ea typeface="+mn-ea"/>
                <a:cs typeface="+mn-cs"/>
                <a:sym typeface="ヒラギノ角ゴ ProN W6"/>
              </a:defRPr>
            </a:pPr>
            <a:r>
              <a:rPr kumimoji="0" lang="ja-JP" altLang="en-US" sz="2400" b="1" i="0" u="none" strike="noStrike" kern="1200" cap="none" spc="0" normalizeH="0" baseline="0" noProof="0">
                <a:ln>
                  <a:noFill/>
                </a:ln>
                <a:solidFill>
                  <a:prstClr val="black"/>
                </a:solidFill>
                <a:effectLst/>
                <a:uLnTx/>
                <a:uFillTx/>
                <a:latin typeface="MS PGothic" panose="020B0600070205080204" pitchFamily="34" charset="-128"/>
                <a:ea typeface="MS PGothic" panose="020B0600070205080204" pitchFamily="34" charset="-128"/>
                <a:cs typeface="+mn-cs"/>
                <a:sym typeface="ヒラギノ角ゴ ProN W6"/>
              </a:rPr>
              <a:t>（超音波の安全域）</a:t>
            </a:r>
          </a:p>
          <a:p>
            <a:pPr algn="l">
              <a:defRPr sz="4800">
                <a:latin typeface="+mn-lt"/>
                <a:ea typeface="+mn-ea"/>
                <a:cs typeface="+mn-cs"/>
                <a:sym typeface="ヒラギノ角ゴ ProN W6"/>
              </a:defRPr>
            </a:pPr>
            <a:r>
              <a:rPr lang="ja-JP" altLang="en-US" sz="3600" b="1">
                <a:latin typeface="MS PGothic" panose="020B0600070205080204" pitchFamily="34" charset="-128"/>
                <a:ea typeface="MS PGothic" panose="020B0600070205080204" pitchFamily="34" charset="-128"/>
              </a:rPr>
              <a:t>診断</a:t>
            </a:r>
            <a:r>
              <a:rPr sz="3600" b="1" dirty="0" err="1">
                <a:latin typeface="MS PGothic" panose="020B0600070205080204" pitchFamily="34" charset="-128"/>
                <a:ea typeface="MS PGothic" panose="020B0600070205080204" pitchFamily="34" charset="-128"/>
              </a:rPr>
              <a:t>超音波</a:t>
            </a:r>
            <a:endParaRPr lang="en-US" altLang="ja-JP" sz="3600" b="1" dirty="0">
              <a:latin typeface="MS PGothic" panose="020B0600070205080204" pitchFamily="34" charset="-128"/>
              <a:ea typeface="MS PGothic" panose="020B0600070205080204" pitchFamily="34" charset="-128"/>
            </a:endParaRPr>
          </a:p>
        </p:txBody>
      </p:sp>
      <p:sp>
        <p:nvSpPr>
          <p:cNvPr id="39" name="[eV]">
            <a:extLst>
              <a:ext uri="{FF2B5EF4-FFF2-40B4-BE49-F238E27FC236}">
                <a16:creationId xmlns:a16="http://schemas.microsoft.com/office/drawing/2014/main" id="{BFFA7338-EA9C-9F82-0D68-E74A36EF250D}"/>
              </a:ext>
            </a:extLst>
          </p:cNvPr>
          <p:cNvSpPr txBox="1">
            <a:spLocks noGrp="1" noRot="1" noMove="1" noResize="1" noEditPoints="1" noAdjustHandles="1" noChangeArrowheads="1" noChangeShapeType="1"/>
          </p:cNvSpPr>
          <p:nvPr/>
        </p:nvSpPr>
        <p:spPr>
          <a:xfrm rot="16200000">
            <a:off x="-1019833" y="5063004"/>
            <a:ext cx="4685566" cy="9078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094" tIns="38094" rIns="38094" bIns="38094" anchor="ctr">
            <a:spAutoFit/>
          </a:bodyPr>
          <a:lstStyle>
            <a:lvl1pPr defTabSz="821530">
              <a:defRPr sz="7200" spc="-245">
                <a:solidFill>
                  <a:srgbClr val="000000"/>
                </a:solidFill>
                <a:latin typeface="Futura"/>
                <a:ea typeface="Futura"/>
                <a:cs typeface="Futura"/>
                <a:sym typeface="Futura"/>
              </a:defRPr>
            </a:lvl1pPr>
          </a:lstStyle>
          <a:p>
            <a:r>
              <a:rPr lang="ja-JP" altLang="en-US" sz="5399">
                <a:latin typeface="MS PGothic" panose="020B0600070205080204" pitchFamily="34" charset="-128"/>
                <a:ea typeface="MS PGothic" panose="020B0600070205080204" pitchFamily="34" charset="-128"/>
              </a:rPr>
              <a:t>エネルギー</a:t>
            </a:r>
            <a:r>
              <a:rPr lang="en-US" altLang="ja-JP" sz="5399" dirty="0">
                <a:latin typeface="MS PGothic" panose="020B0600070205080204" pitchFamily="34" charset="-128"/>
                <a:ea typeface="MS PGothic" panose="020B0600070205080204" pitchFamily="34" charset="-128"/>
              </a:rPr>
              <a:t> [eV]</a:t>
            </a:r>
            <a:endParaRPr sz="5399" dirty="0">
              <a:latin typeface="MS PGothic" panose="020B0600070205080204" pitchFamily="34" charset="-128"/>
              <a:ea typeface="MS PGothic" panose="020B0600070205080204" pitchFamily="34" charset="-128"/>
            </a:endParaRPr>
          </a:p>
        </p:txBody>
      </p:sp>
      <p:sp>
        <p:nvSpPr>
          <p:cNvPr id="57" name="Rectangle 2">
            <a:extLst>
              <a:ext uri="{FF2B5EF4-FFF2-40B4-BE49-F238E27FC236}">
                <a16:creationId xmlns:a16="http://schemas.microsoft.com/office/drawing/2014/main" id="{CD0DC802-A105-8AB0-6F2A-C076A61B938D}"/>
              </a:ext>
            </a:extLst>
          </p:cNvPr>
          <p:cNvSpPr txBox="1">
            <a:spLocks noGrp="1" noRot="1" noMove="1" noResize="1" noEditPoints="1" noAdjustHandles="1" noChangeArrowheads="1" noChangeShapeType="1"/>
          </p:cNvSpPr>
          <p:nvPr/>
        </p:nvSpPr>
        <p:spPr>
          <a:xfrm>
            <a:off x="10305093" y="408313"/>
            <a:ext cx="11192011" cy="1089442"/>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defRPr/>
            </a:pPr>
            <a:r>
              <a:rPr lang="ja-JP" altLang="en-US" sz="6599">
                <a:solidFill>
                  <a:schemeClr val="accent6">
                    <a:lumMod val="75000"/>
                  </a:schemeClr>
                </a:solidFill>
                <a:latin typeface="MS PGothic" panose="020B0600070205080204" pitchFamily="34" charset="-128"/>
                <a:ea typeface="MS PGothic" panose="020B0600070205080204" pitchFamily="34" charset="-128"/>
              </a:rPr>
              <a:t>電磁波と超音波の</a:t>
            </a:r>
            <a:endParaRPr lang="en-US" altLang="ja-JP" sz="6599" dirty="0">
              <a:solidFill>
                <a:schemeClr val="accent6">
                  <a:lumMod val="75000"/>
                </a:schemeClr>
              </a:solidFill>
              <a:latin typeface="MS PGothic" panose="020B0600070205080204" pitchFamily="34" charset="-128"/>
              <a:ea typeface="MS PGothic" panose="020B0600070205080204" pitchFamily="34" charset="-128"/>
            </a:endParaRPr>
          </a:p>
          <a:p>
            <a:pPr>
              <a:defRPr/>
            </a:pPr>
            <a:r>
              <a:rPr lang="ja-JP" altLang="en-US" sz="6599">
                <a:solidFill>
                  <a:schemeClr val="accent6">
                    <a:lumMod val="75000"/>
                  </a:schemeClr>
                </a:solidFill>
                <a:latin typeface="MS PGothic" panose="020B0600070205080204" pitchFamily="34" charset="-128"/>
                <a:ea typeface="MS PGothic" panose="020B0600070205080204" pitchFamily="34" charset="-128"/>
              </a:rPr>
              <a:t>エネルギーレベル</a:t>
            </a:r>
            <a:endParaRPr lang="ja-JP" altLang="en-US" sz="6599" dirty="0">
              <a:solidFill>
                <a:schemeClr val="accent6">
                  <a:lumMod val="75000"/>
                </a:schemeClr>
              </a:solidFill>
              <a:latin typeface="MS PGothic" panose="020B0600070205080204" pitchFamily="34" charset="-128"/>
              <a:ea typeface="MS PGothic" panose="020B0600070205080204" pitchFamily="34" charset="-128"/>
            </a:endParaRPr>
          </a:p>
        </p:txBody>
      </p:sp>
      <p:sp>
        <p:nvSpPr>
          <p:cNvPr id="23614" name="正方形/長方形 23613">
            <a:extLst>
              <a:ext uri="{FF2B5EF4-FFF2-40B4-BE49-F238E27FC236}">
                <a16:creationId xmlns:a16="http://schemas.microsoft.com/office/drawing/2014/main" id="{90046C44-E5DB-80F2-F3EB-A262597CDEFF}"/>
              </a:ext>
            </a:extLst>
          </p:cNvPr>
          <p:cNvSpPr>
            <a:spLocks noGrp="1" noRot="1" noMove="1" noResize="1" noEditPoints="1" noAdjustHandles="1" noChangeArrowheads="1" noChangeShapeType="1"/>
          </p:cNvSpPr>
          <p:nvPr/>
        </p:nvSpPr>
        <p:spPr>
          <a:xfrm>
            <a:off x="3456372" y="6594360"/>
            <a:ext cx="579362" cy="677397"/>
          </a:xfrm>
          <a:prstGeom prst="rect">
            <a:avLst/>
          </a:prstGeom>
          <a:solidFill>
            <a:srgbClr val="FFC000"/>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23615" name="正方形/長方形 23614">
            <a:extLst>
              <a:ext uri="{FF2B5EF4-FFF2-40B4-BE49-F238E27FC236}">
                <a16:creationId xmlns:a16="http://schemas.microsoft.com/office/drawing/2014/main" id="{81C657D5-5B90-5F49-F6BD-B520369F6050}"/>
              </a:ext>
            </a:extLst>
          </p:cNvPr>
          <p:cNvSpPr>
            <a:spLocks noGrp="1" noRot="1" noMove="1" noResize="1" noEditPoints="1" noAdjustHandles="1" noChangeArrowheads="1" noChangeShapeType="1"/>
          </p:cNvSpPr>
          <p:nvPr/>
        </p:nvSpPr>
        <p:spPr>
          <a:xfrm>
            <a:off x="3456372" y="8740665"/>
            <a:ext cx="579362" cy="725098"/>
          </a:xfrm>
          <a:prstGeom prst="rect">
            <a:avLst/>
          </a:prstGeom>
          <a:solidFill>
            <a:srgbClr val="FFC000"/>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grpSp>
        <p:nvGrpSpPr>
          <p:cNvPr id="43" name="グループ化 42">
            <a:extLst>
              <a:ext uri="{FF2B5EF4-FFF2-40B4-BE49-F238E27FC236}">
                <a16:creationId xmlns:a16="http://schemas.microsoft.com/office/drawing/2014/main" id="{55C1A1F6-A7D8-3538-FCBF-311A67413532}"/>
              </a:ext>
            </a:extLst>
          </p:cNvPr>
          <p:cNvGrpSpPr>
            <a:grpSpLocks noGrp="1" noUngrp="1" noRot="1" noMove="1" noResize="1"/>
          </p:cNvGrpSpPr>
          <p:nvPr/>
        </p:nvGrpSpPr>
        <p:grpSpPr>
          <a:xfrm>
            <a:off x="5467647" y="3856215"/>
            <a:ext cx="1949755" cy="1366337"/>
            <a:chOff x="5467647" y="3856215"/>
            <a:chExt cx="1949755" cy="1366337"/>
          </a:xfrm>
        </p:grpSpPr>
        <p:sp>
          <p:nvSpPr>
            <p:cNvPr id="132100" name="正方形/長方形 132099">
              <a:extLst>
                <a:ext uri="{FF2B5EF4-FFF2-40B4-BE49-F238E27FC236}">
                  <a16:creationId xmlns:a16="http://schemas.microsoft.com/office/drawing/2014/main" id="{4449D6D6-38B6-7BF2-195F-264BC21A9822}"/>
                </a:ext>
              </a:extLst>
            </p:cNvPr>
            <p:cNvSpPr>
              <a:spLocks noGrp="1" noRot="1" noMove="1" noResize="1" noEditPoints="1" noAdjustHandles="1" noChangeArrowheads="1" noChangeShapeType="1"/>
            </p:cNvSpPr>
            <p:nvPr/>
          </p:nvSpPr>
          <p:spPr>
            <a:xfrm>
              <a:off x="6620212" y="4531046"/>
              <a:ext cx="579362" cy="691506"/>
            </a:xfrm>
            <a:prstGeom prst="rect">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56" name="共有結合">
              <a:extLst>
                <a:ext uri="{FF2B5EF4-FFF2-40B4-BE49-F238E27FC236}">
                  <a16:creationId xmlns:a16="http://schemas.microsoft.com/office/drawing/2014/main" id="{126943D5-4CAF-0200-94C7-B493F72BA705}"/>
                </a:ext>
              </a:extLst>
            </p:cNvPr>
            <p:cNvSpPr txBox="1">
              <a:spLocks noGrp="1" noRot="1" noMove="1" noResize="1" noEditPoints="1" noAdjustHandles="1" noChangeArrowheads="1" noChangeShapeType="1"/>
            </p:cNvSpPr>
            <p:nvPr/>
          </p:nvSpPr>
          <p:spPr>
            <a:xfrm>
              <a:off x="5467647" y="3856215"/>
              <a:ext cx="1949755"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lvl1pPr algn="l">
                <a:defRPr sz="4800">
                  <a:latin typeface="+mn-lt"/>
                  <a:ea typeface="+mn-ea"/>
                  <a:cs typeface="+mn-cs"/>
                  <a:sym typeface="ヒラギノ角ゴ ProN W6"/>
                </a:defRPr>
              </a:lvl1pPr>
            </a:lstStyle>
            <a:p>
              <a:r>
                <a:rPr lang="ja-JP" altLang="en-US" sz="3600" b="1">
                  <a:solidFill>
                    <a:schemeClr val="bg1"/>
                  </a:solidFill>
                  <a:latin typeface="MS PGothic" panose="020B0600070205080204" pitchFamily="34" charset="-128"/>
                  <a:ea typeface="MS PGothic" panose="020B0600070205080204" pitchFamily="34" charset="-128"/>
                </a:rPr>
                <a:t>共有結合</a:t>
              </a:r>
              <a:endParaRPr sz="3600" b="1" dirty="0">
                <a:solidFill>
                  <a:schemeClr val="bg1"/>
                </a:solidFill>
                <a:latin typeface="MS PGothic" panose="020B0600070205080204" pitchFamily="34" charset="-128"/>
                <a:ea typeface="MS PGothic" panose="020B0600070205080204" pitchFamily="34" charset="-128"/>
              </a:endParaRPr>
            </a:p>
          </p:txBody>
        </p:sp>
      </p:grpSp>
      <p:grpSp>
        <p:nvGrpSpPr>
          <p:cNvPr id="32" name="グループ化 31">
            <a:extLst>
              <a:ext uri="{FF2B5EF4-FFF2-40B4-BE49-F238E27FC236}">
                <a16:creationId xmlns:a16="http://schemas.microsoft.com/office/drawing/2014/main" id="{3EEF6464-CED5-8416-03E5-E5FE6BAC8CF5}"/>
              </a:ext>
            </a:extLst>
          </p:cNvPr>
          <p:cNvGrpSpPr>
            <a:grpSpLocks noGrp="1" noUngrp="1" noRot="1" noMove="1" noResize="1"/>
          </p:cNvGrpSpPr>
          <p:nvPr/>
        </p:nvGrpSpPr>
        <p:grpSpPr>
          <a:xfrm>
            <a:off x="3456372" y="863902"/>
            <a:ext cx="3796202" cy="4125466"/>
            <a:chOff x="3456372" y="863902"/>
            <a:chExt cx="3796202" cy="4125466"/>
          </a:xfrm>
        </p:grpSpPr>
        <p:sp>
          <p:nvSpPr>
            <p:cNvPr id="23598" name="治療用超音波 (HIFU)">
              <a:extLst>
                <a:ext uri="{FF2B5EF4-FFF2-40B4-BE49-F238E27FC236}">
                  <a16:creationId xmlns:a16="http://schemas.microsoft.com/office/drawing/2014/main" id="{B01AA359-7AB4-2E27-7329-41AEF42A9C29}"/>
                </a:ext>
              </a:extLst>
            </p:cNvPr>
            <p:cNvSpPr txBox="1">
              <a:spLocks noGrp="1" noRot="1" noMove="1" noResize="1" noEditPoints="1" noAdjustHandles="1" noChangeArrowheads="1" noChangeShapeType="1"/>
            </p:cNvSpPr>
            <p:nvPr/>
          </p:nvSpPr>
          <p:spPr>
            <a:xfrm>
              <a:off x="4257530" y="2575381"/>
              <a:ext cx="2125096"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p>
              <a:pPr>
                <a:defRPr sz="4800">
                  <a:latin typeface="+mn-lt"/>
                  <a:ea typeface="+mn-ea"/>
                  <a:cs typeface="+mn-cs"/>
                  <a:sym typeface="ヒラギノ角ゴ ProN W6"/>
                </a:defRPr>
              </a:pPr>
              <a:r>
                <a:rPr lang="en-US" altLang="ja-JP" sz="3600" b="1" dirty="0">
                  <a:solidFill>
                    <a:schemeClr val="bg1"/>
                  </a:solidFill>
                  <a:latin typeface="MS PGothic" panose="020B0600070205080204" pitchFamily="34" charset="-128"/>
                  <a:ea typeface="MS PGothic" panose="020B0600070205080204" pitchFamily="34" charset="-128"/>
                </a:rPr>
                <a:t>CT</a:t>
              </a:r>
              <a:r>
                <a:rPr lang="ja-JP" altLang="en-US" sz="2400" b="1">
                  <a:solidFill>
                    <a:schemeClr val="bg1"/>
                  </a:solidFill>
                  <a:latin typeface="MS PGothic" panose="020B0600070205080204" pitchFamily="34" charset="-128"/>
                  <a:ea typeface="MS PGothic" panose="020B0600070205080204" pitchFamily="34" charset="-128"/>
                </a:rPr>
                <a:t> （</a:t>
              </a:r>
              <a:r>
                <a:rPr lang="en-US" altLang="ja-JP" sz="2400" b="1" dirty="0">
                  <a:solidFill>
                    <a:schemeClr val="bg1"/>
                  </a:solidFill>
                  <a:latin typeface="MS PGothic" panose="020B0600070205080204" pitchFamily="34" charset="-128"/>
                  <a:ea typeface="MS PGothic" panose="020B0600070205080204" pitchFamily="34" charset="-128"/>
                </a:rPr>
                <a:t>X </a:t>
              </a:r>
              <a:r>
                <a:rPr lang="ja-JP" altLang="en-US" sz="2400" b="1">
                  <a:solidFill>
                    <a:schemeClr val="bg1"/>
                  </a:solidFill>
                  <a:latin typeface="MS PGothic" panose="020B0600070205080204" pitchFamily="34" charset="-128"/>
                  <a:ea typeface="MS PGothic" panose="020B0600070205080204" pitchFamily="34" charset="-128"/>
                </a:rPr>
                <a:t>線）</a:t>
              </a:r>
              <a:endParaRPr lang="en-US" sz="3600" b="1" dirty="0">
                <a:solidFill>
                  <a:schemeClr val="bg1"/>
                </a:solidFill>
                <a:latin typeface="MS PGothic" panose="020B0600070205080204" pitchFamily="34" charset="-128"/>
                <a:ea typeface="MS PGothic" panose="020B0600070205080204" pitchFamily="34" charset="-128"/>
              </a:endParaRPr>
            </a:p>
          </p:txBody>
        </p:sp>
        <p:sp>
          <p:nvSpPr>
            <p:cNvPr id="23599" name="治療用超音波 (HIFU)">
              <a:extLst>
                <a:ext uri="{FF2B5EF4-FFF2-40B4-BE49-F238E27FC236}">
                  <a16:creationId xmlns:a16="http://schemas.microsoft.com/office/drawing/2014/main" id="{2C14704C-7EC1-878C-609B-08B773384504}"/>
                </a:ext>
              </a:extLst>
            </p:cNvPr>
            <p:cNvSpPr txBox="1">
              <a:spLocks noGrp="1" noRot="1" noMove="1" noResize="1" noEditPoints="1" noAdjustHandles="1" noChangeArrowheads="1" noChangeShapeType="1"/>
            </p:cNvSpPr>
            <p:nvPr/>
          </p:nvSpPr>
          <p:spPr>
            <a:xfrm>
              <a:off x="4252953" y="1590969"/>
              <a:ext cx="2999621"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p>
              <a:pPr algn="l">
                <a:defRPr sz="4800">
                  <a:latin typeface="+mn-lt"/>
                  <a:ea typeface="+mn-ea"/>
                  <a:cs typeface="+mn-cs"/>
                  <a:sym typeface="ヒラギノ角ゴ ProN W6"/>
                </a:defRPr>
              </a:pPr>
              <a:r>
                <a:rPr lang="en-US" altLang="ja-JP" sz="3600" b="1" dirty="0">
                  <a:solidFill>
                    <a:schemeClr val="bg1"/>
                  </a:solidFill>
                  <a:latin typeface="MS PGothic" panose="020B0600070205080204" pitchFamily="34" charset="-128"/>
                  <a:ea typeface="MS PGothic" panose="020B0600070205080204" pitchFamily="34" charset="-128"/>
                </a:rPr>
                <a:t>SPECT</a:t>
              </a:r>
              <a:r>
                <a:rPr lang="ja-JP" altLang="en-US" sz="2400" b="1">
                  <a:solidFill>
                    <a:schemeClr val="bg1"/>
                  </a:solidFill>
                  <a:latin typeface="MS PGothic" panose="020B0600070205080204" pitchFamily="34" charset="-128"/>
                  <a:ea typeface="MS PGothic" panose="020B0600070205080204" pitchFamily="34" charset="-128"/>
                </a:rPr>
                <a:t>（</a:t>
              </a:r>
              <a:r>
                <a:rPr lang="en-US" altLang="ja-JP" sz="2400" b="1" dirty="0" err="1">
                  <a:solidFill>
                    <a:schemeClr val="bg1"/>
                  </a:solidFill>
                  <a:latin typeface="MS PGothic" panose="020B0600070205080204" pitchFamily="34" charset="-128"/>
                  <a:ea typeface="MS PGothic" panose="020B0600070205080204" pitchFamily="34" charset="-128"/>
                </a:rPr>
                <a:t>γ</a:t>
              </a:r>
              <a:r>
                <a:rPr lang="ja-JP" altLang="en-US" sz="2400" b="1">
                  <a:solidFill>
                    <a:schemeClr val="bg1"/>
                  </a:solidFill>
                  <a:latin typeface="MS PGothic" panose="020B0600070205080204" pitchFamily="34" charset="-128"/>
                  <a:ea typeface="MS PGothic" panose="020B0600070205080204" pitchFamily="34" charset="-128"/>
                </a:rPr>
                <a:t>線）</a:t>
              </a:r>
              <a:endParaRPr lang="en-US" sz="2400" b="1" dirty="0">
                <a:solidFill>
                  <a:schemeClr val="bg1"/>
                </a:solidFill>
                <a:latin typeface="MS PGothic" panose="020B0600070205080204" pitchFamily="34" charset="-128"/>
                <a:ea typeface="MS PGothic" panose="020B0600070205080204" pitchFamily="34" charset="-128"/>
              </a:endParaRPr>
            </a:p>
          </p:txBody>
        </p:sp>
        <p:sp>
          <p:nvSpPr>
            <p:cNvPr id="23600" name="治療用超音波 (HIFU)">
              <a:extLst>
                <a:ext uri="{FF2B5EF4-FFF2-40B4-BE49-F238E27FC236}">
                  <a16:creationId xmlns:a16="http://schemas.microsoft.com/office/drawing/2014/main" id="{508A3A43-B088-6620-0C31-0A6E14D4BCE8}"/>
                </a:ext>
              </a:extLst>
            </p:cNvPr>
            <p:cNvSpPr txBox="1">
              <a:spLocks noGrp="1" noRot="1" noMove="1" noResize="1" noEditPoints="1" noAdjustHandles="1" noChangeArrowheads="1" noChangeShapeType="1"/>
            </p:cNvSpPr>
            <p:nvPr/>
          </p:nvSpPr>
          <p:spPr>
            <a:xfrm>
              <a:off x="4243869" y="863902"/>
              <a:ext cx="2955706"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p>
              <a:pPr algn="l">
                <a:defRPr sz="4800">
                  <a:latin typeface="+mn-lt"/>
                  <a:ea typeface="+mn-ea"/>
                  <a:cs typeface="+mn-cs"/>
                  <a:sym typeface="ヒラギノ角ゴ ProN W6"/>
                </a:defRPr>
              </a:pPr>
              <a:r>
                <a:rPr lang="en-US" altLang="ja-JP" sz="3600" b="1" dirty="0">
                  <a:solidFill>
                    <a:schemeClr val="bg1"/>
                  </a:solidFill>
                  <a:latin typeface="MS PGothic" panose="020B0600070205080204" pitchFamily="34" charset="-128"/>
                  <a:ea typeface="MS PGothic" panose="020B0600070205080204" pitchFamily="34" charset="-128"/>
                </a:rPr>
                <a:t>PET</a:t>
              </a:r>
              <a:r>
                <a:rPr lang="ja-JP" altLang="en-US" sz="2400" b="1">
                  <a:solidFill>
                    <a:schemeClr val="bg1"/>
                  </a:solidFill>
                  <a:latin typeface="MS PGothic" panose="020B0600070205080204" pitchFamily="34" charset="-128"/>
                  <a:ea typeface="MS PGothic" panose="020B0600070205080204" pitchFamily="34" charset="-128"/>
                </a:rPr>
                <a:t>（</a:t>
              </a:r>
              <a:r>
                <a:rPr lang="en-US" altLang="ja-JP" sz="2400" b="1" dirty="0">
                  <a:solidFill>
                    <a:schemeClr val="bg1"/>
                  </a:solidFill>
                  <a:latin typeface="MS PGothic" panose="020B0600070205080204" pitchFamily="34" charset="-128"/>
                  <a:ea typeface="MS PGothic" panose="020B0600070205080204" pitchFamily="34" charset="-128"/>
                </a:rPr>
                <a:t>β</a:t>
              </a:r>
              <a:r>
                <a:rPr lang="ja-JP" altLang="en-US" sz="2400" b="1">
                  <a:solidFill>
                    <a:schemeClr val="bg1"/>
                  </a:solidFill>
                  <a:latin typeface="MS PGothic" panose="020B0600070205080204" pitchFamily="34" charset="-128"/>
                  <a:ea typeface="MS PGothic" panose="020B0600070205080204" pitchFamily="34" charset="-128"/>
                </a:rPr>
                <a:t>線）</a:t>
              </a:r>
              <a:endParaRPr lang="en-US" sz="2400" b="1" dirty="0">
                <a:solidFill>
                  <a:schemeClr val="bg1"/>
                </a:solidFill>
                <a:latin typeface="MS PGothic" panose="020B0600070205080204" pitchFamily="34" charset="-128"/>
                <a:ea typeface="MS PGothic" panose="020B0600070205080204" pitchFamily="34" charset="-128"/>
              </a:endParaRPr>
            </a:p>
          </p:txBody>
        </p:sp>
        <p:sp>
          <p:nvSpPr>
            <p:cNvPr id="23609" name="共有結合">
              <a:extLst>
                <a:ext uri="{FF2B5EF4-FFF2-40B4-BE49-F238E27FC236}">
                  <a16:creationId xmlns:a16="http://schemas.microsoft.com/office/drawing/2014/main" id="{3535ED5A-AAC4-7783-5569-7B9B14A16ACA}"/>
                </a:ext>
              </a:extLst>
            </p:cNvPr>
            <p:cNvSpPr txBox="1">
              <a:spLocks noGrp="1" noRot="1" noMove="1" noResize="1" noEditPoints="1" noAdjustHandles="1" noChangeArrowheads="1" noChangeShapeType="1"/>
            </p:cNvSpPr>
            <p:nvPr/>
          </p:nvSpPr>
          <p:spPr>
            <a:xfrm>
              <a:off x="4207872" y="4450749"/>
              <a:ext cx="1551927"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lvl1pPr algn="l">
                <a:defRPr sz="4800">
                  <a:latin typeface="+mn-lt"/>
                  <a:ea typeface="+mn-ea"/>
                  <a:cs typeface="+mn-cs"/>
                  <a:sym typeface="ヒラギノ角ゴ ProN W6"/>
                </a:defRPr>
              </a:lvl1pPr>
            </a:lstStyle>
            <a:p>
              <a:r>
                <a:rPr lang="ja-JP" altLang="en-US" sz="3600" b="1">
                  <a:solidFill>
                    <a:schemeClr val="bg1"/>
                  </a:solidFill>
                  <a:latin typeface="MS PGothic" panose="020B0600070205080204" pitchFamily="34" charset="-128"/>
                  <a:ea typeface="MS PGothic" panose="020B0600070205080204" pitchFamily="34" charset="-128"/>
                </a:rPr>
                <a:t>可視光</a:t>
              </a:r>
              <a:endParaRPr sz="3600" b="1" dirty="0">
                <a:solidFill>
                  <a:schemeClr val="bg1"/>
                </a:solidFill>
                <a:latin typeface="MS PGothic" panose="020B0600070205080204" pitchFamily="34" charset="-128"/>
                <a:ea typeface="MS PGothic" panose="020B0600070205080204" pitchFamily="34" charset="-128"/>
              </a:endParaRPr>
            </a:p>
          </p:txBody>
        </p:sp>
        <p:sp>
          <p:nvSpPr>
            <p:cNvPr id="23613" name="正方形/長方形 23612">
              <a:extLst>
                <a:ext uri="{FF2B5EF4-FFF2-40B4-BE49-F238E27FC236}">
                  <a16:creationId xmlns:a16="http://schemas.microsoft.com/office/drawing/2014/main" id="{32F25767-137D-DCBB-5C82-F8E95D8DA353}"/>
                </a:ext>
              </a:extLst>
            </p:cNvPr>
            <p:cNvSpPr>
              <a:spLocks noGrp="1" noRot="1" noMove="1" noResize="1" noEditPoints="1" noAdjustHandles="1" noChangeArrowheads="1" noChangeShapeType="1"/>
            </p:cNvSpPr>
            <p:nvPr/>
          </p:nvSpPr>
          <p:spPr>
            <a:xfrm>
              <a:off x="3456372" y="2348974"/>
              <a:ext cx="579362" cy="1008000"/>
            </a:xfrm>
            <a:prstGeom prst="rect">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132097" name="正方形/長方形 132096">
              <a:extLst>
                <a:ext uri="{FF2B5EF4-FFF2-40B4-BE49-F238E27FC236}">
                  <a16:creationId xmlns:a16="http://schemas.microsoft.com/office/drawing/2014/main" id="{CB652797-8428-858A-4D43-A4912F7C1202}"/>
                </a:ext>
              </a:extLst>
            </p:cNvPr>
            <p:cNvSpPr>
              <a:spLocks noGrp="1" noRot="1" noMove="1" noResize="1" noEditPoints="1" noAdjustHandles="1" noChangeArrowheads="1" noChangeShapeType="1"/>
            </p:cNvSpPr>
            <p:nvPr/>
          </p:nvSpPr>
          <p:spPr>
            <a:xfrm>
              <a:off x="3456372" y="1709047"/>
              <a:ext cx="576000" cy="324000"/>
            </a:xfrm>
            <a:prstGeom prst="rect">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132098" name="正方形/長方形 132097">
              <a:extLst>
                <a:ext uri="{FF2B5EF4-FFF2-40B4-BE49-F238E27FC236}">
                  <a16:creationId xmlns:a16="http://schemas.microsoft.com/office/drawing/2014/main" id="{65496939-E263-6A2C-84B9-910216B82ECC}"/>
                </a:ext>
              </a:extLst>
            </p:cNvPr>
            <p:cNvSpPr>
              <a:spLocks noGrp="1" noRot="1" noMove="1" noResize="1" noEditPoints="1" noAdjustHandles="1" noChangeArrowheads="1" noChangeShapeType="1"/>
            </p:cNvSpPr>
            <p:nvPr/>
          </p:nvSpPr>
          <p:spPr>
            <a:xfrm>
              <a:off x="3456372" y="896114"/>
              <a:ext cx="579362" cy="468000"/>
            </a:xfrm>
            <a:prstGeom prst="rect">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31" name="正方形/長方形 30">
              <a:extLst>
                <a:ext uri="{FF2B5EF4-FFF2-40B4-BE49-F238E27FC236}">
                  <a16:creationId xmlns:a16="http://schemas.microsoft.com/office/drawing/2014/main" id="{02F067DA-9E9F-DC3B-4531-C1125230F3AB}"/>
                </a:ext>
              </a:extLst>
            </p:cNvPr>
            <p:cNvSpPr>
              <a:spLocks noGrp="1" noRot="1" noMove="1" noResize="1" noEditPoints="1" noAdjustHandles="1" noChangeArrowheads="1" noChangeShapeType="1"/>
            </p:cNvSpPr>
            <p:nvPr/>
          </p:nvSpPr>
          <p:spPr>
            <a:xfrm>
              <a:off x="3456372" y="4626355"/>
              <a:ext cx="579362" cy="268191"/>
            </a:xfrm>
            <a:prstGeom prst="rect">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grpSp>
      <p:sp>
        <p:nvSpPr>
          <p:cNvPr id="33" name="X線光子エネルギー @ 0.1 nm (500 eV)">
            <a:extLst>
              <a:ext uri="{FF2B5EF4-FFF2-40B4-BE49-F238E27FC236}">
                <a16:creationId xmlns:a16="http://schemas.microsoft.com/office/drawing/2014/main" id="{A9F08D08-2FCF-C906-C35F-4EA9EC49E291}"/>
              </a:ext>
            </a:extLst>
          </p:cNvPr>
          <p:cNvSpPr txBox="1">
            <a:spLocks noGrp="1" noRot="1" noMove="1" noResize="1" noEditPoints="1" noAdjustHandles="1" noChangeArrowheads="1" noChangeShapeType="1"/>
          </p:cNvSpPr>
          <p:nvPr/>
        </p:nvSpPr>
        <p:spPr>
          <a:xfrm>
            <a:off x="8248329" y="2884154"/>
            <a:ext cx="5084251"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lvl1pPr algn="l">
              <a:defRPr sz="4300">
                <a:latin typeface="ヒラギノ丸ゴ Pro W4"/>
                <a:ea typeface="ヒラギノ丸ゴ Pro W4"/>
                <a:cs typeface="ヒラギノ丸ゴ Pro W4"/>
                <a:sym typeface="ヒラギノ丸ゴ Pro W4"/>
              </a:defRPr>
            </a:lvl1pPr>
          </a:lstStyle>
          <a:p>
            <a:r>
              <a:rPr lang="en-US" sz="2400" dirty="0">
                <a:latin typeface="MS PGothic" panose="020B0600070205080204" pitchFamily="34" charset="-128"/>
                <a:ea typeface="MS PGothic" panose="020B0600070205080204" pitchFamily="34" charset="-128"/>
              </a:rPr>
              <a:t>1,000 eV </a:t>
            </a:r>
            <a:r>
              <a:rPr lang="en-US" sz="2400" dirty="0" err="1">
                <a:latin typeface="MS PGothic" panose="020B0600070205080204" pitchFamily="34" charset="-128"/>
                <a:ea typeface="MS PGothic" panose="020B0600070205080204" pitchFamily="34" charset="-128"/>
              </a:rPr>
              <a:t>X線</a:t>
            </a:r>
            <a:r>
              <a:rPr sz="2400" dirty="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a:t>
            </a:r>
            <a:r>
              <a:rPr lang="en-US" altLang="ja-JP" sz="2400" dirty="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1</a:t>
            </a:r>
            <a:r>
              <a:rPr sz="2400" dirty="0">
                <a:latin typeface="MS PGothic" panose="020B0600070205080204" pitchFamily="34" charset="-128"/>
                <a:ea typeface="MS PGothic" panose="020B0600070205080204" pitchFamily="34" charset="-128"/>
              </a:rPr>
              <a:t>.</a:t>
            </a:r>
            <a:r>
              <a:rPr lang="en-US" sz="2400" dirty="0">
                <a:latin typeface="MS PGothic" panose="020B0600070205080204" pitchFamily="34" charset="-128"/>
                <a:ea typeface="MS PGothic" panose="020B0600070205080204" pitchFamily="34" charset="-128"/>
              </a:rPr>
              <a:t>24</a:t>
            </a:r>
            <a:r>
              <a:rPr sz="2400" dirty="0">
                <a:latin typeface="MS PGothic" panose="020B0600070205080204" pitchFamily="34" charset="-128"/>
                <a:ea typeface="MS PGothic" panose="020B0600070205080204" pitchFamily="34" charset="-128"/>
              </a:rPr>
              <a:t> nm</a:t>
            </a:r>
          </a:p>
        </p:txBody>
      </p:sp>
      <p:sp>
        <p:nvSpPr>
          <p:cNvPr id="40" name="矢印">
            <a:extLst>
              <a:ext uri="{FF2B5EF4-FFF2-40B4-BE49-F238E27FC236}">
                <a16:creationId xmlns:a16="http://schemas.microsoft.com/office/drawing/2014/main" id="{8CF4BB07-E8C7-ABCC-1B70-FCD4E5FAE694}"/>
              </a:ext>
            </a:extLst>
          </p:cNvPr>
          <p:cNvSpPr>
            <a:spLocks noGrp="1" noRot="1" noMove="1" noResize="1" noEditPoints="1" noAdjustHandles="1" noChangeArrowheads="1" noChangeShapeType="1"/>
          </p:cNvSpPr>
          <p:nvPr/>
        </p:nvSpPr>
        <p:spPr>
          <a:xfrm rot="10800000">
            <a:off x="7476769" y="2946629"/>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pic>
        <p:nvPicPr>
          <p:cNvPr id="42" name="図 41">
            <a:extLst>
              <a:ext uri="{FF2B5EF4-FFF2-40B4-BE49-F238E27FC236}">
                <a16:creationId xmlns:a16="http://schemas.microsoft.com/office/drawing/2014/main" id="{575E3E72-FB3A-AF7A-ABEF-72A71AC1FA61}"/>
              </a:ext>
            </a:extLst>
          </p:cNvPr>
          <p:cNvPicPr>
            <a:picLocks noGrp="1" noRot="1" noChangeAspect="1" noMove="1" noResize="1" noEditPoints="1" noAdjustHandles="1" noChangeArrowheads="1" noChangeShapeType="1" noCrop="1"/>
          </p:cNvPicPr>
          <p:nvPr/>
        </p:nvPicPr>
        <p:blipFill rotWithShape="1">
          <a:blip r:embed="rId23"/>
          <a:srcRect l="30868" t="8875" r="34667" b="38100"/>
          <a:stretch/>
        </p:blipFill>
        <p:spPr>
          <a:xfrm>
            <a:off x="8087899" y="1565684"/>
            <a:ext cx="1116738" cy="1141232"/>
          </a:xfrm>
          <a:prstGeom prst="rect">
            <a:avLst/>
          </a:prstGeom>
        </p:spPr>
      </p:pic>
      <p:sp>
        <p:nvSpPr>
          <p:cNvPr id="44" name="矢印">
            <a:extLst>
              <a:ext uri="{FF2B5EF4-FFF2-40B4-BE49-F238E27FC236}">
                <a16:creationId xmlns:a16="http://schemas.microsoft.com/office/drawing/2014/main" id="{4A524926-BBDD-6BC3-F153-EEE5EE3D125B}"/>
              </a:ext>
            </a:extLst>
          </p:cNvPr>
          <p:cNvSpPr>
            <a:spLocks noGrp="1" noRot="1" noMove="1" noResize="1" noEditPoints="1" noAdjustHandles="1" noChangeArrowheads="1" noChangeShapeType="1"/>
          </p:cNvSpPr>
          <p:nvPr/>
        </p:nvSpPr>
        <p:spPr>
          <a:xfrm rot="10800000">
            <a:off x="7449139" y="4466298"/>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sp>
        <p:nvSpPr>
          <p:cNvPr id="47" name="紫外光光子エネルギー @250 nm (5 eV)">
            <a:extLst>
              <a:ext uri="{FF2B5EF4-FFF2-40B4-BE49-F238E27FC236}">
                <a16:creationId xmlns:a16="http://schemas.microsoft.com/office/drawing/2014/main" id="{89D837F7-3F93-3581-7044-978A682CCFBC}"/>
              </a:ext>
            </a:extLst>
          </p:cNvPr>
          <p:cNvSpPr txBox="1">
            <a:spLocks noGrp="1" noRot="1" noMove="1" noResize="1" noEditPoints="1" noAdjustHandles="1" noChangeArrowheads="1" noChangeShapeType="1"/>
          </p:cNvSpPr>
          <p:nvPr/>
        </p:nvSpPr>
        <p:spPr>
          <a:xfrm>
            <a:off x="8248329" y="4395844"/>
            <a:ext cx="3695775"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lvl1pPr algn="l">
              <a:defRPr sz="4300">
                <a:latin typeface="ヒラギノ丸ゴ Pro W4"/>
                <a:ea typeface="ヒラギノ丸ゴ Pro W4"/>
                <a:cs typeface="ヒラギノ丸ゴ Pro W4"/>
                <a:sym typeface="ヒラギノ丸ゴ Pro W4"/>
              </a:defRPr>
            </a:lvl1pPr>
          </a:lstStyle>
          <a:p>
            <a:r>
              <a:rPr lang="en-US" sz="2400" dirty="0">
                <a:latin typeface="MS PGothic" panose="020B0600070205080204" pitchFamily="34" charset="-128"/>
                <a:ea typeface="MS PGothic" panose="020B0600070205080204" pitchFamily="34" charset="-128"/>
              </a:rPr>
              <a:t>5 eV </a:t>
            </a:r>
            <a:r>
              <a:rPr sz="2400" dirty="0" err="1">
                <a:latin typeface="MS PGothic" panose="020B0600070205080204" pitchFamily="34" charset="-128"/>
                <a:ea typeface="MS PGothic" panose="020B0600070205080204" pitchFamily="34" charset="-128"/>
              </a:rPr>
              <a:t>紫外</a:t>
            </a:r>
            <a:r>
              <a:rPr lang="ja-JP" altLang="en-US" sz="2400">
                <a:latin typeface="MS PGothic" panose="020B0600070205080204" pitchFamily="34" charset="-128"/>
                <a:ea typeface="MS PGothic" panose="020B0600070205080204" pitchFamily="34" charset="-128"/>
              </a:rPr>
              <a:t>光</a:t>
            </a:r>
            <a:r>
              <a:rPr sz="2400" dirty="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 </a:t>
            </a:r>
            <a:r>
              <a:rPr sz="2400" dirty="0">
                <a:latin typeface="MS PGothic" panose="020B0600070205080204" pitchFamily="34" charset="-128"/>
                <a:ea typeface="MS PGothic" panose="020B0600070205080204" pitchFamily="34" charset="-128"/>
              </a:rPr>
              <a:t>250 nm</a:t>
            </a:r>
          </a:p>
        </p:txBody>
      </p:sp>
      <p:sp>
        <p:nvSpPr>
          <p:cNvPr id="49" name="矢印">
            <a:extLst>
              <a:ext uri="{FF2B5EF4-FFF2-40B4-BE49-F238E27FC236}">
                <a16:creationId xmlns:a16="http://schemas.microsoft.com/office/drawing/2014/main" id="{9D05E2CC-7BFD-79DB-528F-07C257532591}"/>
              </a:ext>
            </a:extLst>
          </p:cNvPr>
          <p:cNvSpPr>
            <a:spLocks noGrp="1" noRot="1" noMove="1" noResize="1" noEditPoints="1" noAdjustHandles="1" noChangeArrowheads="1" noChangeShapeType="1"/>
          </p:cNvSpPr>
          <p:nvPr/>
        </p:nvSpPr>
        <p:spPr>
          <a:xfrm rot="10800000">
            <a:off x="7449139" y="4782560"/>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sp>
        <p:nvSpPr>
          <p:cNvPr id="55" name="可視光光子エネルギー @600 nm (2 eV)">
            <a:extLst>
              <a:ext uri="{FF2B5EF4-FFF2-40B4-BE49-F238E27FC236}">
                <a16:creationId xmlns:a16="http://schemas.microsoft.com/office/drawing/2014/main" id="{B0E66B8E-AD3A-8FDB-CB4D-00303ACF4086}"/>
              </a:ext>
            </a:extLst>
          </p:cNvPr>
          <p:cNvSpPr txBox="1">
            <a:spLocks noGrp="1" noRot="1" noMove="1" noResize="1" noEditPoints="1" noAdjustHandles="1" noChangeArrowheads="1" noChangeShapeType="1"/>
          </p:cNvSpPr>
          <p:nvPr/>
        </p:nvSpPr>
        <p:spPr>
          <a:xfrm>
            <a:off x="8248329" y="4717605"/>
            <a:ext cx="3695775"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lvl1pPr algn="l">
              <a:defRPr sz="4300">
                <a:latin typeface="ヒラギノ丸ゴ Pro W4"/>
                <a:ea typeface="ヒラギノ丸ゴ Pro W4"/>
                <a:cs typeface="ヒラギノ丸ゴ Pro W4"/>
                <a:sym typeface="ヒラギノ丸ゴ Pro W4"/>
              </a:defRPr>
            </a:lvl1pPr>
          </a:lstStyle>
          <a:p>
            <a:r>
              <a:rPr lang="en-US" altLang="ja-JP" sz="2400" dirty="0">
                <a:latin typeface="MS PGothic" panose="020B0600070205080204" pitchFamily="34" charset="-128"/>
                <a:ea typeface="MS PGothic" panose="020B0600070205080204" pitchFamily="34" charset="-128"/>
              </a:rPr>
              <a:t>2 eV </a:t>
            </a:r>
            <a:r>
              <a:rPr sz="2400" dirty="0" err="1">
                <a:latin typeface="MS PGothic" panose="020B0600070205080204" pitchFamily="34" charset="-128"/>
                <a:ea typeface="MS PGothic" panose="020B0600070205080204" pitchFamily="34" charset="-128"/>
              </a:rPr>
              <a:t>可視光</a:t>
            </a:r>
            <a:r>
              <a:rPr sz="2400" dirty="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 </a:t>
            </a:r>
            <a:r>
              <a:rPr sz="2400" dirty="0">
                <a:latin typeface="MS PGothic" panose="020B0600070205080204" pitchFamily="34" charset="-128"/>
                <a:ea typeface="MS PGothic" panose="020B0600070205080204" pitchFamily="34" charset="-128"/>
              </a:rPr>
              <a:t>600 nm </a:t>
            </a:r>
          </a:p>
        </p:txBody>
      </p:sp>
      <p:sp>
        <p:nvSpPr>
          <p:cNvPr id="61" name="円形吹き出し 60">
            <a:extLst>
              <a:ext uri="{FF2B5EF4-FFF2-40B4-BE49-F238E27FC236}">
                <a16:creationId xmlns:a16="http://schemas.microsoft.com/office/drawing/2014/main" id="{B21B11A7-EB2F-8098-1445-B22F58731439}"/>
              </a:ext>
            </a:extLst>
          </p:cNvPr>
          <p:cNvSpPr>
            <a:spLocks noGrp="1" noRot="1" noMove="1" noResize="1" noEditPoints="1" noAdjustHandles="1" noChangeArrowheads="1" noChangeShapeType="1"/>
          </p:cNvSpPr>
          <p:nvPr/>
        </p:nvSpPr>
        <p:spPr>
          <a:xfrm>
            <a:off x="12014138" y="2868047"/>
            <a:ext cx="2123155" cy="1534061"/>
          </a:xfrm>
          <a:prstGeom prst="wedgeEllipseCallout">
            <a:avLst>
              <a:gd name="adj1" fmla="val 16078"/>
              <a:gd name="adj2" fmla="val 5750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23556" name="共有結合">
            <a:extLst>
              <a:ext uri="{FF2B5EF4-FFF2-40B4-BE49-F238E27FC236}">
                <a16:creationId xmlns:a16="http://schemas.microsoft.com/office/drawing/2014/main" id="{31561CD1-FB8C-D151-491B-2B8D637526DF}"/>
              </a:ext>
            </a:extLst>
          </p:cNvPr>
          <p:cNvSpPr txBox="1">
            <a:spLocks noGrp="1" noRot="1" noMove="1" noResize="1" noEditPoints="1" noAdjustHandles="1" noChangeArrowheads="1" noChangeShapeType="1"/>
          </p:cNvSpPr>
          <p:nvPr/>
        </p:nvSpPr>
        <p:spPr>
          <a:xfrm>
            <a:off x="12487562" y="4531001"/>
            <a:ext cx="2260647"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lvl1pPr algn="l">
              <a:defRPr sz="4800">
                <a:latin typeface="+mn-lt"/>
                <a:ea typeface="+mn-ea"/>
                <a:cs typeface="+mn-cs"/>
                <a:sym typeface="ヒラギノ角ゴ ProN W6"/>
              </a:defRPr>
            </a:lvl1pPr>
          </a:lstStyle>
          <a:p>
            <a:r>
              <a:rPr sz="2400" dirty="0" err="1">
                <a:latin typeface="MS PGothic" panose="020B0600070205080204" pitchFamily="34" charset="-128"/>
                <a:ea typeface="MS PGothic" panose="020B0600070205080204" pitchFamily="34" charset="-128"/>
              </a:rPr>
              <a:t>共有結合</a:t>
            </a:r>
            <a:r>
              <a:rPr lang="ja-JP" altLang="en-US" sz="2400">
                <a:latin typeface="MS PGothic" panose="020B0600070205080204" pitchFamily="34" charset="-128"/>
                <a:ea typeface="MS PGothic" panose="020B0600070205080204" pitchFamily="34" charset="-128"/>
              </a:rPr>
              <a:t>の分断</a:t>
            </a:r>
            <a:endParaRPr sz="2400" dirty="0">
              <a:latin typeface="MS PGothic" panose="020B0600070205080204" pitchFamily="34" charset="-128"/>
              <a:ea typeface="MS PGothic" panose="020B0600070205080204" pitchFamily="34" charset="-128"/>
            </a:endParaRPr>
          </a:p>
        </p:txBody>
      </p:sp>
      <p:sp>
        <p:nvSpPr>
          <p:cNvPr id="23557" name="円形吹き出し 23556">
            <a:extLst>
              <a:ext uri="{FF2B5EF4-FFF2-40B4-BE49-F238E27FC236}">
                <a16:creationId xmlns:a16="http://schemas.microsoft.com/office/drawing/2014/main" id="{8BF1E11A-2E84-65BC-2B91-75FD25C0F85D}"/>
              </a:ext>
            </a:extLst>
          </p:cNvPr>
          <p:cNvSpPr>
            <a:spLocks noGrp="1" noRot="1" noMove="1" noResize="1" noEditPoints="1" noAdjustHandles="1" noChangeArrowheads="1" noChangeShapeType="1"/>
          </p:cNvSpPr>
          <p:nvPr/>
        </p:nvSpPr>
        <p:spPr>
          <a:xfrm>
            <a:off x="14861051" y="2794404"/>
            <a:ext cx="2335628" cy="2054782"/>
          </a:xfrm>
          <a:prstGeom prst="wedgeEllipseCallout">
            <a:avLst>
              <a:gd name="adj1" fmla="val -42136"/>
              <a:gd name="adj2" fmla="val 4715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559" name="H-O共有結合 (4.77 eV) H20→H･＋OH･">
            <a:extLst>
              <a:ext uri="{FF2B5EF4-FFF2-40B4-BE49-F238E27FC236}">
                <a16:creationId xmlns:a16="http://schemas.microsoft.com/office/drawing/2014/main" id="{0EEC439B-C994-9B3B-65C0-CAF0E3BA3BAF}"/>
              </a:ext>
            </a:extLst>
          </p:cNvPr>
          <p:cNvSpPr txBox="1">
            <a:spLocks noGrp="1" noRot="1" noMove="1" noResize="1" noEditPoints="1" noAdjustHandles="1" noChangeArrowheads="1" noChangeShapeType="1"/>
          </p:cNvSpPr>
          <p:nvPr/>
        </p:nvSpPr>
        <p:spPr>
          <a:xfrm>
            <a:off x="12107020" y="5048632"/>
            <a:ext cx="3015287" cy="8302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lgn="ctr">
              <a:defRPr sz="4300">
                <a:latin typeface="ヒラギノ丸ゴ Pro W4"/>
                <a:ea typeface="ヒラギノ丸ゴ Pro W4"/>
                <a:cs typeface="ヒラギノ丸ゴ Pro W4"/>
                <a:sym typeface="ヒラギノ丸ゴ Pro W4"/>
              </a:defRPr>
            </a:pPr>
            <a:r>
              <a:rPr lang="en-US" sz="2400" dirty="0" err="1">
                <a:latin typeface="MS PGothic" panose="020B0600070205080204" pitchFamily="34" charset="-128"/>
                <a:ea typeface="MS PGothic" panose="020B0600070205080204" pitchFamily="34" charset="-128"/>
              </a:rPr>
              <a:t>水分子の</a:t>
            </a:r>
            <a:r>
              <a:rPr sz="2400" dirty="0" err="1">
                <a:latin typeface="MS PGothic" panose="020B0600070205080204" pitchFamily="34" charset="-128"/>
                <a:ea typeface="MS PGothic" panose="020B0600070205080204" pitchFamily="34" charset="-128"/>
              </a:rPr>
              <a:t>H</a:t>
            </a:r>
            <a:r>
              <a:rPr sz="2400" dirty="0">
                <a:latin typeface="MS PGothic" panose="020B0600070205080204" pitchFamily="34" charset="-128"/>
                <a:ea typeface="MS PGothic" panose="020B0600070205080204" pitchFamily="34" charset="-128"/>
              </a:rPr>
              <a:t>-O</a:t>
            </a:r>
            <a:endParaRPr lang="en-US" sz="2400" dirty="0">
              <a:latin typeface="MS PGothic" panose="020B0600070205080204" pitchFamily="34" charset="-128"/>
              <a:ea typeface="MS PGothic" panose="020B0600070205080204" pitchFamily="34" charset="-128"/>
            </a:endParaRPr>
          </a:p>
          <a:p>
            <a:pPr algn="ctr">
              <a:defRPr sz="4300">
                <a:latin typeface="ヒラギノ丸ゴ Pro W4"/>
                <a:ea typeface="ヒラギノ丸ゴ Pro W4"/>
                <a:cs typeface="ヒラギノ丸ゴ Pro W4"/>
                <a:sym typeface="ヒラギノ丸ゴ Pro W4"/>
              </a:defRPr>
            </a:pPr>
            <a:r>
              <a:rPr lang="ja-JP" altLang="en-US" sz="2400">
                <a:latin typeface="MS PGothic" panose="020B0600070205080204" pitchFamily="34" charset="-128"/>
                <a:ea typeface="MS PGothic" panose="020B0600070205080204" pitchFamily="34" charset="-128"/>
              </a:rPr>
              <a:t>共有結合　</a:t>
            </a:r>
            <a:r>
              <a:rPr lang="en" sz="2400" dirty="0">
                <a:latin typeface="MS PGothic" panose="020B0600070205080204" pitchFamily="34" charset="-128"/>
                <a:ea typeface="MS PGothic" panose="020B0600070205080204" pitchFamily="34" charset="-128"/>
              </a:rPr>
              <a:t>5 eV</a:t>
            </a:r>
            <a:endParaRPr sz="2400" dirty="0">
              <a:latin typeface="MS PGothic" panose="020B0600070205080204" pitchFamily="34" charset="-128"/>
              <a:ea typeface="MS PGothic" panose="020B0600070205080204" pitchFamily="34" charset="-128"/>
            </a:endParaRPr>
          </a:p>
        </p:txBody>
      </p:sp>
      <p:sp>
        <p:nvSpPr>
          <p:cNvPr id="23560" name="矢印">
            <a:extLst>
              <a:ext uri="{FF2B5EF4-FFF2-40B4-BE49-F238E27FC236}">
                <a16:creationId xmlns:a16="http://schemas.microsoft.com/office/drawing/2014/main" id="{18EC48F7-EDB2-E07D-0DBA-F13FA29473EC}"/>
              </a:ext>
            </a:extLst>
          </p:cNvPr>
          <p:cNvSpPr>
            <a:spLocks noGrp="1" noRot="1" noMove="1" noResize="1" noEditPoints="1" noAdjustHandles="1" noChangeArrowheads="1" noChangeShapeType="1"/>
          </p:cNvSpPr>
          <p:nvPr/>
        </p:nvSpPr>
        <p:spPr>
          <a:xfrm rot="10800000">
            <a:off x="11747127" y="4603374"/>
            <a:ext cx="719787" cy="454986"/>
          </a:xfrm>
          <a:prstGeom prst="rightArrow">
            <a:avLst>
              <a:gd name="adj1" fmla="val 51879"/>
              <a:gd name="adj2" fmla="val 77623"/>
            </a:avLst>
          </a:prstGeom>
          <a:solidFill>
            <a:schemeClr val="accent6"/>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pic>
        <p:nvPicPr>
          <p:cNvPr id="23561" name="図 23560" descr="アイコン が含まれている画像&#10;&#10;AI によって生成されたコンテンツは間違っている可能性があります。">
            <a:extLst>
              <a:ext uri="{FF2B5EF4-FFF2-40B4-BE49-F238E27FC236}">
                <a16:creationId xmlns:a16="http://schemas.microsoft.com/office/drawing/2014/main" id="{FE9EC392-0D2A-72C7-9151-4748C2D37F0E}"/>
              </a:ext>
            </a:extLst>
          </p:cNvPr>
          <p:cNvPicPr>
            <a:picLocks noGrp="1" noRot="1" noChangeAspect="1" noMove="1" noResize="1" noEditPoints="1" noAdjustHandles="1" noChangeArrowheads="1" noChangeShapeType="1" noCrop="1"/>
          </p:cNvPicPr>
          <p:nvPr/>
        </p:nvPicPr>
        <p:blipFill>
          <a:blip r:embed="rId24"/>
          <a:stretch>
            <a:fillRect/>
          </a:stretch>
        </p:blipFill>
        <p:spPr>
          <a:xfrm>
            <a:off x="12080739" y="2537326"/>
            <a:ext cx="1811318" cy="1796563"/>
          </a:xfrm>
          <a:prstGeom prst="rect">
            <a:avLst/>
          </a:prstGeom>
        </p:spPr>
      </p:pic>
      <p:sp>
        <p:nvSpPr>
          <p:cNvPr id="23562" name="超音波@1 kW/cm2 *">
            <a:extLst>
              <a:ext uri="{FF2B5EF4-FFF2-40B4-BE49-F238E27FC236}">
                <a16:creationId xmlns:a16="http://schemas.microsoft.com/office/drawing/2014/main" id="{B6371197-7B8F-373A-1C7E-CF0F5A274C92}"/>
              </a:ext>
            </a:extLst>
          </p:cNvPr>
          <p:cNvSpPr txBox="1">
            <a:spLocks noGrp="1" noRot="1" noMove="1" noResize="1" noEditPoints="1" noAdjustHandles="1" noChangeArrowheads="1" noChangeShapeType="1"/>
          </p:cNvSpPr>
          <p:nvPr/>
        </p:nvSpPr>
        <p:spPr>
          <a:xfrm>
            <a:off x="8262184" y="6498941"/>
            <a:ext cx="4084376"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300">
                <a:latin typeface="ヒラギノ丸ゴ Pro W4"/>
                <a:ea typeface="ヒラギノ丸ゴ Pro W4"/>
                <a:cs typeface="ヒラギノ丸ゴ Pro W4"/>
                <a:sym typeface="ヒラギノ丸ゴ Pro W4"/>
              </a:defRPr>
            </a:pPr>
            <a:r>
              <a:rPr lang="en-US" altLang="ja-JP" sz="2400" dirty="0">
                <a:latin typeface="MS PGothic" panose="020B0600070205080204" pitchFamily="34" charset="-128"/>
                <a:ea typeface="MS PGothic" panose="020B0600070205080204" pitchFamily="34" charset="-128"/>
              </a:rPr>
              <a:t>0.01 </a:t>
            </a:r>
            <a:r>
              <a:rPr lang="en" altLang="ja-JP" sz="2400" dirty="0">
                <a:latin typeface="MS PGothic" panose="020B0600070205080204" pitchFamily="34" charset="-128"/>
                <a:ea typeface="MS PGothic" panose="020B0600070205080204" pitchFamily="34" charset="-128"/>
              </a:rPr>
              <a:t>eV </a:t>
            </a:r>
            <a:r>
              <a:rPr lang="ja-JP" altLang="en-US" sz="2400">
                <a:latin typeface="MS PGothic" panose="020B0600070205080204" pitchFamily="34" charset="-128"/>
                <a:ea typeface="MS PGothic" panose="020B0600070205080204" pitchFamily="34" charset="-128"/>
              </a:rPr>
              <a:t>治療用</a:t>
            </a:r>
            <a:r>
              <a:rPr sz="2400" dirty="0" err="1">
                <a:latin typeface="MS PGothic" panose="020B0600070205080204" pitchFamily="34" charset="-128"/>
                <a:ea typeface="MS PGothic" panose="020B0600070205080204" pitchFamily="34" charset="-128"/>
              </a:rPr>
              <a:t>超音波</a:t>
            </a:r>
            <a:r>
              <a:rPr lang="en-US" sz="2400" dirty="0">
                <a:latin typeface="MS PGothic" panose="020B0600070205080204" pitchFamily="34" charset="-128"/>
                <a:ea typeface="MS PGothic" panose="020B0600070205080204" pitchFamily="34" charset="-128"/>
              </a:rPr>
              <a:t> </a:t>
            </a:r>
          </a:p>
          <a:p>
            <a:pPr>
              <a:defRPr sz="4300">
                <a:latin typeface="ヒラギノ丸ゴ Pro W4"/>
                <a:ea typeface="ヒラギノ丸ゴ Pro W4"/>
                <a:cs typeface="ヒラギノ丸ゴ Pro W4"/>
                <a:sym typeface="ヒラギノ丸ゴ Pro W4"/>
              </a:defRPr>
            </a:pPr>
            <a:r>
              <a:rPr lang="ja-JP" altLang="en-US" sz="2400">
                <a:latin typeface="MS PGothic" panose="020B0600070205080204" pitchFamily="34" charset="-128"/>
                <a:ea typeface="MS PGothic" panose="020B0600070205080204" pitchFamily="34" charset="-128"/>
              </a:rPr>
              <a:t>　　　　</a:t>
            </a:r>
            <a:r>
              <a:rPr lang="ja-JP" altLang="en-US" sz="2400" dirty="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 </a:t>
            </a:r>
            <a:r>
              <a:rPr sz="2400" dirty="0">
                <a:latin typeface="MS PGothic" panose="020B0600070205080204" pitchFamily="34" charset="-128"/>
                <a:ea typeface="MS PGothic" panose="020B0600070205080204" pitchFamily="34" charset="-128"/>
              </a:rPr>
              <a:t>1</a:t>
            </a:r>
            <a:r>
              <a:rPr lang="en-US" sz="2400" dirty="0">
                <a:latin typeface="MS PGothic" panose="020B0600070205080204" pitchFamily="34" charset="-128"/>
                <a:ea typeface="MS PGothic" panose="020B0600070205080204" pitchFamily="34" charset="-128"/>
              </a:rPr>
              <a:t>,000</a:t>
            </a:r>
            <a:r>
              <a:rPr sz="2400" dirty="0">
                <a:latin typeface="MS PGothic" panose="020B0600070205080204" pitchFamily="34" charset="-128"/>
                <a:ea typeface="MS PGothic" panose="020B0600070205080204" pitchFamily="34" charset="-128"/>
              </a:rPr>
              <a:t> W/cm</a:t>
            </a:r>
            <a:r>
              <a:rPr sz="2400" baseline="31999" dirty="0">
                <a:latin typeface="MS PGothic" panose="020B0600070205080204" pitchFamily="34" charset="-128"/>
                <a:ea typeface="MS PGothic" panose="020B0600070205080204" pitchFamily="34" charset="-128"/>
              </a:rPr>
              <a:t>2</a:t>
            </a:r>
            <a:r>
              <a:rPr lang="ja-JP" altLang="en-US" sz="2400" baseline="31999">
                <a:latin typeface="MS PGothic" panose="020B0600070205080204" pitchFamily="34" charset="-128"/>
                <a:ea typeface="MS PGothic" panose="020B0600070205080204" pitchFamily="34" charset="-128"/>
              </a:rPr>
              <a:t>　</a:t>
            </a:r>
            <a:endParaRPr lang="en" altLang="ja-JP" sz="2400" dirty="0">
              <a:latin typeface="MS PGothic" panose="020B0600070205080204" pitchFamily="34" charset="-128"/>
              <a:ea typeface="MS PGothic" panose="020B0600070205080204" pitchFamily="34" charset="-128"/>
            </a:endParaRPr>
          </a:p>
        </p:txBody>
      </p:sp>
      <p:sp>
        <p:nvSpPr>
          <p:cNvPr id="23563" name="超音波@100 W/cm2 *">
            <a:extLst>
              <a:ext uri="{FF2B5EF4-FFF2-40B4-BE49-F238E27FC236}">
                <a16:creationId xmlns:a16="http://schemas.microsoft.com/office/drawing/2014/main" id="{E321E62F-2B73-258F-9B79-5BD0D1CC4F56}"/>
              </a:ext>
            </a:extLst>
          </p:cNvPr>
          <p:cNvSpPr txBox="1">
            <a:spLocks noGrp="1" noRot="1" noMove="1" noResize="1" noEditPoints="1" noAdjustHandles="1" noChangeArrowheads="1" noChangeShapeType="1"/>
          </p:cNvSpPr>
          <p:nvPr/>
        </p:nvSpPr>
        <p:spPr>
          <a:xfrm>
            <a:off x="8249906" y="7220762"/>
            <a:ext cx="3580884"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300">
                <a:latin typeface="ヒラギノ丸ゴ Pro W4"/>
                <a:ea typeface="ヒラギノ丸ゴ Pro W4"/>
                <a:cs typeface="ヒラギノ丸ゴ Pro W4"/>
                <a:sym typeface="ヒラギノ丸ゴ Pro W4"/>
              </a:defRPr>
            </a:pPr>
            <a:r>
              <a:rPr lang="en-US" altLang="ja-JP" sz="2400" dirty="0">
                <a:latin typeface="MS PGothic" panose="020B0600070205080204" pitchFamily="34" charset="-128"/>
                <a:ea typeface="MS PGothic" panose="020B0600070205080204" pitchFamily="34" charset="-128"/>
              </a:rPr>
              <a:t>0.001 </a:t>
            </a:r>
            <a:r>
              <a:rPr lang="en" altLang="ja-JP" sz="2400" dirty="0">
                <a:latin typeface="MS PGothic" panose="020B0600070205080204" pitchFamily="34" charset="-128"/>
                <a:ea typeface="MS PGothic" panose="020B0600070205080204" pitchFamily="34" charset="-128"/>
              </a:rPr>
              <a:t>eV </a:t>
            </a:r>
            <a:r>
              <a:rPr lang="ja-JP" altLang="en-US" sz="2400">
                <a:latin typeface="MS PGothic" panose="020B0600070205080204" pitchFamily="34" charset="-128"/>
                <a:ea typeface="MS PGothic" panose="020B0600070205080204" pitchFamily="34" charset="-128"/>
              </a:rPr>
              <a:t>治療用</a:t>
            </a:r>
            <a:r>
              <a:rPr sz="2400" dirty="0" err="1">
                <a:latin typeface="MS PGothic" panose="020B0600070205080204" pitchFamily="34" charset="-128"/>
                <a:ea typeface="MS PGothic" panose="020B0600070205080204" pitchFamily="34" charset="-128"/>
              </a:rPr>
              <a:t>超音波</a:t>
            </a:r>
            <a:r>
              <a:rPr lang="en-US" sz="2400" dirty="0">
                <a:latin typeface="MS PGothic" panose="020B0600070205080204" pitchFamily="34" charset="-128"/>
                <a:ea typeface="MS PGothic" panose="020B0600070205080204" pitchFamily="34" charset="-128"/>
              </a:rPr>
              <a:t> </a:t>
            </a:r>
          </a:p>
          <a:p>
            <a:pPr>
              <a:defRPr sz="4300">
                <a:latin typeface="ヒラギノ丸ゴ Pro W4"/>
                <a:ea typeface="ヒラギノ丸ゴ Pro W4"/>
                <a:cs typeface="ヒラギノ丸ゴ Pro W4"/>
                <a:sym typeface="ヒラギノ丸ゴ Pro W4"/>
              </a:defRPr>
            </a:pPr>
            <a:r>
              <a:rPr lang="ja-JP" altLang="en-US" sz="240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 </a:t>
            </a:r>
            <a:r>
              <a:rPr sz="2400" dirty="0">
                <a:latin typeface="MS PGothic" panose="020B0600070205080204" pitchFamily="34" charset="-128"/>
                <a:ea typeface="MS PGothic" panose="020B0600070205080204" pitchFamily="34" charset="-128"/>
              </a:rPr>
              <a:t>100 W/cm</a:t>
            </a:r>
            <a:r>
              <a:rPr sz="2400" baseline="31999" dirty="0">
                <a:latin typeface="MS PGothic" panose="020B0600070205080204" pitchFamily="34" charset="-128"/>
                <a:ea typeface="MS PGothic" panose="020B0600070205080204" pitchFamily="34" charset="-128"/>
              </a:rPr>
              <a:t>2</a:t>
            </a:r>
            <a:r>
              <a:rPr lang="ja-JP" altLang="en-US" sz="2400" baseline="31999">
                <a:latin typeface="MS PGothic" panose="020B0600070205080204" pitchFamily="34" charset="-128"/>
                <a:ea typeface="MS PGothic" panose="020B0600070205080204" pitchFamily="34" charset="-128"/>
              </a:rPr>
              <a:t>　</a:t>
            </a:r>
            <a:endParaRPr lang="en" altLang="ja-JP" sz="2400" dirty="0">
              <a:latin typeface="MS PGothic" panose="020B0600070205080204" pitchFamily="34" charset="-128"/>
              <a:ea typeface="MS PGothic" panose="020B0600070205080204" pitchFamily="34" charset="-128"/>
            </a:endParaRPr>
          </a:p>
        </p:txBody>
      </p:sp>
      <p:sp>
        <p:nvSpPr>
          <p:cNvPr id="23564" name="円形吹き出し 23563">
            <a:extLst>
              <a:ext uri="{FF2B5EF4-FFF2-40B4-BE49-F238E27FC236}">
                <a16:creationId xmlns:a16="http://schemas.microsoft.com/office/drawing/2014/main" id="{AE77D6DD-8F4A-A80D-8911-EB7EA57062B7}"/>
              </a:ext>
            </a:extLst>
          </p:cNvPr>
          <p:cNvSpPr>
            <a:spLocks noGrp="1" noRot="1" noMove="1" noResize="1" noEditPoints="1" noAdjustHandles="1" noChangeArrowheads="1" noChangeShapeType="1"/>
          </p:cNvSpPr>
          <p:nvPr/>
        </p:nvSpPr>
        <p:spPr>
          <a:xfrm>
            <a:off x="14909305" y="6577083"/>
            <a:ext cx="2527456" cy="2203564"/>
          </a:xfrm>
          <a:prstGeom prst="wedgeEllipseCallout">
            <a:avLst>
              <a:gd name="adj1" fmla="val -61941"/>
              <a:gd name="adj2" fmla="val -20689"/>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23565" name="矢印">
            <a:extLst>
              <a:ext uri="{FF2B5EF4-FFF2-40B4-BE49-F238E27FC236}">
                <a16:creationId xmlns:a16="http://schemas.microsoft.com/office/drawing/2014/main" id="{4B1581F4-317A-713B-0BD8-DA9F4BD712C5}"/>
              </a:ext>
            </a:extLst>
          </p:cNvPr>
          <p:cNvSpPr>
            <a:spLocks noGrp="1" noRot="1" noMove="1" noResize="1" noEditPoints="1" noAdjustHandles="1" noChangeArrowheads="1" noChangeShapeType="1"/>
          </p:cNvSpPr>
          <p:nvPr/>
        </p:nvSpPr>
        <p:spPr>
          <a:xfrm rot="10800000">
            <a:off x="7449139" y="6382063"/>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sp>
        <p:nvSpPr>
          <p:cNvPr id="23566" name="矢印">
            <a:extLst>
              <a:ext uri="{FF2B5EF4-FFF2-40B4-BE49-F238E27FC236}">
                <a16:creationId xmlns:a16="http://schemas.microsoft.com/office/drawing/2014/main" id="{A98343DC-7FBA-BFC8-D2B8-1E020F0E4D99}"/>
              </a:ext>
            </a:extLst>
          </p:cNvPr>
          <p:cNvSpPr>
            <a:spLocks noGrp="1" noRot="1" noMove="1" noResize="1" noEditPoints="1" noAdjustHandles="1" noChangeArrowheads="1" noChangeShapeType="1"/>
          </p:cNvSpPr>
          <p:nvPr/>
        </p:nvSpPr>
        <p:spPr>
          <a:xfrm rot="10800000">
            <a:off x="7449139" y="7068561"/>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pic>
        <p:nvPicPr>
          <p:cNvPr id="23567" name="図 23566">
            <a:extLst>
              <a:ext uri="{FF2B5EF4-FFF2-40B4-BE49-F238E27FC236}">
                <a16:creationId xmlns:a16="http://schemas.microsoft.com/office/drawing/2014/main" id="{7C316F0B-1264-FBBE-E7FA-120084F3E4B6}"/>
              </a:ext>
            </a:extLst>
          </p:cNvPr>
          <p:cNvPicPr>
            <a:picLocks noGrp="1" noRot="1" noChangeAspect="1" noMove="1" noResize="1" noEditPoints="1" noAdjustHandles="1" noChangeArrowheads="1" noChangeShapeType="1" noCrop="1"/>
          </p:cNvPicPr>
          <p:nvPr/>
        </p:nvPicPr>
        <p:blipFill>
          <a:blip r:embed="rId25"/>
          <a:stretch>
            <a:fillRect/>
          </a:stretch>
        </p:blipFill>
        <p:spPr>
          <a:xfrm>
            <a:off x="14958640" y="6719307"/>
            <a:ext cx="2157574" cy="2157574"/>
          </a:xfrm>
          <a:prstGeom prst="rect">
            <a:avLst/>
          </a:prstGeom>
        </p:spPr>
      </p:pic>
      <p:sp>
        <p:nvSpPr>
          <p:cNvPr id="23568" name="テキスト ボックス 23567">
            <a:extLst>
              <a:ext uri="{FF2B5EF4-FFF2-40B4-BE49-F238E27FC236}">
                <a16:creationId xmlns:a16="http://schemas.microsoft.com/office/drawing/2014/main" id="{740FE759-3C97-ACCA-DC1C-B0F01A5E2F28}"/>
              </a:ext>
            </a:extLst>
          </p:cNvPr>
          <p:cNvSpPr txBox="1">
            <a:spLocks noGrp="1" noRot="1" noMove="1" noResize="1" noEditPoints="1" noAdjustHandles="1" noChangeArrowheads="1" noChangeShapeType="1"/>
          </p:cNvSpPr>
          <p:nvPr/>
        </p:nvSpPr>
        <p:spPr>
          <a:xfrm>
            <a:off x="12458965" y="6488474"/>
            <a:ext cx="2402085" cy="461665"/>
          </a:xfrm>
          <a:prstGeom prst="rect">
            <a:avLst/>
          </a:prstGeom>
          <a:noFill/>
        </p:spPr>
        <p:txBody>
          <a:bodyPr wrap="square">
            <a:spAutoFit/>
          </a:bodyPr>
          <a:lstStyle/>
          <a:p>
            <a:r>
              <a:rPr lang="ja-JP" altLang="en-US" sz="2400">
                <a:latin typeface="MS PGothic" panose="020B0600070205080204" pitchFamily="34" charset="-128"/>
                <a:ea typeface="MS PGothic" panose="020B0600070205080204" pitchFamily="34" charset="-128"/>
              </a:rPr>
              <a:t>水温</a:t>
            </a:r>
            <a:r>
              <a:rPr lang="en-US" altLang="ja-JP" sz="2400" dirty="0">
                <a:latin typeface="MS PGothic" panose="020B0600070205080204" pitchFamily="34" charset="-128"/>
                <a:ea typeface="MS PGothic" panose="020B0600070205080204" pitchFamily="34" charset="-128"/>
              </a:rPr>
              <a:t>100℃</a:t>
            </a:r>
            <a:r>
              <a:rPr lang="ja-JP" altLang="en-US" sz="2400">
                <a:latin typeface="MS PGothic" panose="020B0600070205080204" pitchFamily="34" charset="-128"/>
                <a:ea typeface="MS PGothic" panose="020B0600070205080204" pitchFamily="34" charset="-128"/>
              </a:rPr>
              <a:t>上昇</a:t>
            </a:r>
          </a:p>
        </p:txBody>
      </p:sp>
      <p:sp>
        <p:nvSpPr>
          <p:cNvPr id="23569" name="テキスト ボックス 23568">
            <a:extLst>
              <a:ext uri="{FF2B5EF4-FFF2-40B4-BE49-F238E27FC236}">
                <a16:creationId xmlns:a16="http://schemas.microsoft.com/office/drawing/2014/main" id="{FA507B23-105A-C008-9BDF-460938214A17}"/>
              </a:ext>
            </a:extLst>
          </p:cNvPr>
          <p:cNvSpPr txBox="1">
            <a:spLocks noGrp="1" noRot="1" noMove="1" noResize="1" noEditPoints="1" noAdjustHandles="1" noChangeArrowheads="1" noChangeShapeType="1"/>
          </p:cNvSpPr>
          <p:nvPr/>
        </p:nvSpPr>
        <p:spPr>
          <a:xfrm>
            <a:off x="12460861" y="7229027"/>
            <a:ext cx="4045160" cy="461665"/>
          </a:xfrm>
          <a:prstGeom prst="rect">
            <a:avLst/>
          </a:prstGeom>
          <a:noFill/>
        </p:spPr>
        <p:txBody>
          <a:bodyPr wrap="square">
            <a:spAutoFit/>
          </a:bodyPr>
          <a:lstStyle/>
          <a:p>
            <a:r>
              <a:rPr lang="ja-JP" altLang="en-US" sz="2400">
                <a:latin typeface="MS PGothic" panose="020B0600070205080204" pitchFamily="34" charset="-128"/>
                <a:ea typeface="MS PGothic" panose="020B0600070205080204" pitchFamily="34" charset="-128"/>
              </a:rPr>
              <a:t>水温</a:t>
            </a:r>
            <a:r>
              <a:rPr lang="en-US" altLang="ja-JP" sz="2400" dirty="0">
                <a:latin typeface="MS PGothic" panose="020B0600070205080204" pitchFamily="34" charset="-128"/>
                <a:ea typeface="MS PGothic" panose="020B0600070205080204" pitchFamily="34" charset="-128"/>
              </a:rPr>
              <a:t>10℃</a:t>
            </a:r>
            <a:r>
              <a:rPr lang="ja-JP" altLang="en-US" sz="2400">
                <a:latin typeface="MS PGothic" panose="020B0600070205080204" pitchFamily="34" charset="-128"/>
                <a:ea typeface="MS PGothic" panose="020B0600070205080204" pitchFamily="34" charset="-128"/>
              </a:rPr>
              <a:t>上昇</a:t>
            </a:r>
          </a:p>
        </p:txBody>
      </p:sp>
      <p:sp>
        <p:nvSpPr>
          <p:cNvPr id="23570" name="超音波@720 ｍW/cm2 *">
            <a:extLst>
              <a:ext uri="{FF2B5EF4-FFF2-40B4-BE49-F238E27FC236}">
                <a16:creationId xmlns:a16="http://schemas.microsoft.com/office/drawing/2014/main" id="{1BF50FD2-386D-B155-C85A-EC3726813094}"/>
              </a:ext>
            </a:extLst>
          </p:cNvPr>
          <p:cNvSpPr txBox="1">
            <a:spLocks noGrp="1" noRot="1" noMove="1" noResize="1" noEditPoints="1" noAdjustHandles="1" noChangeArrowheads="1" noChangeShapeType="1"/>
          </p:cNvSpPr>
          <p:nvPr/>
        </p:nvSpPr>
        <p:spPr>
          <a:xfrm>
            <a:off x="8262184" y="8666462"/>
            <a:ext cx="4798650" cy="5976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lgn="l">
              <a:defRPr sz="4300">
                <a:latin typeface="ヒラギノ丸ゴ Pro W4"/>
                <a:ea typeface="ヒラギノ丸ゴ Pro W4"/>
                <a:cs typeface="ヒラギノ丸ゴ Pro W4"/>
                <a:sym typeface="ヒラギノ丸ゴ Pro W4"/>
              </a:defRPr>
            </a:pPr>
            <a:r>
              <a:rPr lang="en-US" altLang="ja-JP" sz="2400" dirty="0">
                <a:latin typeface="MS PGothic" panose="020B0600070205080204" pitchFamily="34" charset="-128"/>
                <a:ea typeface="MS PGothic" panose="020B0600070205080204" pitchFamily="34" charset="-128"/>
              </a:rPr>
              <a:t>0.00007 </a:t>
            </a:r>
            <a:r>
              <a:rPr lang="en" altLang="ja-JP" sz="2400" dirty="0">
                <a:latin typeface="MS PGothic" panose="020B0600070205080204" pitchFamily="34" charset="-128"/>
                <a:ea typeface="MS PGothic" panose="020B0600070205080204" pitchFamily="34" charset="-128"/>
              </a:rPr>
              <a:t>eV</a:t>
            </a:r>
            <a:r>
              <a:rPr lang="en-US" altLang="ja-JP" sz="2400" dirty="0">
                <a:latin typeface="MS PGothic" panose="020B0600070205080204" pitchFamily="34" charset="-128"/>
                <a:ea typeface="MS PGothic" panose="020B0600070205080204" pitchFamily="34" charset="-128"/>
              </a:rPr>
              <a:t> </a:t>
            </a:r>
            <a:r>
              <a:rPr lang="ja-JP" altLang="en-US" sz="2400">
                <a:latin typeface="MS PGothic" panose="020B0600070205080204" pitchFamily="34" charset="-128"/>
                <a:ea typeface="MS PGothic" panose="020B0600070205080204" pitchFamily="34" charset="-128"/>
              </a:rPr>
              <a:t>診断用超音波上限　</a:t>
            </a:r>
            <a:endParaRPr lang="en-US" altLang="ja-JP" sz="2400" dirty="0">
              <a:latin typeface="MS PGothic" panose="020B0600070205080204" pitchFamily="34" charset="-128"/>
              <a:ea typeface="MS PGothic" panose="020B0600070205080204" pitchFamily="34" charset="-128"/>
            </a:endParaRPr>
          </a:p>
          <a:p>
            <a:pPr algn="l">
              <a:defRPr sz="4300">
                <a:latin typeface="ヒラギノ丸ゴ Pro W4"/>
                <a:ea typeface="ヒラギノ丸ゴ Pro W4"/>
                <a:cs typeface="ヒラギノ丸ゴ Pro W4"/>
                <a:sym typeface="ヒラギノ丸ゴ Pro W4"/>
              </a:defRPr>
            </a:pPr>
            <a:r>
              <a:rPr lang="ja-JP" altLang="en-US" sz="2400">
                <a:latin typeface="MS PGothic" panose="020B0600070205080204" pitchFamily="34" charset="-128"/>
                <a:ea typeface="MS PGothic" panose="020B0600070205080204" pitchFamily="34" charset="-128"/>
              </a:rPr>
              <a:t>　　　　</a:t>
            </a:r>
            <a:r>
              <a:rPr lang="en-US" altLang="ja-JP" sz="2400" dirty="0">
                <a:latin typeface="MS PGothic" panose="020B0600070205080204" pitchFamily="34" charset="-128"/>
                <a:ea typeface="MS PGothic" panose="020B0600070205080204" pitchFamily="34" charset="-128"/>
              </a:rPr>
              <a:t>  @ 0.72 </a:t>
            </a:r>
            <a:r>
              <a:rPr sz="2400" dirty="0">
                <a:latin typeface="MS PGothic" panose="020B0600070205080204" pitchFamily="34" charset="-128"/>
                <a:ea typeface="MS PGothic" panose="020B0600070205080204" pitchFamily="34" charset="-128"/>
              </a:rPr>
              <a:t>W/cm</a:t>
            </a:r>
            <a:r>
              <a:rPr sz="2400" baseline="31999" dirty="0">
                <a:latin typeface="MS PGothic" panose="020B0600070205080204" pitchFamily="34" charset="-128"/>
                <a:ea typeface="MS PGothic" panose="020B0600070205080204" pitchFamily="34" charset="-128"/>
              </a:rPr>
              <a:t>2</a:t>
            </a:r>
            <a:endParaRPr sz="2400" dirty="0">
              <a:latin typeface="MS PGothic" panose="020B0600070205080204" pitchFamily="34" charset="-128"/>
              <a:ea typeface="MS PGothic" panose="020B0600070205080204" pitchFamily="34" charset="-128"/>
            </a:endParaRPr>
          </a:p>
        </p:txBody>
      </p:sp>
      <p:sp>
        <p:nvSpPr>
          <p:cNvPr id="23571" name="矢印">
            <a:extLst>
              <a:ext uri="{FF2B5EF4-FFF2-40B4-BE49-F238E27FC236}">
                <a16:creationId xmlns:a16="http://schemas.microsoft.com/office/drawing/2014/main" id="{569661D4-2829-CBED-564A-D9E2B9895FD2}"/>
              </a:ext>
            </a:extLst>
          </p:cNvPr>
          <p:cNvSpPr>
            <a:spLocks noGrp="1" noRot="1" noMove="1" noResize="1" noEditPoints="1" noAdjustHandles="1" noChangeArrowheads="1" noChangeShapeType="1"/>
          </p:cNvSpPr>
          <p:nvPr/>
        </p:nvSpPr>
        <p:spPr>
          <a:xfrm rot="10800000">
            <a:off x="7449139" y="8553987"/>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sp>
        <p:nvSpPr>
          <p:cNvPr id="23572" name="*1秒間照射，15cm伝搬で全て吸収">
            <a:extLst>
              <a:ext uri="{FF2B5EF4-FFF2-40B4-BE49-F238E27FC236}">
                <a16:creationId xmlns:a16="http://schemas.microsoft.com/office/drawing/2014/main" id="{1A61EEAC-4A36-CD8A-C1E8-9D75BAC8C221}"/>
              </a:ext>
            </a:extLst>
          </p:cNvPr>
          <p:cNvSpPr txBox="1">
            <a:spLocks noGrp="1" noRot="1" noMove="1" noResize="1" noEditPoints="1" noAdjustHandles="1" noChangeArrowheads="1" noChangeShapeType="1"/>
          </p:cNvSpPr>
          <p:nvPr/>
        </p:nvSpPr>
        <p:spPr>
          <a:xfrm>
            <a:off x="9481648" y="7890138"/>
            <a:ext cx="4974106" cy="4462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094" tIns="38094" rIns="38094" bIns="38094" anchor="ctr">
            <a:spAutoFit/>
          </a:bodyPr>
          <a:lstStyle>
            <a:lvl1pPr algn="l">
              <a:defRPr sz="4300">
                <a:latin typeface="ヒラギノ丸ゴ Pro W4"/>
                <a:ea typeface="ヒラギノ丸ゴ Pro W4"/>
                <a:cs typeface="ヒラギノ丸ゴ Pro W4"/>
                <a:sym typeface="ヒラギノ丸ゴ Pro W4"/>
              </a:defRPr>
            </a:lvl1pPr>
          </a:lstStyle>
          <a:p>
            <a:r>
              <a:rPr lang="ja-JP" altLang="en-US" sz="2400">
                <a:latin typeface="MS PGothic" panose="020B0600070205080204" pitchFamily="34" charset="-128"/>
                <a:ea typeface="MS PGothic" panose="020B0600070205080204" pitchFamily="34" charset="-128"/>
              </a:rPr>
              <a:t>（</a:t>
            </a:r>
            <a:r>
              <a:rPr sz="2400" dirty="0">
                <a:latin typeface="MS PGothic" panose="020B0600070205080204" pitchFamily="34" charset="-128"/>
                <a:ea typeface="MS PGothic" panose="020B0600070205080204" pitchFamily="34" charset="-128"/>
              </a:rPr>
              <a:t>1秒間照射</a:t>
            </a:r>
            <a:r>
              <a:rPr lang="ja-JP" altLang="en-US" sz="2400">
                <a:latin typeface="MS PGothic" panose="020B0600070205080204" pitchFamily="34" charset="-128"/>
                <a:ea typeface="MS PGothic" panose="020B0600070205080204" pitchFamily="34" charset="-128"/>
              </a:rPr>
              <a:t>．</a:t>
            </a:r>
            <a:r>
              <a:rPr sz="2400" dirty="0">
                <a:latin typeface="MS PGothic" panose="020B0600070205080204" pitchFamily="34" charset="-128"/>
                <a:ea typeface="MS PGothic" panose="020B0600070205080204" pitchFamily="34" charset="-128"/>
              </a:rPr>
              <a:t>15cm伝搬</a:t>
            </a:r>
            <a:r>
              <a:rPr lang="ja-JP" altLang="en-US" sz="2400">
                <a:latin typeface="MS PGothic" panose="020B0600070205080204" pitchFamily="34" charset="-128"/>
                <a:ea typeface="MS PGothic" panose="020B0600070205080204" pitchFamily="34" charset="-128"/>
              </a:rPr>
              <a:t>して</a:t>
            </a:r>
            <a:r>
              <a:rPr sz="2400" dirty="0" err="1">
                <a:latin typeface="MS PGothic" panose="020B0600070205080204" pitchFamily="34" charset="-128"/>
                <a:ea typeface="MS PGothic" panose="020B0600070205080204" pitchFamily="34" charset="-128"/>
              </a:rPr>
              <a:t>全て</a:t>
            </a:r>
            <a:r>
              <a:rPr lang="ja-JP" altLang="en-US" sz="2400">
                <a:latin typeface="MS PGothic" panose="020B0600070205080204" pitchFamily="34" charset="-128"/>
                <a:ea typeface="MS PGothic" panose="020B0600070205080204" pitchFamily="34" charset="-128"/>
              </a:rPr>
              <a:t>熱に）</a:t>
            </a:r>
            <a:endParaRPr sz="2400" dirty="0">
              <a:latin typeface="MS PGothic" panose="020B0600070205080204" pitchFamily="34" charset="-128"/>
              <a:ea typeface="MS PGothic" panose="020B0600070205080204" pitchFamily="34" charset="-128"/>
            </a:endParaRPr>
          </a:p>
        </p:txBody>
      </p:sp>
      <p:pic>
        <p:nvPicPr>
          <p:cNvPr id="2" name="P5-1-JSUM_Na">
            <a:hlinkClick r:id="" action="ppaction://media"/>
            <a:extLst>
              <a:ext uri="{FF2B5EF4-FFF2-40B4-BE49-F238E27FC236}">
                <a16:creationId xmlns:a16="http://schemas.microsoft.com/office/drawing/2014/main" id="{FD1E633A-84A4-36A5-93DA-F27FB638ED34}"/>
              </a:ext>
            </a:extLst>
          </p:cNvPr>
          <p:cNvPicPr>
            <a:picLocks noGrp="1" noRot="1" noChangeAspect="1" noMove="1" noResize="1" noEditPoints="1" noAdjustHandles="1" noChangeArrowheads="1" noChangeShapeType="1" noCrop="1"/>
          </p:cNvPicPr>
          <p:nvPr>
            <a:audioFile r:link="rId3"/>
            <p:extLst>
              <p:ext uri="{DAA4B4D4-6D71-4841-9C94-3DE7FCFB9230}">
                <p14:media xmlns:p14="http://schemas.microsoft.com/office/powerpoint/2010/main" r:embed="rId2"/>
              </p:ext>
            </p:extLst>
          </p:nvPr>
        </p:nvPicPr>
        <p:blipFill>
          <a:blip r:embed="rId26"/>
          <a:stretch>
            <a:fillRect/>
          </a:stretch>
        </p:blipFill>
        <p:spPr>
          <a:xfrm>
            <a:off x="-906460" y="3175"/>
            <a:ext cx="812800" cy="812800"/>
          </a:xfrm>
          <a:prstGeom prst="rect">
            <a:avLst/>
          </a:prstGeom>
        </p:spPr>
      </p:pic>
      <p:pic>
        <p:nvPicPr>
          <p:cNvPr id="5" name="P5-2-JSUM_Na">
            <a:hlinkClick r:id="" action="ppaction://media"/>
            <a:extLst>
              <a:ext uri="{FF2B5EF4-FFF2-40B4-BE49-F238E27FC236}">
                <a16:creationId xmlns:a16="http://schemas.microsoft.com/office/drawing/2014/main" id="{4FB2658E-D55E-2DA3-7646-BDE27C5102E1}"/>
              </a:ext>
            </a:extLst>
          </p:cNvPr>
          <p:cNvPicPr>
            <a:picLocks noGrp="1" noRot="1" noChangeAspect="1" noMove="1" noResize="1" noEditPoints="1" noAdjustHandles="1" noChangeArrowheads="1" noChangeShapeType="1" noCrop="1"/>
          </p:cNvPicPr>
          <p:nvPr>
            <a:audioFile r:link="rId5"/>
            <p:extLst>
              <p:ext uri="{DAA4B4D4-6D71-4841-9C94-3DE7FCFB9230}">
                <p14:media xmlns:p14="http://schemas.microsoft.com/office/powerpoint/2010/main" r:embed="rId4"/>
              </p:ext>
            </p:extLst>
          </p:nvPr>
        </p:nvPicPr>
        <p:blipFill>
          <a:blip r:embed="rId26"/>
          <a:stretch>
            <a:fillRect/>
          </a:stretch>
        </p:blipFill>
        <p:spPr>
          <a:xfrm>
            <a:off x="-906460" y="846872"/>
            <a:ext cx="812800" cy="812800"/>
          </a:xfrm>
          <a:prstGeom prst="rect">
            <a:avLst/>
          </a:prstGeom>
        </p:spPr>
      </p:pic>
      <p:pic>
        <p:nvPicPr>
          <p:cNvPr id="6" name="P5-3-JSUM_Na">
            <a:hlinkClick r:id="" action="ppaction://media"/>
            <a:extLst>
              <a:ext uri="{FF2B5EF4-FFF2-40B4-BE49-F238E27FC236}">
                <a16:creationId xmlns:a16="http://schemas.microsoft.com/office/drawing/2014/main" id="{6B6664A6-F200-1896-CA35-13D6295671C3}"/>
              </a:ext>
            </a:extLst>
          </p:cNvPr>
          <p:cNvPicPr>
            <a:picLocks noGrp="1" noRot="1" noChangeAspect="1" noMove="1" noResize="1" noEditPoints="1" noAdjustHandles="1" noChangeArrowheads="1" noChangeShapeType="1" noCrop="1"/>
          </p:cNvPicPr>
          <p:nvPr>
            <a:audioFile r:link="rId7"/>
            <p:extLst>
              <p:ext uri="{DAA4B4D4-6D71-4841-9C94-3DE7FCFB9230}">
                <p14:media xmlns:p14="http://schemas.microsoft.com/office/powerpoint/2010/main" r:embed="rId6"/>
              </p:ext>
            </p:extLst>
          </p:nvPr>
        </p:nvPicPr>
        <p:blipFill>
          <a:blip r:embed="rId26"/>
          <a:stretch>
            <a:fillRect/>
          </a:stretch>
        </p:blipFill>
        <p:spPr>
          <a:xfrm>
            <a:off x="-908230" y="1824454"/>
            <a:ext cx="812800" cy="812800"/>
          </a:xfrm>
          <a:prstGeom prst="rect">
            <a:avLst/>
          </a:prstGeom>
        </p:spPr>
      </p:pic>
      <p:pic>
        <p:nvPicPr>
          <p:cNvPr id="16" name="P5-4-JSUM_Na">
            <a:hlinkClick r:id="" action="ppaction://media"/>
            <a:extLst>
              <a:ext uri="{FF2B5EF4-FFF2-40B4-BE49-F238E27FC236}">
                <a16:creationId xmlns:a16="http://schemas.microsoft.com/office/drawing/2014/main" id="{08AE4822-D9EB-32B7-FA58-B5D9CC7EE431}"/>
              </a:ext>
            </a:extLst>
          </p:cNvPr>
          <p:cNvPicPr>
            <a:picLocks noGrp="1" noRot="1" noChangeAspect="1" noMove="1" noResize="1" noEditPoints="1" noAdjustHandles="1" noChangeArrowheads="1" noChangeShapeType="1" noCrop="1"/>
          </p:cNvPicPr>
          <p:nvPr>
            <a:audioFile r:link="rId9"/>
            <p:extLst>
              <p:ext uri="{DAA4B4D4-6D71-4841-9C94-3DE7FCFB9230}">
                <p14:media xmlns:p14="http://schemas.microsoft.com/office/powerpoint/2010/main" r:embed="rId8"/>
              </p:ext>
            </p:extLst>
          </p:nvPr>
        </p:nvPicPr>
        <p:blipFill>
          <a:blip r:embed="rId26"/>
          <a:stretch>
            <a:fillRect/>
          </a:stretch>
        </p:blipFill>
        <p:spPr>
          <a:xfrm>
            <a:off x="-930916" y="2786453"/>
            <a:ext cx="812800" cy="812800"/>
          </a:xfrm>
          <a:prstGeom prst="rect">
            <a:avLst/>
          </a:prstGeom>
        </p:spPr>
      </p:pic>
      <p:pic>
        <p:nvPicPr>
          <p:cNvPr id="17" name="P5-5-JSUM_Na">
            <a:hlinkClick r:id="" action="ppaction://media"/>
            <a:extLst>
              <a:ext uri="{FF2B5EF4-FFF2-40B4-BE49-F238E27FC236}">
                <a16:creationId xmlns:a16="http://schemas.microsoft.com/office/drawing/2014/main" id="{C80AE73F-A558-9A1F-EC86-9D0CAB7D8B7D}"/>
              </a:ext>
            </a:extLst>
          </p:cNvPr>
          <p:cNvPicPr>
            <a:picLocks noGrp="1" noRot="1" noChangeAspect="1" noMove="1" noResize="1" noEditPoints="1" noAdjustHandles="1" noChangeArrowheads="1" noChangeShapeType="1" noCrop="1"/>
          </p:cNvPicPr>
          <p:nvPr>
            <a:audioFile r:link="rId11"/>
            <p:extLst>
              <p:ext uri="{DAA4B4D4-6D71-4841-9C94-3DE7FCFB9230}">
                <p14:media xmlns:p14="http://schemas.microsoft.com/office/powerpoint/2010/main" r:embed="rId10"/>
              </p:ext>
            </p:extLst>
          </p:nvPr>
        </p:nvPicPr>
        <p:blipFill>
          <a:blip r:embed="rId26"/>
          <a:stretch>
            <a:fillRect/>
          </a:stretch>
        </p:blipFill>
        <p:spPr>
          <a:xfrm>
            <a:off x="-1024486" y="3808346"/>
            <a:ext cx="812800" cy="812800"/>
          </a:xfrm>
          <a:prstGeom prst="rect">
            <a:avLst/>
          </a:prstGeom>
        </p:spPr>
      </p:pic>
      <p:pic>
        <p:nvPicPr>
          <p:cNvPr id="18" name="P5-6-JSUM_Na">
            <a:hlinkClick r:id="" action="ppaction://media"/>
            <a:extLst>
              <a:ext uri="{FF2B5EF4-FFF2-40B4-BE49-F238E27FC236}">
                <a16:creationId xmlns:a16="http://schemas.microsoft.com/office/drawing/2014/main" id="{2D7C66D3-55A5-D292-6C7E-BC62CB4316DB}"/>
              </a:ext>
            </a:extLst>
          </p:cNvPr>
          <p:cNvPicPr>
            <a:picLocks noGrp="1" noRot="1" noChangeAspect="1" noMove="1" noResize="1" noEditPoints="1" noAdjustHandles="1" noChangeArrowheads="1" noChangeShapeType="1" noCrop="1"/>
          </p:cNvPicPr>
          <p:nvPr>
            <a:audioFile r:link="rId13"/>
            <p:extLst>
              <p:ext uri="{DAA4B4D4-6D71-4841-9C94-3DE7FCFB9230}">
                <p14:media xmlns:p14="http://schemas.microsoft.com/office/powerpoint/2010/main" r:embed="rId12"/>
              </p:ext>
            </p:extLst>
          </p:nvPr>
        </p:nvPicPr>
        <p:blipFill>
          <a:blip r:embed="rId26"/>
          <a:stretch>
            <a:fillRect/>
          </a:stretch>
        </p:blipFill>
        <p:spPr>
          <a:xfrm>
            <a:off x="-879070" y="4870637"/>
            <a:ext cx="812800" cy="812800"/>
          </a:xfrm>
          <a:prstGeom prst="rect">
            <a:avLst/>
          </a:prstGeom>
        </p:spPr>
      </p:pic>
      <p:pic>
        <p:nvPicPr>
          <p:cNvPr id="19" name="P5-7-JSUM_Na">
            <a:hlinkClick r:id="" action="ppaction://media"/>
            <a:extLst>
              <a:ext uri="{FF2B5EF4-FFF2-40B4-BE49-F238E27FC236}">
                <a16:creationId xmlns:a16="http://schemas.microsoft.com/office/drawing/2014/main" id="{1856ACB6-C8A4-ABD4-87FE-0C19209EC698}"/>
              </a:ext>
            </a:extLst>
          </p:cNvPr>
          <p:cNvPicPr>
            <a:picLocks noGrp="1" noRot="1" noChangeAspect="1" noMove="1" noResize="1" noEditPoints="1" noAdjustHandles="1" noChangeArrowheads="1" noChangeShapeType="1" noCrop="1"/>
          </p:cNvPicPr>
          <p:nvPr>
            <a:audioFile r:link="rId15"/>
            <p:extLst>
              <p:ext uri="{DAA4B4D4-6D71-4841-9C94-3DE7FCFB9230}">
                <p14:media xmlns:p14="http://schemas.microsoft.com/office/powerpoint/2010/main" r:embed="rId14"/>
              </p:ext>
            </p:extLst>
          </p:nvPr>
        </p:nvPicPr>
        <p:blipFill>
          <a:blip r:embed="rId26"/>
          <a:stretch>
            <a:fillRect/>
          </a:stretch>
        </p:blipFill>
        <p:spPr>
          <a:xfrm>
            <a:off x="-1119811" y="5745736"/>
            <a:ext cx="812800" cy="812800"/>
          </a:xfrm>
          <a:prstGeom prst="rect">
            <a:avLst/>
          </a:prstGeom>
        </p:spPr>
      </p:pic>
      <p:pic>
        <p:nvPicPr>
          <p:cNvPr id="20" name="P5-8-JSUM_Na">
            <a:hlinkClick r:id="" action="ppaction://media"/>
            <a:extLst>
              <a:ext uri="{FF2B5EF4-FFF2-40B4-BE49-F238E27FC236}">
                <a16:creationId xmlns:a16="http://schemas.microsoft.com/office/drawing/2014/main" id="{0D75DBDD-9FE2-8297-5B23-9C5DD6CEDB30}"/>
              </a:ext>
            </a:extLst>
          </p:cNvPr>
          <p:cNvPicPr>
            <a:picLocks noGrp="1" noRot="1" noChangeAspect="1" noMove="1" noResize="1" noEditPoints="1" noAdjustHandles="1" noChangeArrowheads="1" noChangeShapeType="1" noCrop="1"/>
          </p:cNvPicPr>
          <p:nvPr>
            <a:audioFile r:link="rId17"/>
            <p:extLst>
              <p:ext uri="{DAA4B4D4-6D71-4841-9C94-3DE7FCFB9230}">
                <p14:media xmlns:p14="http://schemas.microsoft.com/office/powerpoint/2010/main" r:embed="rId16"/>
              </p:ext>
            </p:extLst>
          </p:nvPr>
        </p:nvPicPr>
        <p:blipFill>
          <a:blip r:embed="rId26"/>
          <a:stretch>
            <a:fillRect/>
          </a:stretch>
        </p:blipFill>
        <p:spPr>
          <a:xfrm>
            <a:off x="-1051232" y="6866839"/>
            <a:ext cx="812800" cy="812800"/>
          </a:xfrm>
          <a:prstGeom prst="rect">
            <a:avLst/>
          </a:prstGeom>
        </p:spPr>
      </p:pic>
      <p:pic>
        <p:nvPicPr>
          <p:cNvPr id="22" name="図 21" descr="ロゴ&#10;&#10;AI によって生成されたコンテンツは間違っている可能性があります。">
            <a:extLst>
              <a:ext uri="{FF2B5EF4-FFF2-40B4-BE49-F238E27FC236}">
                <a16:creationId xmlns:a16="http://schemas.microsoft.com/office/drawing/2014/main" id="{C91BB704-DA5F-2591-B051-FCDE14D6B2DE}"/>
              </a:ext>
            </a:extLst>
          </p:cNvPr>
          <p:cNvPicPr>
            <a:picLocks noGrp="1" noRot="1" noChangeAspect="1" noMove="1" noResize="1" noEditPoints="1" noAdjustHandles="1" noChangeArrowheads="1" noChangeShapeType="1" noCrop="1"/>
          </p:cNvPicPr>
          <p:nvPr/>
        </p:nvPicPr>
        <p:blipFill>
          <a:blip r:embed="rId27"/>
          <a:stretch>
            <a:fillRect/>
          </a:stretch>
        </p:blipFill>
        <p:spPr>
          <a:xfrm>
            <a:off x="15137966" y="2966220"/>
            <a:ext cx="1891088" cy="1684251"/>
          </a:xfrm>
          <a:prstGeom prst="rect">
            <a:avLst/>
          </a:prstGeom>
        </p:spPr>
      </p:pic>
      <p:grpSp>
        <p:nvGrpSpPr>
          <p:cNvPr id="23" name="グループ化 22">
            <a:extLst>
              <a:ext uri="{FF2B5EF4-FFF2-40B4-BE49-F238E27FC236}">
                <a16:creationId xmlns:a16="http://schemas.microsoft.com/office/drawing/2014/main" id="{05264F24-2D9F-AF3F-4CA7-2AE57938839D}"/>
              </a:ext>
            </a:extLst>
          </p:cNvPr>
          <p:cNvGrpSpPr>
            <a:grpSpLocks noGrp="1" noUngrp="1" noRot="1" noMove="1" noResize="1"/>
          </p:cNvGrpSpPr>
          <p:nvPr/>
        </p:nvGrpSpPr>
        <p:grpSpPr>
          <a:xfrm>
            <a:off x="2010602" y="813871"/>
            <a:ext cx="1089934" cy="8800426"/>
            <a:chOff x="1990256" y="813871"/>
            <a:chExt cx="1089934" cy="8800426"/>
          </a:xfrm>
        </p:grpSpPr>
        <p:sp>
          <p:nvSpPr>
            <p:cNvPr id="24" name="10-5">
              <a:extLst>
                <a:ext uri="{FF2B5EF4-FFF2-40B4-BE49-F238E27FC236}">
                  <a16:creationId xmlns:a16="http://schemas.microsoft.com/office/drawing/2014/main" id="{06BF1A5E-04CD-831D-33C2-33EA4AEA334A}"/>
                </a:ext>
              </a:extLst>
            </p:cNvPr>
            <p:cNvSpPr txBox="1">
              <a:spLocks noGrp="1" noRot="1" noMove="1" noResize="1" noEditPoints="1" noAdjustHandles="1" noChangeArrowheads="1" noChangeShapeType="1"/>
            </p:cNvSpPr>
            <p:nvPr/>
          </p:nvSpPr>
          <p:spPr>
            <a:xfrm>
              <a:off x="1990256" y="8410889"/>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-5</a:t>
              </a:r>
            </a:p>
          </p:txBody>
        </p:sp>
        <p:sp>
          <p:nvSpPr>
            <p:cNvPr id="25" name="10-4">
              <a:extLst>
                <a:ext uri="{FF2B5EF4-FFF2-40B4-BE49-F238E27FC236}">
                  <a16:creationId xmlns:a16="http://schemas.microsoft.com/office/drawing/2014/main" id="{95503554-3946-4081-7095-51433AFA248C}"/>
                </a:ext>
              </a:extLst>
            </p:cNvPr>
            <p:cNvSpPr txBox="1">
              <a:spLocks noGrp="1" noRot="1" noMove="1" noResize="1" noEditPoints="1" noAdjustHandles="1" noChangeArrowheads="1" noChangeShapeType="1"/>
            </p:cNvSpPr>
            <p:nvPr/>
          </p:nvSpPr>
          <p:spPr>
            <a:xfrm>
              <a:off x="1990256" y="7720251"/>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a:t>10</a:t>
              </a:r>
              <a:r>
                <a:rPr sz="3600" baseline="31999"/>
                <a:t>-4</a:t>
              </a:r>
            </a:p>
          </p:txBody>
        </p:sp>
        <p:sp>
          <p:nvSpPr>
            <p:cNvPr id="26" name="10-3">
              <a:extLst>
                <a:ext uri="{FF2B5EF4-FFF2-40B4-BE49-F238E27FC236}">
                  <a16:creationId xmlns:a16="http://schemas.microsoft.com/office/drawing/2014/main" id="{B07818B6-4995-94B2-369B-AA549532845B}"/>
                </a:ext>
              </a:extLst>
            </p:cNvPr>
            <p:cNvSpPr txBox="1">
              <a:spLocks noGrp="1" noRot="1" noMove="1" noResize="1" noEditPoints="1" noAdjustHandles="1" noChangeArrowheads="1" noChangeShapeType="1"/>
            </p:cNvSpPr>
            <p:nvPr/>
          </p:nvSpPr>
          <p:spPr>
            <a:xfrm>
              <a:off x="1990256" y="7029613"/>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-3</a:t>
              </a:r>
            </a:p>
          </p:txBody>
        </p:sp>
        <p:sp>
          <p:nvSpPr>
            <p:cNvPr id="27" name="10-2">
              <a:extLst>
                <a:ext uri="{FF2B5EF4-FFF2-40B4-BE49-F238E27FC236}">
                  <a16:creationId xmlns:a16="http://schemas.microsoft.com/office/drawing/2014/main" id="{73344F03-66B2-235E-1CF0-BC59F37DF45D}"/>
                </a:ext>
              </a:extLst>
            </p:cNvPr>
            <p:cNvSpPr txBox="1">
              <a:spLocks noGrp="1" noRot="1" noMove="1" noResize="1" noEditPoints="1" noAdjustHandles="1" noChangeArrowheads="1" noChangeShapeType="1"/>
            </p:cNvSpPr>
            <p:nvPr/>
          </p:nvSpPr>
          <p:spPr>
            <a:xfrm>
              <a:off x="1990256" y="6338975"/>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-2</a:t>
              </a:r>
            </a:p>
          </p:txBody>
        </p:sp>
        <p:sp>
          <p:nvSpPr>
            <p:cNvPr id="28" name="10-1">
              <a:extLst>
                <a:ext uri="{FF2B5EF4-FFF2-40B4-BE49-F238E27FC236}">
                  <a16:creationId xmlns:a16="http://schemas.microsoft.com/office/drawing/2014/main" id="{C227F492-EDE7-4F1F-E79A-50AC4500545A}"/>
                </a:ext>
              </a:extLst>
            </p:cNvPr>
            <p:cNvSpPr txBox="1">
              <a:spLocks noGrp="1" noRot="1" noMove="1" noResize="1" noEditPoints="1" noAdjustHandles="1" noChangeArrowheads="1" noChangeShapeType="1"/>
            </p:cNvSpPr>
            <p:nvPr/>
          </p:nvSpPr>
          <p:spPr>
            <a:xfrm>
              <a:off x="1990256" y="5648337"/>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-1</a:t>
              </a:r>
            </a:p>
          </p:txBody>
        </p:sp>
        <p:sp>
          <p:nvSpPr>
            <p:cNvPr id="34" name="100">
              <a:extLst>
                <a:ext uri="{FF2B5EF4-FFF2-40B4-BE49-F238E27FC236}">
                  <a16:creationId xmlns:a16="http://schemas.microsoft.com/office/drawing/2014/main" id="{9EBEA7C1-1364-25C3-DDA0-E9DA5217E529}"/>
                </a:ext>
              </a:extLst>
            </p:cNvPr>
            <p:cNvSpPr txBox="1">
              <a:spLocks noGrp="1" noRot="1" noMove="1" noResize="1" noEditPoints="1" noAdjustHandles="1" noChangeArrowheads="1" noChangeShapeType="1"/>
            </p:cNvSpPr>
            <p:nvPr/>
          </p:nvSpPr>
          <p:spPr>
            <a:xfrm>
              <a:off x="1990256" y="4957699"/>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0</a:t>
              </a:r>
            </a:p>
          </p:txBody>
        </p:sp>
        <p:sp>
          <p:nvSpPr>
            <p:cNvPr id="35" name="101">
              <a:extLst>
                <a:ext uri="{FF2B5EF4-FFF2-40B4-BE49-F238E27FC236}">
                  <a16:creationId xmlns:a16="http://schemas.microsoft.com/office/drawing/2014/main" id="{21850934-9BCC-3FA5-2E67-863297D842FA}"/>
                </a:ext>
              </a:extLst>
            </p:cNvPr>
            <p:cNvSpPr txBox="1">
              <a:spLocks noGrp="1" noRot="1" noMove="1" noResize="1" noEditPoints="1" noAdjustHandles="1" noChangeArrowheads="1" noChangeShapeType="1"/>
            </p:cNvSpPr>
            <p:nvPr/>
          </p:nvSpPr>
          <p:spPr>
            <a:xfrm>
              <a:off x="1990256" y="4267061"/>
              <a:ext cx="963128"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1</a:t>
              </a:r>
            </a:p>
          </p:txBody>
        </p:sp>
        <p:sp>
          <p:nvSpPr>
            <p:cNvPr id="36" name="102">
              <a:extLst>
                <a:ext uri="{FF2B5EF4-FFF2-40B4-BE49-F238E27FC236}">
                  <a16:creationId xmlns:a16="http://schemas.microsoft.com/office/drawing/2014/main" id="{905058ED-B5F0-1072-5CB7-20470636366F}"/>
                </a:ext>
              </a:extLst>
            </p:cNvPr>
            <p:cNvSpPr txBox="1">
              <a:spLocks noGrp="1" noRot="1" noMove="1" noResize="1" noEditPoints="1" noAdjustHandles="1" noChangeArrowheads="1" noChangeShapeType="1"/>
            </p:cNvSpPr>
            <p:nvPr/>
          </p:nvSpPr>
          <p:spPr>
            <a:xfrm>
              <a:off x="1990256" y="3576423"/>
              <a:ext cx="963128"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2</a:t>
              </a:r>
            </a:p>
          </p:txBody>
        </p:sp>
        <p:sp>
          <p:nvSpPr>
            <p:cNvPr id="37" name="103">
              <a:extLst>
                <a:ext uri="{FF2B5EF4-FFF2-40B4-BE49-F238E27FC236}">
                  <a16:creationId xmlns:a16="http://schemas.microsoft.com/office/drawing/2014/main" id="{8E56F8BA-E50B-AF1A-77A0-E0B4E15AA5B6}"/>
                </a:ext>
              </a:extLst>
            </p:cNvPr>
            <p:cNvSpPr txBox="1">
              <a:spLocks noGrp="1" noRot="1" noMove="1" noResize="1" noEditPoints="1" noAdjustHandles="1" noChangeArrowheads="1" noChangeShapeType="1"/>
            </p:cNvSpPr>
            <p:nvPr/>
          </p:nvSpPr>
          <p:spPr>
            <a:xfrm>
              <a:off x="1990256" y="2885785"/>
              <a:ext cx="963128"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3</a:t>
              </a:r>
            </a:p>
          </p:txBody>
        </p:sp>
        <p:sp>
          <p:nvSpPr>
            <p:cNvPr id="41" name="10-6">
              <a:extLst>
                <a:ext uri="{FF2B5EF4-FFF2-40B4-BE49-F238E27FC236}">
                  <a16:creationId xmlns:a16="http://schemas.microsoft.com/office/drawing/2014/main" id="{D2045917-4528-B23B-AB1A-2EE967FB3E02}"/>
                </a:ext>
              </a:extLst>
            </p:cNvPr>
            <p:cNvSpPr txBox="1">
              <a:spLocks noGrp="1" noRot="1" noMove="1" noResize="1" noEditPoints="1" noAdjustHandles="1" noChangeArrowheads="1" noChangeShapeType="1"/>
            </p:cNvSpPr>
            <p:nvPr/>
          </p:nvSpPr>
          <p:spPr>
            <a:xfrm>
              <a:off x="1990256" y="9101532"/>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-6</a:t>
              </a:r>
            </a:p>
          </p:txBody>
        </p:sp>
        <p:sp>
          <p:nvSpPr>
            <p:cNvPr id="45" name="101">
              <a:extLst>
                <a:ext uri="{FF2B5EF4-FFF2-40B4-BE49-F238E27FC236}">
                  <a16:creationId xmlns:a16="http://schemas.microsoft.com/office/drawing/2014/main" id="{EDF16729-04E1-DAD3-7E72-B4152563D193}"/>
                </a:ext>
              </a:extLst>
            </p:cNvPr>
            <p:cNvSpPr txBox="1">
              <a:spLocks noGrp="1" noRot="1" noMove="1" noResize="1" noEditPoints="1" noAdjustHandles="1" noChangeArrowheads="1" noChangeShapeType="1"/>
            </p:cNvSpPr>
            <p:nvPr/>
          </p:nvSpPr>
          <p:spPr>
            <a:xfrm>
              <a:off x="1990256" y="2195147"/>
              <a:ext cx="963128"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lang="en-US" sz="3600" baseline="31999" dirty="0"/>
                <a:t>4</a:t>
              </a:r>
              <a:endParaRPr sz="3600" baseline="31999" dirty="0"/>
            </a:p>
          </p:txBody>
        </p:sp>
        <p:sp>
          <p:nvSpPr>
            <p:cNvPr id="46" name="102">
              <a:extLst>
                <a:ext uri="{FF2B5EF4-FFF2-40B4-BE49-F238E27FC236}">
                  <a16:creationId xmlns:a16="http://schemas.microsoft.com/office/drawing/2014/main" id="{D7D570F0-7579-7036-148E-8A3EF25950C1}"/>
                </a:ext>
              </a:extLst>
            </p:cNvPr>
            <p:cNvSpPr txBox="1">
              <a:spLocks noGrp="1" noRot="1" noMove="1" noResize="1" noEditPoints="1" noAdjustHandles="1" noChangeArrowheads="1" noChangeShapeType="1"/>
            </p:cNvSpPr>
            <p:nvPr/>
          </p:nvSpPr>
          <p:spPr>
            <a:xfrm>
              <a:off x="1990256" y="1504509"/>
              <a:ext cx="963128"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lang="en-US" sz="3600" baseline="31999" dirty="0"/>
                <a:t>5</a:t>
              </a:r>
              <a:endParaRPr sz="3600" baseline="31999" dirty="0"/>
            </a:p>
          </p:txBody>
        </p:sp>
        <p:sp>
          <p:nvSpPr>
            <p:cNvPr id="48" name="103">
              <a:extLst>
                <a:ext uri="{FF2B5EF4-FFF2-40B4-BE49-F238E27FC236}">
                  <a16:creationId xmlns:a16="http://schemas.microsoft.com/office/drawing/2014/main" id="{219C9287-25A1-39C2-FD24-90C5193D5C7E}"/>
                </a:ext>
              </a:extLst>
            </p:cNvPr>
            <p:cNvSpPr txBox="1">
              <a:spLocks noGrp="1" noRot="1" noMove="1" noResize="1" noEditPoints="1" noAdjustHandles="1" noChangeArrowheads="1" noChangeShapeType="1"/>
            </p:cNvSpPr>
            <p:nvPr/>
          </p:nvSpPr>
          <p:spPr>
            <a:xfrm>
              <a:off x="1990256" y="813871"/>
              <a:ext cx="726853"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lgn="r">
                <a:defRPr sz="4800">
                  <a:latin typeface="+mn-lt"/>
                  <a:ea typeface="+mn-ea"/>
                  <a:cs typeface="+mn-cs"/>
                  <a:sym typeface="ヒラギノ角ゴ ProN W6"/>
                </a:defRPr>
              </a:pPr>
              <a:r>
                <a:rPr lang="en-US" altLang="ja-JP" sz="3600" dirty="0"/>
                <a:t>10</a:t>
              </a:r>
              <a:r>
                <a:rPr lang="en-US" altLang="ja-JP" sz="3600" baseline="31999" dirty="0"/>
                <a:t>6</a:t>
              </a:r>
              <a:endParaRPr lang="ja-JP" altLang="en-US" sz="3600" baseline="31999" dirty="0"/>
            </a:p>
          </p:txBody>
        </p:sp>
      </p:grpSp>
    </p:spTree>
    <p:custDataLst>
      <p:tags r:id="rId1"/>
    </p:custDataLst>
    <p:extLst>
      <p:ext uri="{BB962C8B-B14F-4D97-AF65-F5344CB8AC3E}">
        <p14:creationId xmlns:p14="http://schemas.microsoft.com/office/powerpoint/2010/main" val="2023899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29329" fill="hold"/>
                                        <p:tgtEl>
                                          <p:spTgt spid="2"/>
                                        </p:tgtEl>
                                      </p:cBhvr>
                                    </p:cmd>
                                  </p:childTnLst>
                                </p:cTn>
                              </p:par>
                            </p:childTnLst>
                          </p:cTn>
                        </p:par>
                        <p:par>
                          <p:cTn id="7" fill="hold">
                            <p:stCondLst>
                              <p:cond delay="30329"/>
                            </p:stCondLst>
                            <p:childTnLst>
                              <p:par>
                                <p:cTn id="8" presetID="1" presetClass="entr" presetSubtype="0" fill="hold" nodeType="afterEffect">
                                  <p:stCondLst>
                                    <p:cond delay="0"/>
                                  </p:stCondLst>
                                  <p:childTnLst>
                                    <p:set>
                                      <p:cBhvr>
                                        <p:cTn id="9" dur="1" fill="hold">
                                          <p:stCondLst>
                                            <p:cond delay="0"/>
                                          </p:stCondLst>
                                        </p:cTn>
                                        <p:tgtEl>
                                          <p:spTgt spid="32"/>
                                        </p:tgtEl>
                                        <p:attrNameLst>
                                          <p:attrName>style.visibility</p:attrName>
                                        </p:attrNameLst>
                                      </p:cBhvr>
                                      <p:to>
                                        <p:strVal val="visible"/>
                                      </p:to>
                                    </p:set>
                                  </p:childTnLst>
                                </p:cTn>
                              </p:par>
                              <p:par>
                                <p:cTn id="10" presetID="1" presetClass="mediacall" presetSubtype="0" fill="hold" nodeType="withEffect">
                                  <p:stCondLst>
                                    <p:cond delay="0"/>
                                  </p:stCondLst>
                                  <p:childTnLst>
                                    <p:cmd type="call" cmd="playFrom(0.0)">
                                      <p:cBhvr>
                                        <p:cTn id="11" dur="28495" fill="hold"/>
                                        <p:tgtEl>
                                          <p:spTgt spid="5"/>
                                        </p:tgtEl>
                                      </p:cBhvr>
                                    </p:cmd>
                                  </p:childTnLst>
                                </p:cTn>
                              </p:par>
                            </p:childTnLst>
                          </p:cTn>
                        </p:par>
                        <p:par>
                          <p:cTn id="12" fill="hold">
                            <p:stCondLst>
                              <p:cond delay="58824"/>
                            </p:stCondLst>
                            <p:childTnLst>
                              <p:par>
                                <p:cTn id="13" presetID="1"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par>
                                <p:cTn id="27" presetID="1" presetClass="mediacall" presetSubtype="0" fill="hold" nodeType="withEffect">
                                  <p:stCondLst>
                                    <p:cond delay="500"/>
                                  </p:stCondLst>
                                  <p:childTnLst>
                                    <p:cmd type="call" cmd="playFrom(0.0)">
                                      <p:cBhvr>
                                        <p:cTn id="28" dur="39005" fill="hold"/>
                                        <p:tgtEl>
                                          <p:spTgt spid="6"/>
                                        </p:tgtEl>
                                      </p:cBhvr>
                                    </p:cmd>
                                  </p:childTnLst>
                                </p:cTn>
                              </p:par>
                            </p:childTnLst>
                          </p:cTn>
                        </p:par>
                        <p:par>
                          <p:cTn id="29" fill="hold">
                            <p:stCondLst>
                              <p:cond delay="98329"/>
                            </p:stCondLst>
                            <p:childTnLst>
                              <p:par>
                                <p:cTn id="30" presetID="1"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childTnLst>
                                </p:cTn>
                              </p:par>
                              <p:par>
                                <p:cTn id="32" presetID="1" presetClass="mediacall" presetSubtype="0" fill="hold" nodeType="withEffect">
                                  <p:stCondLst>
                                    <p:cond delay="500"/>
                                  </p:stCondLst>
                                  <p:childTnLst>
                                    <p:cmd type="call" cmd="playFrom(0.0)">
                                      <p:cBhvr>
                                        <p:cTn id="33" dur="10043" fill="hold"/>
                                        <p:tgtEl>
                                          <p:spTgt spid="16"/>
                                        </p:tgtEl>
                                      </p:cBhvr>
                                    </p:cmd>
                                  </p:childTnLst>
                                </p:cTn>
                              </p:par>
                            </p:childTnLst>
                          </p:cTn>
                        </p:par>
                        <p:par>
                          <p:cTn id="34" fill="hold">
                            <p:stCondLst>
                              <p:cond delay="108872"/>
                            </p:stCondLst>
                            <p:childTnLst>
                              <p:par>
                                <p:cTn id="35" presetID="1" presetClass="entr" presetSubtype="0" fill="hold" grpId="0" nodeType="afterEffect">
                                  <p:stCondLst>
                                    <p:cond delay="0"/>
                                  </p:stCondLst>
                                  <p:childTnLst>
                                    <p:set>
                                      <p:cBhvr>
                                        <p:cTn id="36" dur="1" fill="hold">
                                          <p:stCondLst>
                                            <p:cond delay="0"/>
                                          </p:stCondLst>
                                        </p:cTn>
                                        <p:tgtEl>
                                          <p:spTgt spid="2355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55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560"/>
                                        </p:tgtEl>
                                        <p:attrNameLst>
                                          <p:attrName>style.visibility</p:attrName>
                                        </p:attrNameLst>
                                      </p:cBhvr>
                                      <p:to>
                                        <p:strVal val="visible"/>
                                      </p:to>
                                    </p:set>
                                  </p:childTnLst>
                                </p:cTn>
                              </p:par>
                            </p:childTnLst>
                          </p:cTn>
                        </p:par>
                        <p:par>
                          <p:cTn id="41" fill="hold">
                            <p:stCondLst>
                              <p:cond delay="108872"/>
                            </p:stCondLst>
                            <p:childTnLst>
                              <p:par>
                                <p:cTn id="42" presetID="1" presetClass="entr" presetSubtype="0" fill="hold" grpId="0" nodeType="afterEffect">
                                  <p:stCondLst>
                                    <p:cond delay="10000"/>
                                  </p:stCondLst>
                                  <p:childTnLst>
                                    <p:set>
                                      <p:cBhvr>
                                        <p:cTn id="43" dur="1" fill="hold">
                                          <p:stCondLst>
                                            <p:cond delay="0"/>
                                          </p:stCondLst>
                                        </p:cTn>
                                        <p:tgtEl>
                                          <p:spTgt spid="61"/>
                                        </p:tgtEl>
                                        <p:attrNameLst>
                                          <p:attrName>style.visibility</p:attrName>
                                        </p:attrNameLst>
                                      </p:cBhvr>
                                      <p:to>
                                        <p:strVal val="visible"/>
                                      </p:to>
                                    </p:set>
                                  </p:childTnLst>
                                </p:cTn>
                              </p:par>
                              <p:par>
                                <p:cTn id="44" presetID="1" presetClass="entr" presetSubtype="0" fill="hold" nodeType="withEffect">
                                  <p:stCondLst>
                                    <p:cond delay="10000"/>
                                  </p:stCondLst>
                                  <p:childTnLst>
                                    <p:set>
                                      <p:cBhvr>
                                        <p:cTn id="45" dur="1" fill="hold">
                                          <p:stCondLst>
                                            <p:cond delay="0"/>
                                          </p:stCondLst>
                                        </p:cTn>
                                        <p:tgtEl>
                                          <p:spTgt spid="23561"/>
                                        </p:tgtEl>
                                        <p:attrNameLst>
                                          <p:attrName>style.visibility</p:attrName>
                                        </p:attrNameLst>
                                      </p:cBhvr>
                                      <p:to>
                                        <p:strVal val="visible"/>
                                      </p:to>
                                    </p:set>
                                  </p:childTnLst>
                                </p:cTn>
                              </p:par>
                              <p:par>
                                <p:cTn id="46" presetID="1" presetClass="entr" presetSubtype="0" fill="hold" grpId="0" nodeType="withEffect">
                                  <p:stCondLst>
                                    <p:cond delay="17500"/>
                                  </p:stCondLst>
                                  <p:childTnLst>
                                    <p:set>
                                      <p:cBhvr>
                                        <p:cTn id="47" dur="1" fill="hold">
                                          <p:stCondLst>
                                            <p:cond delay="0"/>
                                          </p:stCondLst>
                                        </p:cTn>
                                        <p:tgtEl>
                                          <p:spTgt spid="23557"/>
                                        </p:tgtEl>
                                        <p:attrNameLst>
                                          <p:attrName>style.visibility</p:attrName>
                                        </p:attrNameLst>
                                      </p:cBhvr>
                                      <p:to>
                                        <p:strVal val="visible"/>
                                      </p:to>
                                    </p:set>
                                  </p:childTnLst>
                                </p:cTn>
                              </p:par>
                              <p:par>
                                <p:cTn id="48" presetID="1" presetClass="entr" presetSubtype="0" fill="hold" nodeType="withEffect">
                                  <p:stCondLst>
                                    <p:cond delay="17500"/>
                                  </p:stCondLst>
                                  <p:childTnLst>
                                    <p:set>
                                      <p:cBhvr>
                                        <p:cTn id="49" dur="1" fill="hold">
                                          <p:stCondLst>
                                            <p:cond delay="0"/>
                                          </p:stCondLst>
                                        </p:cTn>
                                        <p:tgtEl>
                                          <p:spTgt spid="22"/>
                                        </p:tgtEl>
                                        <p:attrNameLst>
                                          <p:attrName>style.visibility</p:attrName>
                                        </p:attrNameLst>
                                      </p:cBhvr>
                                      <p:to>
                                        <p:strVal val="visible"/>
                                      </p:to>
                                    </p:set>
                                  </p:childTnLst>
                                </p:cTn>
                              </p:par>
                              <p:par>
                                <p:cTn id="50" presetID="1" presetClass="mediacall" presetSubtype="0" fill="hold" nodeType="withEffect">
                                  <p:stCondLst>
                                    <p:cond delay="500"/>
                                  </p:stCondLst>
                                  <p:childTnLst>
                                    <p:cmd type="call" cmd="playFrom(0.0)">
                                      <p:cBhvr>
                                        <p:cTn id="51" dur="26893" fill="hold"/>
                                        <p:tgtEl>
                                          <p:spTgt spid="17"/>
                                        </p:tgtEl>
                                      </p:cBhvr>
                                    </p:cmd>
                                  </p:childTnLst>
                                </p:cTn>
                              </p:par>
                            </p:childTnLst>
                          </p:cTn>
                        </p:par>
                        <p:par>
                          <p:cTn id="52" fill="hold">
                            <p:stCondLst>
                              <p:cond delay="136265"/>
                            </p:stCondLst>
                            <p:childTnLst>
                              <p:par>
                                <p:cTn id="53" presetID="1" presetClass="entr" presetSubtype="0" fill="hold" grpId="0" nodeType="afterEffect">
                                  <p:stCondLst>
                                    <p:cond delay="0"/>
                                  </p:stCondLst>
                                  <p:childTnLst>
                                    <p:set>
                                      <p:cBhvr>
                                        <p:cTn id="54" dur="1" fill="hold">
                                          <p:stCondLst>
                                            <p:cond delay="0"/>
                                          </p:stCondLst>
                                        </p:cTn>
                                        <p:tgtEl>
                                          <p:spTgt spid="2361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3615"/>
                                        </p:tgtEl>
                                        <p:attrNameLst>
                                          <p:attrName>style.visibility</p:attrName>
                                        </p:attrNameLst>
                                      </p:cBhvr>
                                      <p:to>
                                        <p:strVal val="visible"/>
                                      </p:to>
                                    </p:set>
                                  </p:childTnLst>
                                </p:cTn>
                              </p:par>
                              <p:par>
                                <p:cTn id="61" presetID="1" presetClass="mediacall" presetSubtype="0" fill="hold" nodeType="withEffect">
                                  <p:stCondLst>
                                    <p:cond delay="500"/>
                                  </p:stCondLst>
                                  <p:childTnLst>
                                    <p:cmd type="call" cmd="playFrom(0.0)">
                                      <p:cBhvr>
                                        <p:cTn id="62" dur="47047" fill="hold"/>
                                        <p:tgtEl>
                                          <p:spTgt spid="18"/>
                                        </p:tgtEl>
                                      </p:cBhvr>
                                    </p:cmd>
                                  </p:childTnLst>
                                </p:cTn>
                              </p:par>
                            </p:childTnLst>
                          </p:cTn>
                        </p:par>
                        <p:par>
                          <p:cTn id="63" fill="hold">
                            <p:stCondLst>
                              <p:cond delay="183812"/>
                            </p:stCondLst>
                            <p:childTnLst>
                              <p:par>
                                <p:cTn id="64" presetID="1" presetClass="entr" presetSubtype="0" fill="hold" grpId="0" nodeType="afterEffect">
                                  <p:stCondLst>
                                    <p:cond delay="0"/>
                                  </p:stCondLst>
                                  <p:childTnLst>
                                    <p:set>
                                      <p:cBhvr>
                                        <p:cTn id="65" dur="1" fill="hold">
                                          <p:stCondLst>
                                            <p:cond delay="0"/>
                                          </p:stCondLst>
                                        </p:cTn>
                                        <p:tgtEl>
                                          <p:spTgt spid="23563"/>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23562"/>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23565"/>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23566"/>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23568"/>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23569"/>
                                        </p:tgtEl>
                                        <p:attrNameLst>
                                          <p:attrName>style.visibility</p:attrName>
                                        </p:attrNameLst>
                                      </p:cBhvr>
                                      <p:to>
                                        <p:strVal val="visible"/>
                                      </p:to>
                                    </p:set>
                                  </p:childTnLst>
                                </p:cTn>
                              </p:par>
                              <p:par>
                                <p:cTn id="76" presetID="1" presetClass="entr" presetSubtype="0" fill="hold" nodeType="withEffect">
                                  <p:stCondLst>
                                    <p:cond delay="0"/>
                                  </p:stCondLst>
                                  <p:childTnLst>
                                    <p:set>
                                      <p:cBhvr>
                                        <p:cTn id="77" dur="1" fill="hold">
                                          <p:stCondLst>
                                            <p:cond delay="0"/>
                                          </p:stCondLst>
                                        </p:cTn>
                                        <p:tgtEl>
                                          <p:spTgt spid="23567"/>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23564"/>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23572"/>
                                        </p:tgtEl>
                                        <p:attrNameLst>
                                          <p:attrName>style.visibility</p:attrName>
                                        </p:attrNameLst>
                                      </p:cBhvr>
                                      <p:to>
                                        <p:strVal val="visible"/>
                                      </p:to>
                                    </p:set>
                                  </p:childTnLst>
                                </p:cTn>
                              </p:par>
                              <p:par>
                                <p:cTn id="82" presetID="1" presetClass="mediacall" presetSubtype="0" fill="hold" nodeType="withEffect">
                                  <p:stCondLst>
                                    <p:cond delay="500"/>
                                  </p:stCondLst>
                                  <p:childTnLst>
                                    <p:cmd type="call" cmd="playFrom(0.0)">
                                      <p:cBhvr>
                                        <p:cTn id="83" dur="62629" fill="hold"/>
                                        <p:tgtEl>
                                          <p:spTgt spid="19"/>
                                        </p:tgtEl>
                                      </p:cBhvr>
                                    </p:cmd>
                                  </p:childTnLst>
                                </p:cTn>
                              </p:par>
                            </p:childTnLst>
                          </p:cTn>
                        </p:par>
                        <p:par>
                          <p:cTn id="84" fill="hold">
                            <p:stCondLst>
                              <p:cond delay="246941"/>
                            </p:stCondLst>
                            <p:childTnLst>
                              <p:par>
                                <p:cTn id="85" presetID="1" presetClass="entr" presetSubtype="0" fill="hold" grpId="0" nodeType="afterEffect">
                                  <p:stCondLst>
                                    <p:cond delay="0"/>
                                  </p:stCondLst>
                                  <p:childTnLst>
                                    <p:set>
                                      <p:cBhvr>
                                        <p:cTn id="86" dur="1" fill="hold">
                                          <p:stCondLst>
                                            <p:cond delay="0"/>
                                          </p:stCondLst>
                                        </p:cTn>
                                        <p:tgtEl>
                                          <p:spTgt spid="23570"/>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23571"/>
                                        </p:tgtEl>
                                        <p:attrNameLst>
                                          <p:attrName>style.visibility</p:attrName>
                                        </p:attrNameLst>
                                      </p:cBhvr>
                                      <p:to>
                                        <p:strVal val="visible"/>
                                      </p:to>
                                    </p:set>
                                  </p:childTnLst>
                                </p:cTn>
                              </p:par>
                              <p:par>
                                <p:cTn id="89" presetID="1" presetClass="mediacall" presetSubtype="0" fill="hold" nodeType="withEffect">
                                  <p:stCondLst>
                                    <p:cond delay="500"/>
                                  </p:stCondLst>
                                  <p:childTnLst>
                                    <p:cmd type="call" cmd="playFrom(0.0)">
                                      <p:cBhvr>
                                        <p:cTn id="90" dur="46946"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91" fill="hold" display="0">
                  <p:stCondLst>
                    <p:cond delay="indefinite"/>
                  </p:stCondLst>
                  <p:endCondLst>
                    <p:cond evt="onStopAudio" delay="0">
                      <p:tgtEl>
                        <p:sldTgt/>
                      </p:tgtEl>
                    </p:cond>
                  </p:endCondLst>
                </p:cTn>
                <p:tgtEl>
                  <p:spTgt spid="2"/>
                </p:tgtEl>
              </p:cMediaNode>
            </p:audio>
            <p:audio>
              <p:cMediaNode vol="80000">
                <p:cTn id="92" fill="hold" display="0">
                  <p:stCondLst>
                    <p:cond delay="indefinite"/>
                  </p:stCondLst>
                  <p:endCondLst>
                    <p:cond evt="onStopAudio" delay="0">
                      <p:tgtEl>
                        <p:sldTgt/>
                      </p:tgtEl>
                    </p:cond>
                  </p:endCondLst>
                </p:cTn>
                <p:tgtEl>
                  <p:spTgt spid="5"/>
                </p:tgtEl>
              </p:cMediaNode>
            </p:audio>
            <p:audio>
              <p:cMediaNode vol="80000">
                <p:cTn id="93" fill="hold" display="0">
                  <p:stCondLst>
                    <p:cond delay="indefinite"/>
                  </p:stCondLst>
                  <p:endCondLst>
                    <p:cond evt="onStopAudio" delay="0">
                      <p:tgtEl>
                        <p:sldTgt/>
                      </p:tgtEl>
                    </p:cond>
                  </p:endCondLst>
                </p:cTn>
                <p:tgtEl>
                  <p:spTgt spid="6"/>
                </p:tgtEl>
              </p:cMediaNode>
            </p:audio>
            <p:audio>
              <p:cMediaNode vol="80000">
                <p:cTn id="94" fill="hold" display="0">
                  <p:stCondLst>
                    <p:cond delay="indefinite"/>
                  </p:stCondLst>
                  <p:endCondLst>
                    <p:cond evt="onStopAudio" delay="0">
                      <p:tgtEl>
                        <p:sldTgt/>
                      </p:tgtEl>
                    </p:cond>
                  </p:endCondLst>
                </p:cTn>
                <p:tgtEl>
                  <p:spTgt spid="16"/>
                </p:tgtEl>
              </p:cMediaNode>
            </p:audio>
            <p:audio>
              <p:cMediaNode vol="80000">
                <p:cTn id="95" fill="hold" display="0">
                  <p:stCondLst>
                    <p:cond delay="indefinite"/>
                  </p:stCondLst>
                  <p:endCondLst>
                    <p:cond evt="onStopAudio" delay="0">
                      <p:tgtEl>
                        <p:sldTgt/>
                      </p:tgtEl>
                    </p:cond>
                  </p:endCondLst>
                </p:cTn>
                <p:tgtEl>
                  <p:spTgt spid="17"/>
                </p:tgtEl>
              </p:cMediaNode>
            </p:audio>
            <p:audio>
              <p:cMediaNode vol="80000">
                <p:cTn id="96" fill="hold" display="0">
                  <p:stCondLst>
                    <p:cond delay="indefinite"/>
                  </p:stCondLst>
                  <p:endCondLst>
                    <p:cond evt="onStopAudio" delay="0">
                      <p:tgtEl>
                        <p:sldTgt/>
                      </p:tgtEl>
                    </p:cond>
                  </p:endCondLst>
                </p:cTn>
                <p:tgtEl>
                  <p:spTgt spid="18"/>
                </p:tgtEl>
              </p:cMediaNode>
            </p:audio>
            <p:audio>
              <p:cMediaNode vol="80000">
                <p:cTn id="97" fill="hold" display="0">
                  <p:stCondLst>
                    <p:cond delay="indefinite"/>
                  </p:stCondLst>
                  <p:endCondLst>
                    <p:cond evt="onStopAudio" delay="0">
                      <p:tgtEl>
                        <p:sldTgt/>
                      </p:tgtEl>
                    </p:cond>
                  </p:endCondLst>
                </p:cTn>
                <p:tgtEl>
                  <p:spTgt spid="19"/>
                </p:tgtEl>
              </p:cMediaNode>
            </p:audio>
            <p:audio>
              <p:cMediaNode vol="80000">
                <p:cTn id="98" fill="hold" display="0">
                  <p:stCondLst>
                    <p:cond delay="indefinite"/>
                  </p:stCondLst>
                  <p:endCondLst>
                    <p:cond evt="onStopAudio" delay="0">
                      <p:tgtEl>
                        <p:sldTgt/>
                      </p:tgtEl>
                    </p:cond>
                  </p:endCondLst>
                </p:cTn>
                <p:tgtEl>
                  <p:spTgt spid="20"/>
                </p:tgtEl>
              </p:cMediaNode>
            </p:audio>
          </p:childTnLst>
        </p:cTn>
      </p:par>
    </p:tnLst>
    <p:bldLst>
      <p:bldP spid="29" grpId="0" animBg="1"/>
      <p:bldP spid="30" grpId="0" animBg="1"/>
      <p:bldP spid="23614" grpId="0" animBg="1"/>
      <p:bldP spid="23615" grpId="0" animBg="1"/>
      <p:bldP spid="33" grpId="0" animBg="1"/>
      <p:bldP spid="40" grpId="0" animBg="1"/>
      <p:bldP spid="44" grpId="0" animBg="1"/>
      <p:bldP spid="47" grpId="0" animBg="1"/>
      <p:bldP spid="49" grpId="0" animBg="1"/>
      <p:bldP spid="55" grpId="0" animBg="1"/>
      <p:bldP spid="61" grpId="0" animBg="1"/>
      <p:bldP spid="23556" grpId="0" animBg="1"/>
      <p:bldP spid="23557" grpId="0" animBg="1"/>
      <p:bldP spid="23559" grpId="0" animBg="1"/>
      <p:bldP spid="23560" grpId="0" animBg="1"/>
      <p:bldP spid="23562" grpId="0" animBg="1"/>
      <p:bldP spid="23563" grpId="0" animBg="1"/>
      <p:bldP spid="23564" grpId="0" animBg="1"/>
      <p:bldP spid="23565" grpId="0" animBg="1"/>
      <p:bldP spid="23566" grpId="0" animBg="1"/>
      <p:bldP spid="23568" grpId="0"/>
      <p:bldP spid="23569" grpId="0"/>
      <p:bldP spid="23570" grpId="0" animBg="1"/>
      <p:bldP spid="23571" grpId="0" animBg="1"/>
      <p:bldP spid="2357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6E389629-54D6-FDD5-7AC9-E82601374681}"/>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2" name="四角形: 対角を丸める 8">
            <a:extLst>
              <a:ext uri="{FF2B5EF4-FFF2-40B4-BE49-F238E27FC236}">
                <a16:creationId xmlns:a16="http://schemas.microsoft.com/office/drawing/2014/main" id="{2D43EF31-2CBC-BBEE-A17B-F3F370685144}"/>
              </a:ext>
            </a:extLst>
          </p:cNvPr>
          <p:cNvSpPr>
            <a:spLocks/>
          </p:cNvSpPr>
          <p:nvPr/>
        </p:nvSpPr>
        <p:spPr>
          <a:xfrm>
            <a:off x="1050612" y="513833"/>
            <a:ext cx="8715688" cy="815607"/>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5602" name="AutoShape 4">
            <a:extLst>
              <a:ext uri="{FF2B5EF4-FFF2-40B4-BE49-F238E27FC236}">
                <a16:creationId xmlns:a16="http://schemas.microsoft.com/office/drawing/2014/main" id="{09562D4B-C1D1-3343-82F2-B09283119056}"/>
              </a:ext>
            </a:extLst>
          </p:cNvPr>
          <p:cNvSpPr>
            <a:spLocks noGrp="1" noRot="1" noMove="1" noResize="1" noEditPoints="1" noAdjustHandles="1" noChangeArrowheads="1" noChangeShapeType="1"/>
          </p:cNvSpPr>
          <p:nvPr>
            <p:ph type="title"/>
          </p:nvPr>
        </p:nvSpPr>
        <p:spPr>
          <a:xfrm>
            <a:off x="1050611" y="522151"/>
            <a:ext cx="8715688" cy="807289"/>
          </a:xfrm>
        </p:spPr>
        <p:txBody>
          <a:bodyPr>
            <a:normAutofit/>
          </a:bodyPr>
          <a:lstStyle/>
          <a:p>
            <a:pPr algn="ctr">
              <a:defRPr/>
            </a:pPr>
            <a:r>
              <a:rPr lang="en-US" altLang="ja-JP" sz="4800" dirty="0">
                <a:solidFill>
                  <a:schemeClr val="accent6">
                    <a:lumMod val="75000"/>
                  </a:schemeClr>
                </a:solidFill>
                <a:latin typeface="MS PGothic" panose="020B0600070205080204" pitchFamily="34" charset="-128"/>
                <a:ea typeface="MS PGothic" panose="020B0600070205080204" pitchFamily="34" charset="-128"/>
              </a:rPr>
              <a:t>  </a:t>
            </a:r>
            <a:r>
              <a:rPr lang="ja-JP" altLang="en-US" sz="4800">
                <a:solidFill>
                  <a:schemeClr val="accent6">
                    <a:lumMod val="75000"/>
                  </a:schemeClr>
                </a:solidFill>
                <a:latin typeface="MS PGothic" panose="020B0600070205080204" pitchFamily="34" charset="-128"/>
                <a:ea typeface="MS PGothic" panose="020B0600070205080204" pitchFamily="34" charset="-128"/>
              </a:rPr>
              <a:t>超音波の安全域と作用域</a:t>
            </a:r>
            <a:endParaRPr lang="ja-JP" altLang="en-US" sz="4800" baseline="30000" dirty="0">
              <a:solidFill>
                <a:schemeClr val="accent6">
                  <a:lumMod val="75000"/>
                </a:schemeClr>
              </a:solidFill>
              <a:latin typeface="MS PGothic" panose="020B0600070205080204" pitchFamily="34" charset="-128"/>
              <a:ea typeface="MS PGothic" panose="020B0600070205080204" pitchFamily="34" charset="-128"/>
            </a:endParaRPr>
          </a:p>
        </p:txBody>
      </p:sp>
      <p:grpSp>
        <p:nvGrpSpPr>
          <p:cNvPr id="4" name="グループ化 3">
            <a:extLst>
              <a:ext uri="{FF2B5EF4-FFF2-40B4-BE49-F238E27FC236}">
                <a16:creationId xmlns:a16="http://schemas.microsoft.com/office/drawing/2014/main" id="{8EC7BAD6-DCB5-26DA-440A-688FEB7978E0}"/>
              </a:ext>
            </a:extLst>
          </p:cNvPr>
          <p:cNvGrpSpPr>
            <a:grpSpLocks noGrp="1" noUngrp="1" noRot="1" noMove="1" noResize="1"/>
          </p:cNvGrpSpPr>
          <p:nvPr/>
        </p:nvGrpSpPr>
        <p:grpSpPr>
          <a:xfrm>
            <a:off x="2642176" y="1763214"/>
            <a:ext cx="12448515" cy="7701282"/>
            <a:chOff x="2613579" y="1417494"/>
            <a:chExt cx="7165547" cy="4432970"/>
          </a:xfrm>
        </p:grpSpPr>
        <p:sp>
          <p:nvSpPr>
            <p:cNvPr id="25604" name="Rectangle 6">
              <a:extLst>
                <a:ext uri="{FF2B5EF4-FFF2-40B4-BE49-F238E27FC236}">
                  <a16:creationId xmlns:a16="http://schemas.microsoft.com/office/drawing/2014/main" id="{BF84535B-D018-BC44-B2EF-59AAFBF85F0E}"/>
                </a:ext>
              </a:extLst>
            </p:cNvPr>
            <p:cNvSpPr>
              <a:spLocks noGrp="1" noRot="1" noMove="1" noResize="1" noEditPoints="1" noAdjustHandles="1" noChangeArrowheads="1" noChangeShapeType="1"/>
            </p:cNvSpPr>
            <p:nvPr/>
          </p:nvSpPr>
          <p:spPr bwMode="auto">
            <a:xfrm>
              <a:off x="7617836" y="2039706"/>
              <a:ext cx="1975551" cy="2438400"/>
            </a:xfrm>
            <a:prstGeom prst="rect">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25605" name="AutoShape 7">
              <a:extLst>
                <a:ext uri="{FF2B5EF4-FFF2-40B4-BE49-F238E27FC236}">
                  <a16:creationId xmlns:a16="http://schemas.microsoft.com/office/drawing/2014/main" id="{1E6DA0FF-B3DF-044B-885B-3AA256701B99}"/>
                </a:ext>
              </a:extLst>
            </p:cNvPr>
            <p:cNvSpPr>
              <a:spLocks noGrp="1" noRot="1" noMove="1" noResize="1" noEditPoints="1" noAdjustHandles="1" noChangeArrowheads="1" noChangeShapeType="1"/>
            </p:cNvSpPr>
            <p:nvPr/>
          </p:nvSpPr>
          <p:spPr bwMode="auto">
            <a:xfrm>
              <a:off x="3370253" y="3068263"/>
              <a:ext cx="4411944" cy="2349500"/>
            </a:xfrm>
            <a:prstGeom prst="rtTriangle">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endParaRPr lang="ja-JP" altLang="en-US" sz="4799">
                <a:solidFill>
                  <a:schemeClr val="tx1"/>
                </a:solidFill>
              </a:endParaRPr>
            </a:p>
          </p:txBody>
        </p:sp>
        <p:sp>
          <p:nvSpPr>
            <p:cNvPr id="25606" name="Line 8">
              <a:extLst>
                <a:ext uri="{FF2B5EF4-FFF2-40B4-BE49-F238E27FC236}">
                  <a16:creationId xmlns:a16="http://schemas.microsoft.com/office/drawing/2014/main" id="{5F0279C4-0976-B447-A7E1-4592E889A5A9}"/>
                </a:ext>
              </a:extLst>
            </p:cNvPr>
            <p:cNvSpPr>
              <a:spLocks noGrp="1" noRot="1" noMove="1" noResize="1" noEditPoints="1" noAdjustHandles="1" noChangeArrowheads="1" noChangeShapeType="1"/>
            </p:cNvSpPr>
            <p:nvPr/>
          </p:nvSpPr>
          <p:spPr bwMode="auto">
            <a:xfrm>
              <a:off x="3352926" y="5405206"/>
              <a:ext cx="6426200" cy="0"/>
            </a:xfrm>
            <a:prstGeom prst="line">
              <a:avLst/>
            </a:prstGeom>
            <a:noFill/>
            <a:ln w="38100">
              <a:solidFill>
                <a:schemeClr val="folHlink"/>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sz="4049"/>
            </a:p>
          </p:txBody>
        </p:sp>
        <p:sp>
          <p:nvSpPr>
            <p:cNvPr id="25607" name="Line 9">
              <a:extLst>
                <a:ext uri="{FF2B5EF4-FFF2-40B4-BE49-F238E27FC236}">
                  <a16:creationId xmlns:a16="http://schemas.microsoft.com/office/drawing/2014/main" id="{7EEAFB9A-3915-CC49-BC41-A26C8003984B}"/>
                </a:ext>
              </a:extLst>
            </p:cNvPr>
            <p:cNvSpPr>
              <a:spLocks noGrp="1" noRot="1" noMove="1" noResize="1" noEditPoints="1" noAdjustHandles="1" noChangeArrowheads="1" noChangeShapeType="1"/>
            </p:cNvSpPr>
            <p:nvPr/>
          </p:nvSpPr>
          <p:spPr bwMode="auto">
            <a:xfrm flipV="1">
              <a:off x="3352926" y="1417494"/>
              <a:ext cx="0" cy="3987711"/>
            </a:xfrm>
            <a:prstGeom prst="line">
              <a:avLst/>
            </a:prstGeom>
            <a:noFill/>
            <a:ln w="38100">
              <a:solidFill>
                <a:srgbClr val="FF9999"/>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sz="4049"/>
            </a:p>
          </p:txBody>
        </p:sp>
        <p:sp>
          <p:nvSpPr>
            <p:cNvPr id="25608" name="Text Box 10">
              <a:extLst>
                <a:ext uri="{FF2B5EF4-FFF2-40B4-BE49-F238E27FC236}">
                  <a16:creationId xmlns:a16="http://schemas.microsoft.com/office/drawing/2014/main" id="{07DD0049-972D-8C4E-BA3C-276627EB3785}"/>
                </a:ext>
              </a:extLst>
            </p:cNvPr>
            <p:cNvSpPr txBox="1">
              <a:spLocks noGrp="1" noRot="1" noMove="1" noResize="1" noEditPoints="1" noAdjustHandles="1" noChangeArrowheads="1" noChangeShapeType="1"/>
            </p:cNvSpPr>
            <p:nvPr/>
          </p:nvSpPr>
          <p:spPr bwMode="auto">
            <a:xfrm>
              <a:off x="4774587" y="5372204"/>
              <a:ext cx="4122861" cy="478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ja-JP" altLang="en-US" sz="4799">
                  <a:solidFill>
                    <a:schemeClr val="tx1"/>
                  </a:solidFill>
                </a:rPr>
                <a:t>超 音 波 照 射 時 間　</a:t>
              </a:r>
              <a:r>
                <a:rPr lang="en-US" altLang="ja-JP" sz="3600" dirty="0">
                  <a:solidFill>
                    <a:schemeClr val="tx1"/>
                  </a:solidFill>
                </a:rPr>
                <a:t>(</a:t>
              </a:r>
              <a:r>
                <a:rPr lang="ja-JP" altLang="en-US" sz="3600">
                  <a:solidFill>
                    <a:schemeClr val="tx1"/>
                  </a:solidFill>
                </a:rPr>
                <a:t>対数</a:t>
              </a:r>
              <a:r>
                <a:rPr lang="en-US" altLang="ja-JP" sz="3600" dirty="0">
                  <a:solidFill>
                    <a:schemeClr val="tx1"/>
                  </a:solidFill>
                </a:rPr>
                <a:t>)</a:t>
              </a:r>
              <a:endParaRPr lang="ja-JP" altLang="en-US" sz="3600">
                <a:solidFill>
                  <a:schemeClr val="tx1"/>
                </a:solidFill>
              </a:endParaRPr>
            </a:p>
          </p:txBody>
        </p:sp>
        <p:sp>
          <p:nvSpPr>
            <p:cNvPr id="25609" name="AutoShape 11">
              <a:extLst>
                <a:ext uri="{FF2B5EF4-FFF2-40B4-BE49-F238E27FC236}">
                  <a16:creationId xmlns:a16="http://schemas.microsoft.com/office/drawing/2014/main" id="{5EB14DFA-F563-0C4B-83B0-F8CA957DDE7E}"/>
                </a:ext>
              </a:extLst>
            </p:cNvPr>
            <p:cNvSpPr>
              <a:spLocks noGrp="1" noRot="1" noMove="1" noResize="1" noEditPoints="1" noAdjustHandles="1" noChangeArrowheads="1" noChangeShapeType="1"/>
            </p:cNvSpPr>
            <p:nvPr/>
          </p:nvSpPr>
          <p:spPr bwMode="auto">
            <a:xfrm flipH="1" flipV="1">
              <a:off x="3314835" y="2039706"/>
              <a:ext cx="4303002" cy="2443163"/>
            </a:xfrm>
            <a:prstGeom prst="rtTriangle">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endParaRPr lang="ja-JP" altLang="en-US" sz="5999">
                <a:solidFill>
                  <a:schemeClr val="tx1"/>
                </a:solidFill>
              </a:endParaRPr>
            </a:p>
          </p:txBody>
        </p:sp>
        <p:sp>
          <p:nvSpPr>
            <p:cNvPr id="25616" name="Text Box 18">
              <a:extLst>
                <a:ext uri="{FF2B5EF4-FFF2-40B4-BE49-F238E27FC236}">
                  <a16:creationId xmlns:a16="http://schemas.microsoft.com/office/drawing/2014/main" id="{A570FB61-9275-6F4E-B59B-706712F6C696}"/>
                </a:ext>
              </a:extLst>
            </p:cNvPr>
            <p:cNvSpPr txBox="1">
              <a:spLocks noGrp="1" noRot="1" noMove="1" noResize="1" noEditPoints="1" noAdjustHandles="1" noChangeArrowheads="1" noChangeShapeType="1"/>
            </p:cNvSpPr>
            <p:nvPr/>
          </p:nvSpPr>
          <p:spPr bwMode="auto">
            <a:xfrm>
              <a:off x="2613579" y="2100317"/>
              <a:ext cx="531408" cy="221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ja-JP" altLang="en-US" sz="4799">
                  <a:solidFill>
                    <a:schemeClr val="tx1"/>
                  </a:solidFill>
                </a:rPr>
                <a:t>超 音 波 強 度</a:t>
              </a:r>
              <a:endParaRPr lang="ja-JP" altLang="en-US" sz="3600">
                <a:solidFill>
                  <a:schemeClr val="tx1"/>
                </a:solidFill>
              </a:endParaRPr>
            </a:p>
          </p:txBody>
        </p:sp>
        <p:sp>
          <p:nvSpPr>
            <p:cNvPr id="25617" name="Text Box 19">
              <a:extLst>
                <a:ext uri="{FF2B5EF4-FFF2-40B4-BE49-F238E27FC236}">
                  <a16:creationId xmlns:a16="http://schemas.microsoft.com/office/drawing/2014/main" id="{BD9AAF2E-CAF3-D045-850C-1F36333BE68B}"/>
                </a:ext>
              </a:extLst>
            </p:cNvPr>
            <p:cNvSpPr txBox="1">
              <a:spLocks noGrp="1" noRot="1" noMove="1" noResize="1" noEditPoints="1" noAdjustHandles="1" noChangeArrowheads="1" noChangeShapeType="1"/>
            </p:cNvSpPr>
            <p:nvPr/>
          </p:nvSpPr>
          <p:spPr bwMode="auto">
            <a:xfrm>
              <a:off x="2666690" y="4453915"/>
              <a:ext cx="425186" cy="761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en-US" altLang="ja-JP" sz="3600" dirty="0">
                  <a:solidFill>
                    <a:schemeClr val="tx1"/>
                  </a:solidFill>
                </a:rPr>
                <a:t>(</a:t>
              </a:r>
              <a:r>
                <a:rPr lang="ja-JP" altLang="en-US" sz="3600">
                  <a:solidFill>
                    <a:schemeClr val="tx1"/>
                  </a:solidFill>
                </a:rPr>
                <a:t>対数</a:t>
              </a:r>
              <a:r>
                <a:rPr lang="en-US" altLang="ja-JP" sz="3600" dirty="0">
                  <a:solidFill>
                    <a:schemeClr val="tx1"/>
                  </a:solidFill>
                </a:rPr>
                <a:t>)</a:t>
              </a:r>
              <a:endParaRPr lang="ja-JP" altLang="en-US" sz="5999">
                <a:solidFill>
                  <a:schemeClr val="tx1"/>
                </a:solidFill>
                <a:latin typeface="Symeteo" pitchFamily="2" charset="0"/>
              </a:endParaRPr>
            </a:p>
          </p:txBody>
        </p:sp>
        <p:sp>
          <p:nvSpPr>
            <p:cNvPr id="25619" name="Text Box 22">
              <a:extLst>
                <a:ext uri="{FF2B5EF4-FFF2-40B4-BE49-F238E27FC236}">
                  <a16:creationId xmlns:a16="http://schemas.microsoft.com/office/drawing/2014/main" id="{9F786EBA-8C71-DB4C-AAF2-AB222C9C4754}"/>
                </a:ext>
              </a:extLst>
            </p:cNvPr>
            <p:cNvSpPr txBox="1">
              <a:spLocks noGrp="1" noRot="1" noMove="1" noResize="1" noEditPoints="1" noAdjustHandles="1" noChangeArrowheads="1" noChangeShapeType="1"/>
            </p:cNvSpPr>
            <p:nvPr/>
          </p:nvSpPr>
          <p:spPr bwMode="auto">
            <a:xfrm>
              <a:off x="3433730" y="4865835"/>
              <a:ext cx="1008062" cy="425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199">
                  <a:solidFill>
                    <a:schemeClr val="tx1"/>
                  </a:solidFill>
                </a:rPr>
                <a:t>安全</a:t>
              </a:r>
            </a:p>
          </p:txBody>
        </p:sp>
      </p:grpSp>
      <p:sp>
        <p:nvSpPr>
          <p:cNvPr id="5" name="Rectangle 6">
            <a:extLst>
              <a:ext uri="{FF2B5EF4-FFF2-40B4-BE49-F238E27FC236}">
                <a16:creationId xmlns:a16="http://schemas.microsoft.com/office/drawing/2014/main" id="{1AF33AAD-6301-EA19-1A7D-881633F61B73}"/>
              </a:ext>
            </a:extLst>
          </p:cNvPr>
          <p:cNvSpPr>
            <a:spLocks noGrp="1" noRot="1" noMove="1" noResize="1" noEditPoints="1" noAdjustHandles="1" noChangeArrowheads="1" noChangeShapeType="1"/>
          </p:cNvSpPr>
          <p:nvPr/>
        </p:nvSpPr>
        <p:spPr bwMode="auto">
          <a:xfrm>
            <a:off x="3918635" y="2068643"/>
            <a:ext cx="10849378" cy="775521"/>
          </a:xfrm>
          <a:prstGeom prst="rect">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6" name="Text Box 20">
            <a:extLst>
              <a:ext uri="{FF2B5EF4-FFF2-40B4-BE49-F238E27FC236}">
                <a16:creationId xmlns:a16="http://schemas.microsoft.com/office/drawing/2014/main" id="{9E5ABDA5-E06B-F822-90AD-160D2C6F683B}"/>
              </a:ext>
            </a:extLst>
          </p:cNvPr>
          <p:cNvSpPr txBox="1">
            <a:spLocks noGrp="1" noRot="1" noMove="1" noResize="1" noEditPoints="1" noAdjustHandles="1" noChangeArrowheads="1" noChangeShapeType="1"/>
          </p:cNvSpPr>
          <p:nvPr/>
        </p:nvSpPr>
        <p:spPr bwMode="auto">
          <a:xfrm>
            <a:off x="11628245" y="2374072"/>
            <a:ext cx="2799307" cy="8308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799">
                <a:solidFill>
                  <a:schemeClr val="tx1"/>
                </a:solidFill>
              </a:rPr>
              <a:t>生体作用</a:t>
            </a:r>
          </a:p>
        </p:txBody>
      </p:sp>
      <p:sp>
        <p:nvSpPr>
          <p:cNvPr id="8" name="Rectangle 24">
            <a:extLst>
              <a:ext uri="{FF2B5EF4-FFF2-40B4-BE49-F238E27FC236}">
                <a16:creationId xmlns:a16="http://schemas.microsoft.com/office/drawing/2014/main" id="{70CE2374-274C-331D-61B0-B2185131308A}"/>
              </a:ext>
            </a:extLst>
          </p:cNvPr>
          <p:cNvSpPr>
            <a:spLocks noGrp="1" noRot="1" noMove="1" noResize="1" noEditPoints="1" noAdjustHandles="1" noChangeArrowheads="1" noChangeShapeType="1"/>
          </p:cNvSpPr>
          <p:nvPr/>
        </p:nvSpPr>
        <p:spPr bwMode="auto">
          <a:xfrm>
            <a:off x="4076889" y="6773391"/>
            <a:ext cx="4361258" cy="92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r>
              <a:rPr lang="ja-JP" altLang="en-US" sz="5399">
                <a:solidFill>
                  <a:schemeClr val="tx1"/>
                </a:solidFill>
              </a:rPr>
              <a:t>診断（安全域）</a:t>
            </a:r>
          </a:p>
        </p:txBody>
      </p:sp>
      <p:sp>
        <p:nvSpPr>
          <p:cNvPr id="9" name="Text Box 12">
            <a:extLst>
              <a:ext uri="{FF2B5EF4-FFF2-40B4-BE49-F238E27FC236}">
                <a16:creationId xmlns:a16="http://schemas.microsoft.com/office/drawing/2014/main" id="{D5B73C4E-A5A3-04C8-981B-89609C2CEA13}"/>
              </a:ext>
            </a:extLst>
          </p:cNvPr>
          <p:cNvSpPr txBox="1">
            <a:spLocks noGrp="1" noRot="1" noMove="1" noResize="1" noEditPoints="1" noAdjustHandles="1" noChangeArrowheads="1" noChangeShapeType="1"/>
          </p:cNvSpPr>
          <p:nvPr/>
        </p:nvSpPr>
        <p:spPr bwMode="auto">
          <a:xfrm>
            <a:off x="9430876" y="3912286"/>
            <a:ext cx="4532010" cy="92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ja-JP" altLang="en-US" sz="5399">
                <a:solidFill>
                  <a:schemeClr val="tx1"/>
                </a:solidFill>
              </a:rPr>
              <a:t>治療</a:t>
            </a:r>
            <a:r>
              <a:rPr lang="en-US" altLang="ja-JP" sz="5399" dirty="0">
                <a:solidFill>
                  <a:schemeClr val="tx1"/>
                </a:solidFill>
              </a:rPr>
              <a:t> </a:t>
            </a:r>
            <a:r>
              <a:rPr lang="ja-JP" altLang="en-US" sz="5399">
                <a:solidFill>
                  <a:schemeClr val="tx1"/>
                </a:solidFill>
              </a:rPr>
              <a:t>（作用域）</a:t>
            </a:r>
          </a:p>
        </p:txBody>
      </p:sp>
      <p:sp>
        <p:nvSpPr>
          <p:cNvPr id="10" name="Rectangle 5">
            <a:extLst>
              <a:ext uri="{FF2B5EF4-FFF2-40B4-BE49-F238E27FC236}">
                <a16:creationId xmlns:a16="http://schemas.microsoft.com/office/drawing/2014/main" id="{1915264A-C7A1-3A95-FF63-23F8119FF1CE}"/>
              </a:ext>
            </a:extLst>
          </p:cNvPr>
          <p:cNvSpPr>
            <a:spLocks noGrp="1" noRot="1" noMove="1" noResize="1" noEditPoints="1" noAdjustHandles="1" noChangeArrowheads="1" noChangeShapeType="1"/>
          </p:cNvSpPr>
          <p:nvPr/>
        </p:nvSpPr>
        <p:spPr bwMode="auto">
          <a:xfrm>
            <a:off x="9718173" y="7692449"/>
            <a:ext cx="5106474" cy="98930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11" name="Text Box 14">
            <a:extLst>
              <a:ext uri="{FF2B5EF4-FFF2-40B4-BE49-F238E27FC236}">
                <a16:creationId xmlns:a16="http://schemas.microsoft.com/office/drawing/2014/main" id="{70DD8E2F-981B-E005-BDFE-2B70AB3ED0D6}"/>
              </a:ext>
            </a:extLst>
          </p:cNvPr>
          <p:cNvSpPr txBox="1">
            <a:spLocks noGrp="1" noRot="1" noMove="1" noResize="1" noEditPoints="1" noAdjustHandles="1" noChangeArrowheads="1" noChangeShapeType="1"/>
          </p:cNvSpPr>
          <p:nvPr/>
        </p:nvSpPr>
        <p:spPr bwMode="auto">
          <a:xfrm rot="1761007">
            <a:off x="4513859" y="5028401"/>
            <a:ext cx="5181227"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ja-JP" altLang="en-US" sz="4199">
                <a:solidFill>
                  <a:schemeClr val="tx1"/>
                </a:solidFill>
              </a:rPr>
              <a:t>超音波生体作用 閾値</a:t>
            </a:r>
          </a:p>
        </p:txBody>
      </p:sp>
      <p:pic>
        <p:nvPicPr>
          <p:cNvPr id="3" name="P6-1-JSUM_Na">
            <a:hlinkClick r:id="" action="ppaction://media"/>
            <a:extLst>
              <a:ext uri="{FF2B5EF4-FFF2-40B4-BE49-F238E27FC236}">
                <a16:creationId xmlns:a16="http://schemas.microsoft.com/office/drawing/2014/main" id="{733CC524-EA4B-45F7-1E8C-5F2081CDDACD}"/>
              </a:ext>
            </a:extLst>
          </p:cNvPr>
          <p:cNvPicPr>
            <a:picLocks noGrp="1" noRot="1" noChangeAspect="1" noMove="1" noResize="1" noEditPoints="1" noAdjustHandles="1" noChangeArrowheads="1" noChangeShapeType="1" noCrop="1"/>
          </p:cNvPicPr>
          <p:nvPr>
            <a:audioFile r:link="rId3"/>
            <p:extLst>
              <p:ext uri="{DAA4B4D4-6D71-4841-9C94-3DE7FCFB9230}">
                <p14:media xmlns:p14="http://schemas.microsoft.com/office/powerpoint/2010/main" r:embed="rId2"/>
              </p:ext>
            </p:extLst>
          </p:nvPr>
        </p:nvPicPr>
        <p:blipFill>
          <a:blip r:embed="rId15"/>
          <a:stretch>
            <a:fillRect/>
          </a:stretch>
        </p:blipFill>
        <p:spPr>
          <a:xfrm>
            <a:off x="-812800" y="91802"/>
            <a:ext cx="812800" cy="812800"/>
          </a:xfrm>
          <a:prstGeom prst="rect">
            <a:avLst/>
          </a:prstGeom>
        </p:spPr>
      </p:pic>
      <p:pic>
        <p:nvPicPr>
          <p:cNvPr id="12" name="P6-2-JSUM_Na">
            <a:hlinkClick r:id="" action="ppaction://media"/>
            <a:extLst>
              <a:ext uri="{FF2B5EF4-FFF2-40B4-BE49-F238E27FC236}">
                <a16:creationId xmlns:a16="http://schemas.microsoft.com/office/drawing/2014/main" id="{6F809556-870F-23C8-174D-CCD566D35C87}"/>
              </a:ext>
            </a:extLst>
          </p:cNvPr>
          <p:cNvPicPr>
            <a:picLocks noGrp="1" noRot="1" noChangeAspect="1" noMove="1" noResize="1" noEditPoints="1" noAdjustHandles="1" noChangeArrowheads="1" noChangeShapeType="1" noCrop="1"/>
          </p:cNvPicPr>
          <p:nvPr>
            <a:audioFile r:link="rId5"/>
            <p:extLst>
              <p:ext uri="{DAA4B4D4-6D71-4841-9C94-3DE7FCFB9230}">
                <p14:media xmlns:p14="http://schemas.microsoft.com/office/powerpoint/2010/main" r:embed="rId4"/>
              </p:ext>
            </p:extLst>
          </p:nvPr>
        </p:nvPicPr>
        <p:blipFill>
          <a:blip r:embed="rId15"/>
          <a:stretch>
            <a:fillRect/>
          </a:stretch>
        </p:blipFill>
        <p:spPr>
          <a:xfrm>
            <a:off x="-812800" y="1155700"/>
            <a:ext cx="812800" cy="812800"/>
          </a:xfrm>
          <a:prstGeom prst="rect">
            <a:avLst/>
          </a:prstGeom>
        </p:spPr>
      </p:pic>
      <p:pic>
        <p:nvPicPr>
          <p:cNvPr id="13" name="P6-3-JSUM_Na">
            <a:hlinkClick r:id="" action="ppaction://media"/>
            <a:extLst>
              <a:ext uri="{FF2B5EF4-FFF2-40B4-BE49-F238E27FC236}">
                <a16:creationId xmlns:a16="http://schemas.microsoft.com/office/drawing/2014/main" id="{B07A6193-E173-C8E7-A99C-BD0982497F2B}"/>
              </a:ext>
            </a:extLst>
          </p:cNvPr>
          <p:cNvPicPr>
            <a:picLocks noGrp="1" noRot="1" noChangeAspect="1" noMove="1" noResize="1" noEditPoints="1" noAdjustHandles="1" noChangeArrowheads="1" noChangeShapeType="1" noCrop="1"/>
          </p:cNvPicPr>
          <p:nvPr>
            <a:audioFile r:link="rId7"/>
            <p:extLst>
              <p:ext uri="{DAA4B4D4-6D71-4841-9C94-3DE7FCFB9230}">
                <p14:media xmlns:p14="http://schemas.microsoft.com/office/powerpoint/2010/main" r:embed="rId6"/>
              </p:ext>
            </p:extLst>
          </p:nvPr>
        </p:nvPicPr>
        <p:blipFill>
          <a:blip r:embed="rId15"/>
          <a:stretch>
            <a:fillRect/>
          </a:stretch>
        </p:blipFill>
        <p:spPr>
          <a:xfrm>
            <a:off x="-964370" y="2068643"/>
            <a:ext cx="812800" cy="812800"/>
          </a:xfrm>
          <a:prstGeom prst="rect">
            <a:avLst/>
          </a:prstGeom>
        </p:spPr>
      </p:pic>
      <p:pic>
        <p:nvPicPr>
          <p:cNvPr id="14" name="P6-4-JSUM_Na">
            <a:hlinkClick r:id="" action="ppaction://media"/>
            <a:extLst>
              <a:ext uri="{FF2B5EF4-FFF2-40B4-BE49-F238E27FC236}">
                <a16:creationId xmlns:a16="http://schemas.microsoft.com/office/drawing/2014/main" id="{4BAFEFB4-A15F-1BF5-CC18-6625A25C1423}"/>
              </a:ext>
            </a:extLst>
          </p:cNvPr>
          <p:cNvPicPr>
            <a:picLocks noGrp="1" noRot="1" noChangeAspect="1" noMove="1" noResize="1" noEditPoints="1" noAdjustHandles="1" noChangeArrowheads="1" noChangeShapeType="1" noCrop="1"/>
          </p:cNvPicPr>
          <p:nvPr>
            <a:audioFile r:link="rId9"/>
            <p:extLst>
              <p:ext uri="{DAA4B4D4-6D71-4841-9C94-3DE7FCFB9230}">
                <p14:media xmlns:p14="http://schemas.microsoft.com/office/powerpoint/2010/main" r:embed="rId8"/>
              </p:ext>
            </p:extLst>
          </p:nvPr>
        </p:nvPicPr>
        <p:blipFill>
          <a:blip r:embed="rId15"/>
          <a:stretch>
            <a:fillRect/>
          </a:stretch>
        </p:blipFill>
        <p:spPr>
          <a:xfrm>
            <a:off x="-967297" y="2920335"/>
            <a:ext cx="812800" cy="812800"/>
          </a:xfrm>
          <a:prstGeom prst="rect">
            <a:avLst/>
          </a:prstGeom>
        </p:spPr>
      </p:pic>
      <p:pic>
        <p:nvPicPr>
          <p:cNvPr id="15" name="P6-5-JSUM_Na">
            <a:hlinkClick r:id="" action="ppaction://media"/>
            <a:extLst>
              <a:ext uri="{FF2B5EF4-FFF2-40B4-BE49-F238E27FC236}">
                <a16:creationId xmlns:a16="http://schemas.microsoft.com/office/drawing/2014/main" id="{D52C20EC-E6E7-A238-D4A7-50011D98EDE2}"/>
              </a:ext>
            </a:extLst>
          </p:cNvPr>
          <p:cNvPicPr>
            <a:picLocks noGrp="1" noRot="1" noChangeAspect="1" noMove="1" noResize="1" noEditPoints="1" noAdjustHandles="1" noChangeArrowheads="1" noChangeShapeType="1" noCrop="1"/>
          </p:cNvPicPr>
          <p:nvPr>
            <a:audioFile r:link="rId11"/>
            <p:extLst>
              <p:ext uri="{DAA4B4D4-6D71-4841-9C94-3DE7FCFB9230}">
                <p14:media xmlns:p14="http://schemas.microsoft.com/office/powerpoint/2010/main" r:embed="rId10"/>
              </p:ext>
            </p:extLst>
          </p:nvPr>
        </p:nvPicPr>
        <p:blipFill>
          <a:blip r:embed="rId15"/>
          <a:stretch>
            <a:fillRect/>
          </a:stretch>
        </p:blipFill>
        <p:spPr>
          <a:xfrm>
            <a:off x="-1003929" y="3967486"/>
            <a:ext cx="812800" cy="81280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37070" fill="hold"/>
                                        <p:tgtEl>
                                          <p:spTgt spid="3"/>
                                        </p:tgtEl>
                                      </p:cBhvr>
                                    </p:cmd>
                                  </p:childTnLst>
                                </p:cTn>
                              </p:par>
                            </p:childTnLst>
                          </p:cTn>
                        </p:par>
                        <p:par>
                          <p:cTn id="7" fill="hold">
                            <p:stCondLst>
                              <p:cond delay="38070"/>
                            </p:stCondLst>
                            <p:childTnLst>
                              <p:par>
                                <p:cTn id="8" presetID="1"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par>
                                <p:cTn id="10" presetID="1" presetClass="mediacall" presetSubtype="0" fill="hold" nodeType="withEffect">
                                  <p:stCondLst>
                                    <p:cond delay="0"/>
                                  </p:stCondLst>
                                  <p:childTnLst>
                                    <p:cmd type="call" cmd="playFrom(0.0)">
                                      <p:cBhvr>
                                        <p:cTn id="11" dur="7540" fill="hold"/>
                                        <p:tgtEl>
                                          <p:spTgt spid="12"/>
                                        </p:tgtEl>
                                      </p:cBhvr>
                                    </p:cmd>
                                  </p:childTnLst>
                                </p:cTn>
                              </p:par>
                            </p:childTnLst>
                          </p:cTn>
                        </p:par>
                        <p:par>
                          <p:cTn id="12" fill="hold">
                            <p:stCondLst>
                              <p:cond delay="45610"/>
                            </p:stCondLst>
                            <p:childTnLst>
                              <p:par>
                                <p:cTn id="13" presetID="1"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mediacall" presetSubtype="0" fill="hold" nodeType="withEffect">
                                  <p:stCondLst>
                                    <p:cond delay="0"/>
                                  </p:stCondLst>
                                  <p:childTnLst>
                                    <p:cmd type="call" cmd="playFrom(0.0)">
                                      <p:cBhvr>
                                        <p:cTn id="16" dur="22355" fill="hold"/>
                                        <p:tgtEl>
                                          <p:spTgt spid="13"/>
                                        </p:tgtEl>
                                      </p:cBhvr>
                                    </p:cmd>
                                  </p:childTnLst>
                                </p:cTn>
                              </p:par>
                            </p:childTnLst>
                          </p:cTn>
                        </p:par>
                        <p:par>
                          <p:cTn id="17" fill="hold">
                            <p:stCondLst>
                              <p:cond delay="67965"/>
                            </p:stCondLst>
                            <p:childTnLst>
                              <p:par>
                                <p:cTn id="18" presetID="1"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par>
                                <p:cTn id="20" presetID="1" presetClass="mediacall" presetSubtype="0" fill="hold" nodeType="withEffect">
                                  <p:stCondLst>
                                    <p:cond delay="0"/>
                                  </p:stCondLst>
                                  <p:childTnLst>
                                    <p:cmd type="call" cmd="playFrom(0.0)">
                                      <p:cBhvr>
                                        <p:cTn id="21" dur="30630" fill="hold"/>
                                        <p:tgtEl>
                                          <p:spTgt spid="14"/>
                                        </p:tgtEl>
                                      </p:cBhvr>
                                    </p:cmd>
                                  </p:childTnLst>
                                </p:cTn>
                              </p:par>
                            </p:childTnLst>
                          </p:cTn>
                        </p:par>
                        <p:par>
                          <p:cTn id="22" fill="hold">
                            <p:stCondLst>
                              <p:cond delay="98595"/>
                            </p:stCondLst>
                            <p:childTnLst>
                              <p:par>
                                <p:cTn id="23" presetID="35" presetClass="emph" presetSubtype="0" repeatCount="5000" fill="hold" grpId="0" nodeType="afterEffect">
                                  <p:stCondLst>
                                    <p:cond delay="0"/>
                                  </p:stCondLst>
                                  <p:childTnLst>
                                    <p:anim calcmode="discrete" valueType="str">
                                      <p:cBhvr>
                                        <p:cTn id="24" dur="1000" fill="hold"/>
                                        <p:tgtEl>
                                          <p:spTgt spid="10"/>
                                        </p:tgtEl>
                                        <p:attrNameLst>
                                          <p:attrName>style.visibility</p:attrName>
                                        </p:attrNameLst>
                                      </p:cBhvr>
                                      <p:tavLst>
                                        <p:tav tm="0">
                                          <p:val>
                                            <p:strVal val="hidden"/>
                                          </p:val>
                                        </p:tav>
                                        <p:tav tm="50000">
                                          <p:val>
                                            <p:strVal val="visible"/>
                                          </p:val>
                                        </p:tav>
                                      </p:tavLst>
                                    </p:anim>
                                  </p:childTnLst>
                                </p:cTn>
                              </p:par>
                              <p:par>
                                <p:cTn id="25" presetID="1" presetClass="mediacall" presetSubtype="0" fill="hold" nodeType="withEffect">
                                  <p:stCondLst>
                                    <p:cond delay="0"/>
                                  </p:stCondLst>
                                  <p:childTnLst>
                                    <p:cmd type="call" cmd="playFrom(0.0)">
                                      <p:cBhvr>
                                        <p:cTn id="26" dur="27827"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3"/>
                </p:tgtEl>
              </p:cMediaNode>
            </p:audio>
            <p:audio>
              <p:cMediaNode vol="80000">
                <p:cTn id="28" fill="hold" display="0">
                  <p:stCondLst>
                    <p:cond delay="indefinite"/>
                  </p:stCondLst>
                  <p:endCondLst>
                    <p:cond evt="onStopAudio" delay="0">
                      <p:tgtEl>
                        <p:sldTgt/>
                      </p:tgtEl>
                    </p:cond>
                  </p:endCondLst>
                </p:cTn>
                <p:tgtEl>
                  <p:spTgt spid="12"/>
                </p:tgtEl>
              </p:cMediaNode>
            </p:audio>
            <p:audio>
              <p:cMediaNode vol="80000">
                <p:cTn id="29" fill="hold" display="0">
                  <p:stCondLst>
                    <p:cond delay="indefinite"/>
                  </p:stCondLst>
                  <p:endCondLst>
                    <p:cond evt="onStopAudio" delay="0">
                      <p:tgtEl>
                        <p:sldTgt/>
                      </p:tgtEl>
                    </p:cond>
                  </p:endCondLst>
                </p:cTn>
                <p:tgtEl>
                  <p:spTgt spid="13"/>
                </p:tgtEl>
              </p:cMediaNode>
            </p:audio>
            <p:audio>
              <p:cMediaNode vol="80000">
                <p:cTn id="30" fill="hold" display="0">
                  <p:stCondLst>
                    <p:cond delay="indefinite"/>
                  </p:stCondLst>
                  <p:endCondLst>
                    <p:cond evt="onStopAudio" delay="0">
                      <p:tgtEl>
                        <p:sldTgt/>
                      </p:tgtEl>
                    </p:cond>
                  </p:endCondLst>
                </p:cTn>
                <p:tgtEl>
                  <p:spTgt spid="14"/>
                </p:tgtEl>
              </p:cMediaNode>
            </p:audio>
            <p:audio>
              <p:cMediaNode vol="80000">
                <p:cTn id="31" fill="hold" display="0">
                  <p:stCondLst>
                    <p:cond delay="indefinite"/>
                  </p:stCondLst>
                  <p:endCondLst>
                    <p:cond evt="onStopAudio" delay="0">
                      <p:tgtEl>
                        <p:sldTgt/>
                      </p:tgtEl>
                    </p:cond>
                  </p:endCondLst>
                </p:cTn>
                <p:tgtEl>
                  <p:spTgt spid="15"/>
                </p:tgtEl>
              </p:cMediaNode>
            </p:audio>
          </p:childTnLst>
        </p:cTn>
      </p:par>
    </p:tnLst>
    <p:bldLst>
      <p:bldP spid="8" grpId="0"/>
      <p:bldP spid="9" grpId="0"/>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3" name="四角形: 角を丸くする 6">
            <a:extLst>
              <a:ext uri="{FF2B5EF4-FFF2-40B4-BE49-F238E27FC236}">
                <a16:creationId xmlns:a16="http://schemas.microsoft.com/office/drawing/2014/main" id="{EFF47D15-B2DE-A8BC-179A-049BD015F44C}"/>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4" name="正方形/長方形 3">
            <a:extLst>
              <a:ext uri="{FF2B5EF4-FFF2-40B4-BE49-F238E27FC236}">
                <a16:creationId xmlns:a16="http://schemas.microsoft.com/office/drawing/2014/main" id="{BF91C141-0018-477D-BAFF-4A363D11826A}"/>
              </a:ext>
            </a:extLst>
          </p:cNvPr>
          <p:cNvSpPr>
            <a:spLocks noGrp="1" noRot="1" noMove="1" noResize="1" noEditPoints="1" noAdjustHandles="1" noChangeArrowheads="1" noChangeShapeType="1"/>
          </p:cNvSpPr>
          <p:nvPr/>
        </p:nvSpPr>
        <p:spPr bwMode="auto">
          <a:xfrm>
            <a:off x="8386879" y="1561059"/>
            <a:ext cx="5616501" cy="92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r>
              <a:rPr lang="en-US" altLang="ja-JP" sz="5399" dirty="0">
                <a:latin typeface="MS PGothic" panose="020B0600070205080204" pitchFamily="34" charset="-128"/>
                <a:ea typeface="MS PGothic" panose="020B0600070205080204" pitchFamily="34" charset="-128"/>
                <a:cs typeface="Meiryo UI" panose="020B0604030504040204" pitchFamily="50" charset="-128"/>
              </a:rPr>
              <a:t>ALARA</a:t>
            </a:r>
            <a:r>
              <a:rPr lang="ja-JP" altLang="en-US" sz="5399">
                <a:latin typeface="MS PGothic" panose="020B0600070205080204" pitchFamily="34" charset="-128"/>
                <a:ea typeface="MS PGothic" panose="020B0600070205080204" pitchFamily="34" charset="-128"/>
                <a:cs typeface="Meiryo UI" panose="020B0604030504040204" pitchFamily="50" charset="-128"/>
              </a:rPr>
              <a:t>の原則</a:t>
            </a:r>
            <a:endParaRPr lang="en-US" altLang="ja-JP" sz="5399" dirty="0">
              <a:latin typeface="MS PGothic" panose="020B0600070205080204" pitchFamily="34" charset="-128"/>
              <a:ea typeface="MS PGothic" panose="020B0600070205080204" pitchFamily="34" charset="-128"/>
              <a:cs typeface="Meiryo UI" panose="020B0604030504040204" pitchFamily="50" charset="-128"/>
            </a:endParaRPr>
          </a:p>
        </p:txBody>
      </p:sp>
      <p:sp>
        <p:nvSpPr>
          <p:cNvPr id="6" name="角丸四角形 30">
            <a:extLst>
              <a:ext uri="{FF2B5EF4-FFF2-40B4-BE49-F238E27FC236}">
                <a16:creationId xmlns:a16="http://schemas.microsoft.com/office/drawing/2014/main" id="{A9F8817A-690B-4DF6-9D43-18455D528CA7}"/>
              </a:ext>
            </a:extLst>
          </p:cNvPr>
          <p:cNvSpPr>
            <a:spLocks noGrp="1" noRot="1" noMove="1" noResize="1" noEditPoints="1" noAdjustHandles="1" noChangeArrowheads="1" noChangeShapeType="1"/>
          </p:cNvSpPr>
          <p:nvPr/>
        </p:nvSpPr>
        <p:spPr bwMode="auto">
          <a:xfrm>
            <a:off x="8600415" y="3421899"/>
            <a:ext cx="7926515" cy="1716967"/>
          </a:xfrm>
          <a:prstGeom prst="roundRect">
            <a:avLst/>
          </a:prstGeom>
          <a:gradFill rotWithShape="1">
            <a:gsLst>
              <a:gs pos="0">
                <a:srgbClr val="2D2DB9">
                  <a:tint val="50000"/>
                  <a:satMod val="300000"/>
                </a:srgbClr>
              </a:gs>
              <a:gs pos="35000">
                <a:srgbClr val="2D2DB9">
                  <a:tint val="37000"/>
                  <a:satMod val="300000"/>
                </a:srgbClr>
              </a:gs>
              <a:gs pos="100000">
                <a:srgbClr val="2D2DB9">
                  <a:tint val="15000"/>
                  <a:satMod val="350000"/>
                </a:srgbClr>
              </a:gs>
            </a:gsLst>
            <a:lin ang="16200000" scaled="1"/>
          </a:gradFill>
          <a:ln w="9525" cap="flat" cmpd="sng" algn="ctr">
            <a:solidFill>
              <a:srgbClr val="2D2DB9">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lstStyle/>
          <a:p>
            <a:pPr>
              <a:defRPr/>
            </a:pPr>
            <a:r>
              <a:rPr kumimoji="0" lang="ja-JP" altLang="en-US" sz="4000" kern="0">
                <a:solidFill>
                  <a:srgbClr val="FF0000"/>
                </a:solidFill>
                <a:latin typeface="MS PGothic" panose="020B0600070205080204" pitchFamily="34" charset="-128"/>
                <a:ea typeface="MS PGothic" panose="020B0600070205080204" pitchFamily="34" charset="-128"/>
                <a:cs typeface="Meiryo UI" pitchFamily="50" charset="-128"/>
              </a:rPr>
              <a:t>診断情報を得るために，最低限</a:t>
            </a:r>
            <a:r>
              <a:rPr lang="ja-JP" altLang="en-US" sz="4000" kern="0">
                <a:solidFill>
                  <a:srgbClr val="FF0000"/>
                </a:solidFill>
                <a:latin typeface="MS PGothic" panose="020B0600070205080204" pitchFamily="34" charset="-128"/>
                <a:ea typeface="MS PGothic" panose="020B0600070205080204" pitchFamily="34" charset="-128"/>
                <a:cs typeface="Meiryo UI" pitchFamily="50" charset="-128"/>
              </a:rPr>
              <a:t>必要な</a:t>
            </a:r>
            <a:r>
              <a:rPr kumimoji="0" lang="ja-JP" altLang="en-US" sz="4000" kern="0">
                <a:solidFill>
                  <a:srgbClr val="FF0000"/>
                </a:solidFill>
                <a:latin typeface="MS PGothic" panose="020B0600070205080204" pitchFamily="34" charset="-128"/>
                <a:ea typeface="MS PGothic" panose="020B0600070205080204" pitchFamily="34" charset="-128"/>
                <a:cs typeface="Meiryo UI" pitchFamily="50" charset="-128"/>
              </a:rPr>
              <a:t>超音波出力</a:t>
            </a:r>
            <a:r>
              <a:rPr kumimoji="0" lang="ja-JP" altLang="en-US" sz="4000" kern="0">
                <a:latin typeface="MS PGothic" panose="020B0600070205080204" pitchFamily="34" charset="-128"/>
                <a:ea typeface="MS PGothic" panose="020B0600070205080204" pitchFamily="34" charset="-128"/>
                <a:cs typeface="Meiryo UI" pitchFamily="50" charset="-128"/>
              </a:rPr>
              <a:t>を用いること。</a:t>
            </a:r>
          </a:p>
        </p:txBody>
      </p:sp>
      <p:sp>
        <p:nvSpPr>
          <p:cNvPr id="7" name="角丸四角形 31">
            <a:extLst>
              <a:ext uri="{FF2B5EF4-FFF2-40B4-BE49-F238E27FC236}">
                <a16:creationId xmlns:a16="http://schemas.microsoft.com/office/drawing/2014/main" id="{E4174386-1959-4102-A379-6183199534B4}"/>
              </a:ext>
            </a:extLst>
          </p:cNvPr>
          <p:cNvSpPr>
            <a:spLocks noGrp="1" noRot="1" noMove="1" noResize="1" noEditPoints="1" noAdjustHandles="1" noChangeArrowheads="1" noChangeShapeType="1"/>
          </p:cNvSpPr>
          <p:nvPr/>
        </p:nvSpPr>
        <p:spPr bwMode="auto">
          <a:xfrm>
            <a:off x="8518683" y="6105346"/>
            <a:ext cx="7926516" cy="2376121"/>
          </a:xfrm>
          <a:prstGeom prst="roundRect">
            <a:avLst/>
          </a:prstGeom>
          <a:gradFill rotWithShape="1">
            <a:gsLst>
              <a:gs pos="0">
                <a:srgbClr val="2D2DB9">
                  <a:tint val="50000"/>
                  <a:satMod val="300000"/>
                </a:srgbClr>
              </a:gs>
              <a:gs pos="35000">
                <a:srgbClr val="2D2DB9">
                  <a:tint val="37000"/>
                  <a:satMod val="300000"/>
                </a:srgbClr>
              </a:gs>
              <a:gs pos="100000">
                <a:srgbClr val="2D2DB9">
                  <a:tint val="15000"/>
                  <a:satMod val="350000"/>
                </a:srgbClr>
              </a:gs>
            </a:gsLst>
            <a:lin ang="16200000" scaled="1"/>
          </a:gradFill>
          <a:ln w="9525" cap="flat" cmpd="sng" algn="ctr">
            <a:solidFill>
              <a:srgbClr val="2D2DB9">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lstStyle/>
          <a:p>
            <a:pPr>
              <a:defRPr/>
            </a:pPr>
            <a:r>
              <a:rPr kumimoji="0" lang="ja-JP" altLang="en-US" sz="4000" kern="0">
                <a:solidFill>
                  <a:srgbClr val="000000"/>
                </a:solidFill>
                <a:latin typeface="MS PGothic" panose="020B0600070205080204" pitchFamily="34" charset="-128"/>
                <a:ea typeface="MS PGothic" panose="020B0600070205080204" pitchFamily="34" charset="-128"/>
                <a:cs typeface="Meiryo UI" pitchFamily="50" charset="-128"/>
              </a:rPr>
              <a:t>患者に見せるためだけの目的のように</a:t>
            </a:r>
            <a:r>
              <a:rPr kumimoji="0" lang="ja-JP" altLang="en-US" sz="4000" kern="0">
                <a:solidFill>
                  <a:srgbClr val="FF0000"/>
                </a:solidFill>
                <a:latin typeface="MS PGothic" panose="020B0600070205080204" pitchFamily="34" charset="-128"/>
                <a:ea typeface="MS PGothic" panose="020B0600070205080204" pitchFamily="34" charset="-128"/>
                <a:cs typeface="Meiryo UI" pitchFamily="50" charset="-128"/>
              </a:rPr>
              <a:t>リスクに見合う必要性がない場合には超音波診断を行わない</a:t>
            </a:r>
            <a:r>
              <a:rPr kumimoji="0" lang="ja-JP" altLang="en-US" sz="4000" kern="0">
                <a:solidFill>
                  <a:srgbClr val="000000"/>
                </a:solidFill>
                <a:latin typeface="MS PGothic" panose="020B0600070205080204" pitchFamily="34" charset="-128"/>
                <a:ea typeface="MS PGothic" panose="020B0600070205080204" pitchFamily="34" charset="-128"/>
                <a:cs typeface="Meiryo UI" pitchFamily="50" charset="-128"/>
              </a:rPr>
              <a:t>こと。</a:t>
            </a:r>
          </a:p>
        </p:txBody>
      </p:sp>
      <p:sp>
        <p:nvSpPr>
          <p:cNvPr id="9" name="角丸四角形 33">
            <a:extLst>
              <a:ext uri="{FF2B5EF4-FFF2-40B4-BE49-F238E27FC236}">
                <a16:creationId xmlns:a16="http://schemas.microsoft.com/office/drawing/2014/main" id="{01A5D2E9-D46C-42F5-8F77-8D0FCC8D3C2B}"/>
              </a:ext>
            </a:extLst>
          </p:cNvPr>
          <p:cNvSpPr>
            <a:spLocks noGrp="1" noRot="1" noMove="1" noResize="1" noEditPoints="1" noAdjustHandles="1" noChangeArrowheads="1" noChangeShapeType="1"/>
          </p:cNvSpPr>
          <p:nvPr/>
        </p:nvSpPr>
        <p:spPr bwMode="auto">
          <a:xfrm>
            <a:off x="3313219" y="5818877"/>
            <a:ext cx="5073660" cy="971400"/>
          </a:xfrm>
          <a:prstGeom prst="roundRect">
            <a:avLst/>
          </a:prstGeom>
          <a:noFill/>
          <a:ln w="9525" cap="flat" cmpd="sng" algn="ctr">
            <a:noFill/>
            <a:prstDash val="solid"/>
            <a:headEnd type="none" w="med" len="med"/>
            <a:tailEnd type="none" w="med" len="med"/>
          </a:ln>
          <a:effectLst>
            <a:outerShdw blurRad="40000" dist="20000" dir="5400000" rotWithShape="0">
              <a:srgbClr val="000000">
                <a:alpha val="38000"/>
              </a:srgbClr>
            </a:outerShdw>
          </a:effectLst>
        </p:spPr>
        <p:txBody>
          <a:bodyPr/>
          <a:lstStyle/>
          <a:p>
            <a:pPr>
              <a:defRPr/>
            </a:pPr>
            <a:r>
              <a:rPr kumimoji="0" lang="ja-JP" altLang="en-US" sz="4199" kern="0" dirty="0">
                <a:solidFill>
                  <a:srgbClr val="000000"/>
                </a:solidFill>
                <a:latin typeface="Meiryo UI" pitchFamily="50" charset="-128"/>
                <a:ea typeface="Meiryo UI" pitchFamily="50" charset="-128"/>
                <a:cs typeface="Meiryo UI" pitchFamily="50" charset="-128"/>
              </a:rPr>
              <a:t>すなわち</a:t>
            </a:r>
          </a:p>
        </p:txBody>
      </p:sp>
      <p:pic>
        <p:nvPicPr>
          <p:cNvPr id="10" name="図 11" descr="天秤.jpg">
            <a:extLst>
              <a:ext uri="{FF2B5EF4-FFF2-40B4-BE49-F238E27FC236}">
                <a16:creationId xmlns:a16="http://schemas.microsoft.com/office/drawing/2014/main" id="{A954228B-C880-4F76-B6E3-0DD906F079F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727254" y="1811867"/>
            <a:ext cx="5012404" cy="360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角丸四角形 35">
            <a:extLst>
              <a:ext uri="{FF2B5EF4-FFF2-40B4-BE49-F238E27FC236}">
                <a16:creationId xmlns:a16="http://schemas.microsoft.com/office/drawing/2014/main" id="{63F71D01-AC5A-4011-9BFE-10E3BE9CBA7B}"/>
              </a:ext>
            </a:extLst>
          </p:cNvPr>
          <p:cNvSpPr>
            <a:spLocks noGrp="1" noRot="1" noMove="1" noResize="1" noEditPoints="1" noAdjustHandles="1" noChangeArrowheads="1" noChangeShapeType="1"/>
          </p:cNvSpPr>
          <p:nvPr/>
        </p:nvSpPr>
        <p:spPr bwMode="auto">
          <a:xfrm>
            <a:off x="2056367" y="2937838"/>
            <a:ext cx="1942800" cy="647600"/>
          </a:xfrm>
          <a:prstGeom prst="roundRect">
            <a:avLst/>
          </a:prstGeom>
          <a:solidFill>
            <a:srgbClr val="92D050">
              <a:alpha val="50000"/>
            </a:srgbClr>
          </a:solidFill>
          <a:ln w="9525" cap="flat" cmpd="sng" algn="ctr">
            <a:solidFill>
              <a:srgbClr val="2D2DB9">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lstStyle/>
          <a:p>
            <a:pPr>
              <a:defRPr/>
            </a:pPr>
            <a:r>
              <a:rPr kumimoji="0" lang="ja-JP" altLang="en-US" sz="3000" kern="0" dirty="0">
                <a:solidFill>
                  <a:srgbClr val="000000"/>
                </a:solidFill>
                <a:latin typeface="Meiryo UI" pitchFamily="50" charset="-128"/>
                <a:ea typeface="Meiryo UI" pitchFamily="50" charset="-128"/>
                <a:cs typeface="Meiryo UI" pitchFamily="50" charset="-128"/>
              </a:rPr>
              <a:t>診断情報</a:t>
            </a:r>
          </a:p>
        </p:txBody>
      </p:sp>
      <p:sp>
        <p:nvSpPr>
          <p:cNvPr id="12" name="角丸四角形 36">
            <a:extLst>
              <a:ext uri="{FF2B5EF4-FFF2-40B4-BE49-F238E27FC236}">
                <a16:creationId xmlns:a16="http://schemas.microsoft.com/office/drawing/2014/main" id="{08D14C0C-CABC-447B-9CD3-901EB0480AE7}"/>
              </a:ext>
            </a:extLst>
          </p:cNvPr>
          <p:cNvSpPr>
            <a:spLocks noGrp="1" noRot="1" noMove="1" noResize="1" noEditPoints="1" noAdjustHandles="1" noChangeArrowheads="1" noChangeShapeType="1"/>
          </p:cNvSpPr>
          <p:nvPr/>
        </p:nvSpPr>
        <p:spPr bwMode="auto">
          <a:xfrm>
            <a:off x="4576823" y="3506846"/>
            <a:ext cx="2240380" cy="1080921"/>
          </a:xfrm>
          <a:prstGeom prst="roundRect">
            <a:avLst/>
          </a:prstGeom>
          <a:solidFill>
            <a:srgbClr val="FFC000">
              <a:alpha val="50000"/>
            </a:srgbClr>
          </a:solidFill>
          <a:ln w="9525" cap="flat" cmpd="sng" algn="ctr">
            <a:solidFill>
              <a:srgbClr val="2D2DB9">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lstStyle/>
          <a:p>
            <a:pPr>
              <a:defRPr/>
            </a:pPr>
            <a:r>
              <a:rPr kumimoji="0" lang="ja-JP" altLang="en-US" sz="3000" kern="0">
                <a:solidFill>
                  <a:srgbClr val="000000"/>
                </a:solidFill>
                <a:latin typeface="Meiryo UI" pitchFamily="50" charset="-128"/>
                <a:ea typeface="Meiryo UI" pitchFamily="50" charset="-128"/>
                <a:cs typeface="Meiryo UI" pitchFamily="50" charset="-128"/>
              </a:rPr>
              <a:t>生体作用発生の</a:t>
            </a:r>
            <a:r>
              <a:rPr kumimoji="0" lang="ja-JP" altLang="en-US" sz="3000" kern="0" dirty="0">
                <a:solidFill>
                  <a:srgbClr val="000000"/>
                </a:solidFill>
                <a:latin typeface="Meiryo UI" pitchFamily="50" charset="-128"/>
                <a:ea typeface="Meiryo UI" pitchFamily="50" charset="-128"/>
                <a:cs typeface="Meiryo UI" pitchFamily="50" charset="-128"/>
              </a:rPr>
              <a:t>リスク</a:t>
            </a:r>
          </a:p>
        </p:txBody>
      </p:sp>
      <p:sp>
        <p:nvSpPr>
          <p:cNvPr id="13" name="正方形/長方形 14">
            <a:extLst>
              <a:ext uri="{FF2B5EF4-FFF2-40B4-BE49-F238E27FC236}">
                <a16:creationId xmlns:a16="http://schemas.microsoft.com/office/drawing/2014/main" id="{300FE5CE-3C81-4A3C-B6EA-403FC9B8A050}"/>
              </a:ext>
            </a:extLst>
          </p:cNvPr>
          <p:cNvSpPr>
            <a:spLocks noGrp="1" noRot="1" noMove="1" noResize="1" noEditPoints="1" noAdjustHandles="1" noChangeArrowheads="1" noChangeShapeType="1"/>
          </p:cNvSpPr>
          <p:nvPr/>
        </p:nvSpPr>
        <p:spPr bwMode="auto">
          <a:xfrm>
            <a:off x="7813814" y="8904031"/>
            <a:ext cx="9499716" cy="338554"/>
          </a:xfrm>
          <a:prstGeom prst="rect">
            <a:avLst/>
          </a:prstGeom>
          <a:noFill/>
          <a:ln w="9525">
            <a:noFill/>
            <a:miter lim="800000"/>
            <a:headEnd/>
            <a:tailEnd/>
          </a:ln>
        </p:spPr>
        <p:txBody>
          <a:bodyPr wrap="square">
            <a:spAutoFit/>
          </a:bodyPr>
          <a:lstStyle/>
          <a:p>
            <a:pPr>
              <a:defRPr/>
            </a:pPr>
            <a:r>
              <a:rPr kumimoji="0" lang="ja-JP" altLang="en-US" sz="1600" kern="0">
                <a:solidFill>
                  <a:sysClr val="windowText" lastClr="000000"/>
                </a:solidFill>
                <a:latin typeface="MS PGothic" panose="020B0600070205080204" pitchFamily="34" charset="-128"/>
                <a:ea typeface="MS PGothic" panose="020B0600070205080204" pitchFamily="34" charset="-128"/>
                <a:cs typeface="Meiryo UI" pitchFamily="50" charset="-128"/>
              </a:rPr>
              <a:t>出典</a:t>
            </a:r>
            <a:r>
              <a:rPr kumimoji="0" lang="ja-JP" altLang="en-US" sz="1600" kern="0" dirty="0">
                <a:solidFill>
                  <a:sysClr val="windowText" lastClr="000000"/>
                </a:solidFill>
                <a:latin typeface="MS PGothic" panose="020B0600070205080204" pitchFamily="34" charset="-128"/>
                <a:ea typeface="MS PGothic" panose="020B0600070205080204" pitchFamily="34" charset="-128"/>
                <a:cs typeface="Meiryo UI" pitchFamily="50" charset="-128"/>
              </a:rPr>
              <a:t>：超音波診断装置の安全性に</a:t>
            </a:r>
            <a:r>
              <a:rPr kumimoji="0" lang="ja-JP" altLang="en-US" sz="1600" kern="0">
                <a:solidFill>
                  <a:sysClr val="windowText" lastClr="000000"/>
                </a:solidFill>
                <a:latin typeface="MS PGothic" panose="020B0600070205080204" pitchFamily="34" charset="-128"/>
                <a:ea typeface="MS PGothic" panose="020B0600070205080204" pitchFamily="34" charset="-128"/>
                <a:cs typeface="Meiryo UI" pitchFamily="50" charset="-128"/>
              </a:rPr>
              <a:t>関する資料（</a:t>
            </a:r>
            <a:r>
              <a:rPr kumimoji="0" lang="zh-CN" altLang="en-US" sz="1600" kern="0" dirty="0">
                <a:solidFill>
                  <a:sysClr val="windowText" lastClr="000000"/>
                </a:solidFill>
                <a:latin typeface="MS PGothic" panose="020B0600070205080204" pitchFamily="34" charset="-128"/>
                <a:ea typeface="MS PGothic" panose="020B0600070205080204" pitchFamily="34" charset="-128"/>
                <a:cs typeface="Meiryo UI" pitchFamily="50" charset="-128"/>
              </a:rPr>
              <a:t>日本超音波医学会</a:t>
            </a:r>
            <a:r>
              <a:rPr kumimoji="0" lang="ja-JP" altLang="en-US" sz="1600" kern="0">
                <a:solidFill>
                  <a:sysClr val="windowText" lastClr="000000"/>
                </a:solidFill>
                <a:latin typeface="MS PGothic" panose="020B0600070205080204" pitchFamily="34" charset="-128"/>
                <a:ea typeface="MS PGothic" panose="020B0600070205080204" pitchFamily="34" charset="-128"/>
                <a:cs typeface="Meiryo UI" pitchFamily="50" charset="-128"/>
              </a:rPr>
              <a:t>機器</a:t>
            </a:r>
            <a:r>
              <a:rPr kumimoji="0" lang="ja-JP" altLang="en-US" sz="1600" kern="0" dirty="0">
                <a:solidFill>
                  <a:sysClr val="windowText" lastClr="000000"/>
                </a:solidFill>
                <a:latin typeface="MS PGothic" panose="020B0600070205080204" pitchFamily="34" charset="-128"/>
                <a:ea typeface="MS PGothic" panose="020B0600070205080204" pitchFamily="34" charset="-128"/>
                <a:cs typeface="Meiryo UI" pitchFamily="50" charset="-128"/>
              </a:rPr>
              <a:t>及び安全に</a:t>
            </a:r>
            <a:r>
              <a:rPr kumimoji="0" lang="ja-JP" altLang="en-US" sz="1600" kern="0">
                <a:solidFill>
                  <a:sysClr val="windowText" lastClr="000000"/>
                </a:solidFill>
                <a:latin typeface="MS PGothic" panose="020B0600070205080204" pitchFamily="34" charset="-128"/>
                <a:ea typeface="MS PGothic" panose="020B0600070205080204" pitchFamily="34" charset="-128"/>
                <a:cs typeface="Meiryo UI" pitchFamily="50" charset="-128"/>
              </a:rPr>
              <a:t>関する委員会）より改変</a:t>
            </a:r>
            <a:endParaRPr kumimoji="0" lang="zh-TW" altLang="en-US" sz="1600" kern="0" dirty="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pic>
        <p:nvPicPr>
          <p:cNvPr id="14" name="イメージ" descr="イメージ">
            <a:extLst>
              <a:ext uri="{FF2B5EF4-FFF2-40B4-BE49-F238E27FC236}">
                <a16:creationId xmlns:a16="http://schemas.microsoft.com/office/drawing/2014/main" id="{C34F1633-36C0-8941-943C-0C6E28F00005}"/>
              </a:ext>
            </a:extLst>
          </p:cNvPr>
          <p:cNvPicPr>
            <a:picLocks noGrp="1" noRot="1" noChangeAspect="1" noMove="1" noResize="1" noEditPoints="1" noAdjustHandles="1" noChangeArrowheads="1" noChangeShapeType="1" noCrop="1"/>
          </p:cNvPicPr>
          <p:nvPr/>
        </p:nvPicPr>
        <p:blipFill>
          <a:blip r:embed="rId7"/>
          <a:stretch>
            <a:fillRect/>
          </a:stretch>
        </p:blipFill>
        <p:spPr>
          <a:xfrm>
            <a:off x="2298189" y="5558900"/>
            <a:ext cx="5133181" cy="3604575"/>
          </a:xfrm>
          <a:prstGeom prst="rect">
            <a:avLst/>
          </a:prstGeom>
          <a:ln w="12700">
            <a:miter lim="400000"/>
          </a:ln>
        </p:spPr>
      </p:pic>
      <p:sp>
        <p:nvSpPr>
          <p:cNvPr id="5" name="正方形/長方形 5">
            <a:extLst>
              <a:ext uri="{FF2B5EF4-FFF2-40B4-BE49-F238E27FC236}">
                <a16:creationId xmlns:a16="http://schemas.microsoft.com/office/drawing/2014/main" id="{44879342-820E-4D1D-80C0-3B8C37898BDE}"/>
              </a:ext>
            </a:extLst>
          </p:cNvPr>
          <p:cNvSpPr>
            <a:spLocks noGrp="1" noRot="1" noMove="1" noResize="1" noEditPoints="1" noAdjustHandles="1" noChangeArrowheads="1" noChangeShapeType="1"/>
          </p:cNvSpPr>
          <p:nvPr/>
        </p:nvSpPr>
        <p:spPr bwMode="auto">
          <a:xfrm>
            <a:off x="8390445" y="2357098"/>
            <a:ext cx="9079077" cy="738536"/>
          </a:xfrm>
          <a:prstGeom prst="rect">
            <a:avLst/>
          </a:prstGeom>
          <a:noFill/>
          <a:ln w="9525">
            <a:noFill/>
            <a:miter lim="800000"/>
            <a:headEnd/>
            <a:tailEnd/>
          </a:ln>
        </p:spPr>
        <p:txBody>
          <a:bodyPr wrap="square">
            <a:spAutoFit/>
          </a:bodyPr>
          <a:lstStyle/>
          <a:p>
            <a:pPr>
              <a:defRPr/>
            </a:pPr>
            <a:r>
              <a:rPr kumimoji="0" lang="en-US" altLang="ja-JP" sz="4199" kern="0" dirty="0">
                <a:solidFill>
                  <a:srgbClr val="FF0000"/>
                </a:solidFill>
              </a:rPr>
              <a:t>A</a:t>
            </a:r>
            <a:r>
              <a:rPr kumimoji="0" lang="en-US" altLang="ja-JP" sz="4199" kern="0" dirty="0">
                <a:solidFill>
                  <a:sysClr val="windowText" lastClr="000000"/>
                </a:solidFill>
              </a:rPr>
              <a:t>s </a:t>
            </a:r>
            <a:r>
              <a:rPr kumimoji="0" lang="en-US" altLang="ja-JP" sz="4199" kern="0" dirty="0">
                <a:solidFill>
                  <a:srgbClr val="FF0000"/>
                </a:solidFill>
              </a:rPr>
              <a:t>L</a:t>
            </a:r>
            <a:r>
              <a:rPr kumimoji="0" lang="en-US" altLang="ja-JP" sz="4199" kern="0" dirty="0">
                <a:solidFill>
                  <a:sysClr val="windowText" lastClr="000000"/>
                </a:solidFill>
              </a:rPr>
              <a:t>ow </a:t>
            </a:r>
            <a:r>
              <a:rPr kumimoji="0" lang="en-US" altLang="ja-JP" sz="4199" kern="0" dirty="0">
                <a:solidFill>
                  <a:srgbClr val="FF0000"/>
                </a:solidFill>
              </a:rPr>
              <a:t>A</a:t>
            </a:r>
            <a:r>
              <a:rPr kumimoji="0" lang="en-US" altLang="ja-JP" sz="4199" kern="0" dirty="0">
                <a:solidFill>
                  <a:sysClr val="windowText" lastClr="000000"/>
                </a:solidFill>
              </a:rPr>
              <a:t>s </a:t>
            </a:r>
            <a:r>
              <a:rPr kumimoji="0" lang="en-US" altLang="ja-JP" sz="4199" kern="0" dirty="0">
                <a:solidFill>
                  <a:srgbClr val="FF0000"/>
                </a:solidFill>
              </a:rPr>
              <a:t>R</a:t>
            </a:r>
            <a:r>
              <a:rPr kumimoji="0" lang="en-US" altLang="ja-JP" sz="4199" kern="0" dirty="0">
                <a:solidFill>
                  <a:sysClr val="windowText" lastClr="000000"/>
                </a:solidFill>
              </a:rPr>
              <a:t>easonably </a:t>
            </a:r>
            <a:r>
              <a:rPr kumimoji="0" lang="en-US" altLang="ja-JP" sz="4199" kern="0" dirty="0">
                <a:solidFill>
                  <a:srgbClr val="FF0000"/>
                </a:solidFill>
              </a:rPr>
              <a:t>A</a:t>
            </a:r>
            <a:r>
              <a:rPr kumimoji="0" lang="en-US" altLang="ja-JP" sz="4199" kern="0" dirty="0">
                <a:solidFill>
                  <a:sysClr val="windowText" lastClr="000000"/>
                </a:solidFill>
              </a:rPr>
              <a:t>chievable </a:t>
            </a:r>
            <a:endParaRPr kumimoji="0" lang="ja-JP" altLang="en-US" sz="4199" kern="0" dirty="0">
              <a:solidFill>
                <a:sysClr val="windowText" lastClr="000000"/>
              </a:solidFill>
            </a:endParaRPr>
          </a:p>
        </p:txBody>
      </p:sp>
      <p:sp>
        <p:nvSpPr>
          <p:cNvPr id="8" name="四角形: 対角を丸める 8">
            <a:extLst>
              <a:ext uri="{FF2B5EF4-FFF2-40B4-BE49-F238E27FC236}">
                <a16:creationId xmlns:a16="http://schemas.microsoft.com/office/drawing/2014/main" id="{F7415C8E-32E6-0329-927D-5CD2FE294C36}"/>
              </a:ext>
            </a:extLst>
          </p:cNvPr>
          <p:cNvSpPr>
            <a:spLocks/>
          </p:cNvSpPr>
          <p:nvPr/>
        </p:nvSpPr>
        <p:spPr>
          <a:xfrm>
            <a:off x="1050612" y="513833"/>
            <a:ext cx="8715688" cy="815607"/>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15" name="AutoShape 4">
            <a:extLst>
              <a:ext uri="{FF2B5EF4-FFF2-40B4-BE49-F238E27FC236}">
                <a16:creationId xmlns:a16="http://schemas.microsoft.com/office/drawing/2014/main" id="{76C162D1-C984-867A-8FB5-ECB627A30728}"/>
              </a:ext>
            </a:extLst>
          </p:cNvPr>
          <p:cNvSpPr txBox="1">
            <a:spLocks noGrp="1" noRot="1" noMove="1" noResize="1" noEditPoints="1" noAdjustHandles="1" noChangeArrowheads="1" noChangeShapeType="1"/>
          </p:cNvSpPr>
          <p:nvPr/>
        </p:nvSpPr>
        <p:spPr>
          <a:xfrm>
            <a:off x="1050611" y="556017"/>
            <a:ext cx="8715688" cy="807289"/>
          </a:xfrm>
          <a:prstGeom prst="rect">
            <a:avLst/>
          </a:prstGeom>
        </p:spPr>
        <p:txBody>
          <a:bodyPr>
            <a:normAutofit/>
          </a:bodyPr>
          <a:lst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a:lstStyle>
          <a:p>
            <a:pPr algn="ctr"/>
            <a:r>
              <a:rPr lang="ja-JP" altLang="en-US" sz="4400">
                <a:solidFill>
                  <a:schemeClr val="accent6">
                    <a:lumMod val="75000"/>
                  </a:schemeClr>
                </a:solidFill>
                <a:latin typeface="MS PGothic" panose="020B0600070205080204" pitchFamily="34" charset="-128"/>
                <a:ea typeface="MS PGothic" panose="020B0600070205080204" pitchFamily="34" charset="-128"/>
              </a:rPr>
              <a:t>安全な超音波診断を行うために</a:t>
            </a:r>
            <a:r>
              <a:rPr lang="en-US" altLang="ja-JP" sz="4400" dirty="0">
                <a:solidFill>
                  <a:schemeClr val="accent6">
                    <a:lumMod val="75000"/>
                  </a:schemeClr>
                </a:solidFill>
                <a:latin typeface="MS PGothic" panose="020B0600070205080204" pitchFamily="34" charset="-128"/>
                <a:ea typeface="MS PGothic" panose="020B0600070205080204" pitchFamily="34" charset="-128"/>
              </a:rPr>
              <a:t>…</a:t>
            </a:r>
            <a:endParaRPr lang="ja-JP" altLang="en-US" sz="4400" dirty="0">
              <a:solidFill>
                <a:schemeClr val="accent6">
                  <a:lumMod val="75000"/>
                </a:schemeClr>
              </a:solidFill>
              <a:latin typeface="MS PGothic" panose="020B0600070205080204" pitchFamily="34" charset="-128"/>
              <a:ea typeface="MS PGothic" panose="020B0600070205080204" pitchFamily="34" charset="-128"/>
            </a:endParaRPr>
          </a:p>
        </p:txBody>
      </p:sp>
      <p:pic>
        <p:nvPicPr>
          <p:cNvPr id="2" name="P7-1-JSUM_Na">
            <a:hlinkClick r:id="" action="ppaction://media"/>
            <a:extLst>
              <a:ext uri="{FF2B5EF4-FFF2-40B4-BE49-F238E27FC236}">
                <a16:creationId xmlns:a16="http://schemas.microsoft.com/office/drawing/2014/main" id="{4E17C7B3-51BE-A39D-A66A-B5FCBE73FBF2}"/>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8"/>
          <a:stretch>
            <a:fillRect/>
          </a:stretch>
        </p:blipFill>
        <p:spPr>
          <a:xfrm>
            <a:off x="-1224573" y="0"/>
            <a:ext cx="812800" cy="812800"/>
          </a:xfrm>
          <a:prstGeom prst="rect">
            <a:avLst/>
          </a:prstGeom>
        </p:spPr>
      </p:pic>
    </p:spTree>
    <p:extLst>
      <p:ext uri="{BB962C8B-B14F-4D97-AF65-F5344CB8AC3E}">
        <p14:creationId xmlns:p14="http://schemas.microsoft.com/office/powerpoint/2010/main" val="3458635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11524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a:extLst>
            <a:ext uri="{FF2B5EF4-FFF2-40B4-BE49-F238E27FC236}">
              <a16:creationId xmlns:a16="http://schemas.microsoft.com/office/drawing/2014/main" id="{21C98780-1E4B-8B41-3EA2-2CC2814E9B4A}"/>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2421110E-D0B0-F53C-9ACD-CFD471FDC5BC}"/>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grpSp>
        <p:nvGrpSpPr>
          <p:cNvPr id="345194" name="グループ化 345193">
            <a:extLst>
              <a:ext uri="{FF2B5EF4-FFF2-40B4-BE49-F238E27FC236}">
                <a16:creationId xmlns:a16="http://schemas.microsoft.com/office/drawing/2014/main" id="{605DAF2C-A461-1CA5-B930-B97DF3C75796}"/>
              </a:ext>
            </a:extLst>
          </p:cNvPr>
          <p:cNvGrpSpPr>
            <a:grpSpLocks noGrp="1" noUngrp="1" noRot="1" noMove="1" noResize="1"/>
          </p:cNvGrpSpPr>
          <p:nvPr/>
        </p:nvGrpSpPr>
        <p:grpSpPr>
          <a:xfrm>
            <a:off x="6801129" y="3003300"/>
            <a:ext cx="4586375" cy="4887721"/>
            <a:chOff x="-5439887" y="-2193320"/>
            <a:chExt cx="7594813" cy="5318082"/>
          </a:xfrm>
        </p:grpSpPr>
        <p:sp>
          <p:nvSpPr>
            <p:cNvPr id="345174" name="Rectangle 5">
              <a:extLst>
                <a:ext uri="{FF2B5EF4-FFF2-40B4-BE49-F238E27FC236}">
                  <a16:creationId xmlns:a16="http://schemas.microsoft.com/office/drawing/2014/main" id="{6E65B8FF-CB8A-682D-F636-6CD5AFEE4094}"/>
                </a:ext>
              </a:extLst>
            </p:cNvPr>
            <p:cNvSpPr>
              <a:spLocks noGrp="1" noRot="1" noMove="1" noResize="1" noEditPoints="1" noAdjustHandles="1" noChangeArrowheads="1" noChangeShapeType="1"/>
            </p:cNvSpPr>
            <p:nvPr/>
          </p:nvSpPr>
          <p:spPr bwMode="auto">
            <a:xfrm>
              <a:off x="-1396423" y="1558233"/>
              <a:ext cx="3313115" cy="76099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345175" name="Rectangle 6">
              <a:extLst>
                <a:ext uri="{FF2B5EF4-FFF2-40B4-BE49-F238E27FC236}">
                  <a16:creationId xmlns:a16="http://schemas.microsoft.com/office/drawing/2014/main" id="{B0D4779D-16BE-F127-DDA2-EF6C6BC50040}"/>
                </a:ext>
              </a:extLst>
            </p:cNvPr>
            <p:cNvSpPr>
              <a:spLocks noGrp="1" noRot="1" noMove="1" noResize="1" noEditPoints="1" noAdjustHandles="1" noChangeArrowheads="1" noChangeShapeType="1"/>
            </p:cNvSpPr>
            <p:nvPr/>
          </p:nvSpPr>
          <p:spPr bwMode="auto">
            <a:xfrm>
              <a:off x="-391423" y="-1010265"/>
              <a:ext cx="2325642" cy="2236962"/>
            </a:xfrm>
            <a:prstGeom prst="rect">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345176" name="AutoShape 7">
              <a:extLst>
                <a:ext uri="{FF2B5EF4-FFF2-40B4-BE49-F238E27FC236}">
                  <a16:creationId xmlns:a16="http://schemas.microsoft.com/office/drawing/2014/main" id="{2E9881A4-F1E4-6714-DC0F-03521413488E}"/>
                </a:ext>
              </a:extLst>
            </p:cNvPr>
            <p:cNvSpPr>
              <a:spLocks noGrp="1" noRot="1" noMove="1" noResize="1" noEditPoints="1" noAdjustHandles="1" noChangeArrowheads="1" noChangeShapeType="1"/>
            </p:cNvSpPr>
            <p:nvPr/>
          </p:nvSpPr>
          <p:spPr bwMode="auto">
            <a:xfrm>
              <a:off x="-4193390" y="-482595"/>
              <a:ext cx="4484577" cy="2817302"/>
            </a:xfrm>
            <a:prstGeom prst="rtTriangle">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endParaRPr lang="ja-JP" altLang="en-US" sz="4799">
                <a:solidFill>
                  <a:schemeClr val="tx1"/>
                </a:solidFill>
              </a:endParaRPr>
            </a:p>
          </p:txBody>
        </p:sp>
        <p:sp>
          <p:nvSpPr>
            <p:cNvPr id="345177" name="Line 8">
              <a:extLst>
                <a:ext uri="{FF2B5EF4-FFF2-40B4-BE49-F238E27FC236}">
                  <a16:creationId xmlns:a16="http://schemas.microsoft.com/office/drawing/2014/main" id="{B64E378A-857B-7271-BC79-4E18A3A0A034}"/>
                </a:ext>
              </a:extLst>
            </p:cNvPr>
            <p:cNvSpPr>
              <a:spLocks noGrp="1" noRot="1" noMove="1" noResize="1" noEditPoints="1" noAdjustHandles="1" noChangeArrowheads="1" noChangeShapeType="1"/>
            </p:cNvSpPr>
            <p:nvPr/>
          </p:nvSpPr>
          <p:spPr bwMode="auto">
            <a:xfrm>
              <a:off x="-4271274" y="2354549"/>
              <a:ext cx="6426200" cy="0"/>
            </a:xfrm>
            <a:prstGeom prst="line">
              <a:avLst/>
            </a:prstGeom>
            <a:noFill/>
            <a:ln w="38100">
              <a:solidFill>
                <a:schemeClr val="folHlink"/>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sz="4049"/>
            </a:p>
          </p:txBody>
        </p:sp>
        <p:sp>
          <p:nvSpPr>
            <p:cNvPr id="345178" name="Line 9">
              <a:extLst>
                <a:ext uri="{FF2B5EF4-FFF2-40B4-BE49-F238E27FC236}">
                  <a16:creationId xmlns:a16="http://schemas.microsoft.com/office/drawing/2014/main" id="{E5BBE053-2CC7-F132-0C2E-CF759EDEE0D4}"/>
                </a:ext>
              </a:extLst>
            </p:cNvPr>
            <p:cNvSpPr>
              <a:spLocks noGrp="1" noRot="1" noMove="1" noResize="1" noEditPoints="1" noAdjustHandles="1" noChangeArrowheads="1" noChangeShapeType="1"/>
            </p:cNvSpPr>
            <p:nvPr/>
          </p:nvSpPr>
          <p:spPr bwMode="auto">
            <a:xfrm flipV="1">
              <a:off x="-4271274" y="-2193320"/>
              <a:ext cx="0" cy="4547867"/>
            </a:xfrm>
            <a:prstGeom prst="line">
              <a:avLst/>
            </a:prstGeom>
            <a:noFill/>
            <a:ln w="38100">
              <a:solidFill>
                <a:srgbClr val="FF9999"/>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sz="4049"/>
            </a:p>
          </p:txBody>
        </p:sp>
        <p:sp>
          <p:nvSpPr>
            <p:cNvPr id="345179" name="Text Box 10">
              <a:extLst>
                <a:ext uri="{FF2B5EF4-FFF2-40B4-BE49-F238E27FC236}">
                  <a16:creationId xmlns:a16="http://schemas.microsoft.com/office/drawing/2014/main" id="{A1AC9353-0777-3617-F248-B5DDB83B8FFC}"/>
                </a:ext>
              </a:extLst>
            </p:cNvPr>
            <p:cNvSpPr txBox="1">
              <a:spLocks noGrp="1" noRot="1" noMove="1" noResize="1" noEditPoints="1" noAdjustHandles="1" noChangeArrowheads="1" noChangeShapeType="1"/>
            </p:cNvSpPr>
            <p:nvPr/>
          </p:nvSpPr>
          <p:spPr bwMode="auto">
            <a:xfrm>
              <a:off x="-3949241" y="2354547"/>
              <a:ext cx="5452678" cy="77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000">
                  <a:solidFill>
                    <a:schemeClr val="tx1"/>
                  </a:solidFill>
                </a:rPr>
                <a:t> 照射時間</a:t>
              </a:r>
            </a:p>
          </p:txBody>
        </p:sp>
        <p:sp>
          <p:nvSpPr>
            <p:cNvPr id="345180" name="AutoShape 11">
              <a:extLst>
                <a:ext uri="{FF2B5EF4-FFF2-40B4-BE49-F238E27FC236}">
                  <a16:creationId xmlns:a16="http://schemas.microsoft.com/office/drawing/2014/main" id="{CFEF32E1-A989-9365-F4D4-044EDDC2C92C}"/>
                </a:ext>
              </a:extLst>
            </p:cNvPr>
            <p:cNvSpPr>
              <a:spLocks noGrp="1" noRot="1" noMove="1" noResize="1" noEditPoints="1" noAdjustHandles="1" noChangeArrowheads="1" noChangeShapeType="1"/>
            </p:cNvSpPr>
            <p:nvPr/>
          </p:nvSpPr>
          <p:spPr bwMode="auto">
            <a:xfrm flipH="1" flipV="1">
              <a:off x="-4245874" y="-1010949"/>
              <a:ext cx="3854451" cy="2237647"/>
            </a:xfrm>
            <a:prstGeom prst="rtTriangle">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endParaRPr lang="ja-JP" altLang="en-US" sz="5999">
                <a:solidFill>
                  <a:schemeClr val="tx1"/>
                </a:solidFill>
              </a:endParaRPr>
            </a:p>
          </p:txBody>
        </p:sp>
        <p:sp>
          <p:nvSpPr>
            <p:cNvPr id="345187" name="Text Box 18">
              <a:extLst>
                <a:ext uri="{FF2B5EF4-FFF2-40B4-BE49-F238E27FC236}">
                  <a16:creationId xmlns:a16="http://schemas.microsoft.com/office/drawing/2014/main" id="{D2F4F5DC-AE2B-FB88-B315-25376AD51372}"/>
                </a:ext>
              </a:extLst>
            </p:cNvPr>
            <p:cNvSpPr txBox="1">
              <a:spLocks noGrp="1" noRot="1" noMove="1" noResize="1" noEditPoints="1" noAdjustHandles="1" noChangeArrowheads="1" noChangeShapeType="1"/>
            </p:cNvSpPr>
            <p:nvPr/>
          </p:nvSpPr>
          <p:spPr bwMode="auto">
            <a:xfrm>
              <a:off x="-5439887" y="-811016"/>
              <a:ext cx="1325124" cy="1527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000">
                  <a:solidFill>
                    <a:schemeClr val="tx1"/>
                  </a:solidFill>
                </a:rPr>
                <a:t> 強 度</a:t>
              </a:r>
            </a:p>
          </p:txBody>
        </p:sp>
        <p:sp>
          <p:nvSpPr>
            <p:cNvPr id="345191" name="Rectangle 24">
              <a:extLst>
                <a:ext uri="{FF2B5EF4-FFF2-40B4-BE49-F238E27FC236}">
                  <a16:creationId xmlns:a16="http://schemas.microsoft.com/office/drawing/2014/main" id="{7A7A19D2-8316-4F6D-746A-8DBA78BDB5B7}"/>
                </a:ext>
              </a:extLst>
            </p:cNvPr>
            <p:cNvSpPr>
              <a:spLocks noGrp="1" noRot="1" noMove="1" noResize="1" noEditPoints="1" noAdjustHandles="1" noChangeArrowheads="1" noChangeShapeType="1"/>
            </p:cNvSpPr>
            <p:nvPr/>
          </p:nvSpPr>
          <p:spPr bwMode="auto">
            <a:xfrm>
              <a:off x="-4007799" y="1466000"/>
              <a:ext cx="3108944" cy="837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400">
                  <a:solidFill>
                    <a:schemeClr val="tx1"/>
                  </a:solidFill>
                </a:rPr>
                <a:t>安全域</a:t>
              </a:r>
            </a:p>
          </p:txBody>
        </p:sp>
      </p:grpSp>
      <p:sp>
        <p:nvSpPr>
          <p:cNvPr id="27" name="Rectangle 6">
            <a:extLst>
              <a:ext uri="{FF2B5EF4-FFF2-40B4-BE49-F238E27FC236}">
                <a16:creationId xmlns:a16="http://schemas.microsoft.com/office/drawing/2014/main" id="{FC11EF3A-0C07-314E-53F4-2DACD9471F55}"/>
              </a:ext>
            </a:extLst>
          </p:cNvPr>
          <p:cNvSpPr>
            <a:spLocks noGrp="1" noRot="1" noMove="1" noResize="1" noEditPoints="1" noAdjustHandles="1" noChangeArrowheads="1" noChangeShapeType="1"/>
          </p:cNvSpPr>
          <p:nvPr/>
        </p:nvSpPr>
        <p:spPr bwMode="auto">
          <a:xfrm>
            <a:off x="7508374" y="3327491"/>
            <a:ext cx="3745847" cy="762494"/>
          </a:xfrm>
          <a:prstGeom prst="rect">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28" name="円/楕円 27">
            <a:extLst>
              <a:ext uri="{FF2B5EF4-FFF2-40B4-BE49-F238E27FC236}">
                <a16:creationId xmlns:a16="http://schemas.microsoft.com/office/drawing/2014/main" id="{CE8754A8-8EFE-A688-2E94-226CA8A4ADA3}"/>
              </a:ext>
            </a:extLst>
          </p:cNvPr>
          <p:cNvSpPr>
            <a:spLocks noGrp="1" noRot="1" noMove="1" noResize="1" noEditPoints="1" noAdjustHandles="1" noChangeArrowheads="1" noChangeShapeType="1"/>
          </p:cNvSpPr>
          <p:nvPr/>
        </p:nvSpPr>
        <p:spPr>
          <a:xfrm>
            <a:off x="7685201" y="3440573"/>
            <a:ext cx="334600" cy="3346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pic>
        <p:nvPicPr>
          <p:cNvPr id="30" name="図 29">
            <a:extLst>
              <a:ext uri="{FF2B5EF4-FFF2-40B4-BE49-F238E27FC236}">
                <a16:creationId xmlns:a16="http://schemas.microsoft.com/office/drawing/2014/main" id="{F52A5CF4-D30F-DB03-880E-F8B7772CBC43}"/>
              </a:ext>
            </a:extLst>
          </p:cNvPr>
          <p:cNvPicPr>
            <a:picLocks noGrp="1" noRot="1" noChangeAspect="1" noMove="1" noResize="1" noEditPoints="1" noAdjustHandles="1" noChangeArrowheads="1" noChangeShapeType="1" noCrop="1"/>
          </p:cNvPicPr>
          <p:nvPr/>
        </p:nvPicPr>
        <p:blipFill>
          <a:blip r:embed="rId20"/>
          <a:stretch>
            <a:fillRect/>
          </a:stretch>
        </p:blipFill>
        <p:spPr>
          <a:xfrm>
            <a:off x="8906119" y="4467968"/>
            <a:ext cx="361894" cy="361894"/>
          </a:xfrm>
          <a:prstGeom prst="rect">
            <a:avLst/>
          </a:prstGeom>
        </p:spPr>
      </p:pic>
      <p:pic>
        <p:nvPicPr>
          <p:cNvPr id="34" name="図 33">
            <a:extLst>
              <a:ext uri="{FF2B5EF4-FFF2-40B4-BE49-F238E27FC236}">
                <a16:creationId xmlns:a16="http://schemas.microsoft.com/office/drawing/2014/main" id="{6D9148FE-F0FA-5959-C03F-BFA862784C2C}"/>
              </a:ext>
            </a:extLst>
          </p:cNvPr>
          <p:cNvPicPr>
            <a:picLocks noGrp="1" noRot="1" noChangeAspect="1" noMove="1" noResize="1" noEditPoints="1" noAdjustHandles="1" noChangeArrowheads="1" noChangeShapeType="1" noCrop="1"/>
          </p:cNvPicPr>
          <p:nvPr/>
        </p:nvPicPr>
        <p:blipFill>
          <a:blip r:embed="rId20"/>
          <a:stretch>
            <a:fillRect/>
          </a:stretch>
        </p:blipFill>
        <p:spPr>
          <a:xfrm>
            <a:off x="10706780" y="6631276"/>
            <a:ext cx="361894" cy="361894"/>
          </a:xfrm>
          <a:prstGeom prst="rect">
            <a:avLst/>
          </a:prstGeom>
        </p:spPr>
      </p:pic>
      <p:sp>
        <p:nvSpPr>
          <p:cNvPr id="35" name="Text Box 12">
            <a:extLst>
              <a:ext uri="{FF2B5EF4-FFF2-40B4-BE49-F238E27FC236}">
                <a16:creationId xmlns:a16="http://schemas.microsoft.com/office/drawing/2014/main" id="{20399526-610D-BBB7-A3EE-FF7B0D0E3D49}"/>
              </a:ext>
            </a:extLst>
          </p:cNvPr>
          <p:cNvSpPr txBox="1">
            <a:spLocks noGrp="1" noRot="1" noMove="1" noResize="1" noEditPoints="1" noAdjustHandles="1" noChangeArrowheads="1" noChangeShapeType="1"/>
          </p:cNvSpPr>
          <p:nvPr/>
        </p:nvSpPr>
        <p:spPr bwMode="auto">
          <a:xfrm>
            <a:off x="8021264" y="3356884"/>
            <a:ext cx="64633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en-US" altLang="ja-JP" sz="2700" dirty="0">
                <a:solidFill>
                  <a:schemeClr val="tx1"/>
                </a:solidFill>
              </a:rPr>
              <a:t>(A)</a:t>
            </a:r>
            <a:endParaRPr lang="ja-JP" altLang="en-US" sz="2700">
              <a:solidFill>
                <a:schemeClr val="tx1"/>
              </a:solidFill>
            </a:endParaRPr>
          </a:p>
        </p:txBody>
      </p:sp>
      <p:sp>
        <p:nvSpPr>
          <p:cNvPr id="36" name="Text Box 12">
            <a:extLst>
              <a:ext uri="{FF2B5EF4-FFF2-40B4-BE49-F238E27FC236}">
                <a16:creationId xmlns:a16="http://schemas.microsoft.com/office/drawing/2014/main" id="{42DC4002-548D-6F4B-C2C0-C23EF18E67FA}"/>
              </a:ext>
            </a:extLst>
          </p:cNvPr>
          <p:cNvSpPr txBox="1">
            <a:spLocks noGrp="1" noRot="1" noMove="1" noResize="1" noEditPoints="1" noAdjustHandles="1" noChangeArrowheads="1" noChangeShapeType="1"/>
          </p:cNvSpPr>
          <p:nvPr/>
        </p:nvSpPr>
        <p:spPr bwMode="auto">
          <a:xfrm>
            <a:off x="9310891" y="4391119"/>
            <a:ext cx="64633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en-US" altLang="ja-JP" sz="2700" dirty="0">
                <a:solidFill>
                  <a:schemeClr val="tx1"/>
                </a:solidFill>
              </a:rPr>
              <a:t>(B)</a:t>
            </a:r>
            <a:endParaRPr lang="ja-JP" altLang="en-US" sz="2700">
              <a:solidFill>
                <a:schemeClr val="tx1"/>
              </a:solidFill>
            </a:endParaRPr>
          </a:p>
        </p:txBody>
      </p:sp>
      <p:sp>
        <p:nvSpPr>
          <p:cNvPr id="37" name="Text Box 12">
            <a:extLst>
              <a:ext uri="{FF2B5EF4-FFF2-40B4-BE49-F238E27FC236}">
                <a16:creationId xmlns:a16="http://schemas.microsoft.com/office/drawing/2014/main" id="{F16254F4-22F1-3DB3-4DCD-0A12A9FD41D7}"/>
              </a:ext>
            </a:extLst>
          </p:cNvPr>
          <p:cNvSpPr txBox="1">
            <a:spLocks noGrp="1" noRot="1" noMove="1" noResize="1" noEditPoints="1" noAdjustHandles="1" noChangeArrowheads="1" noChangeShapeType="1"/>
          </p:cNvSpPr>
          <p:nvPr/>
        </p:nvSpPr>
        <p:spPr bwMode="auto">
          <a:xfrm>
            <a:off x="9220944" y="3347359"/>
            <a:ext cx="187743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400">
                <a:solidFill>
                  <a:schemeClr val="tx1"/>
                </a:solidFill>
              </a:rPr>
              <a:t>作用域</a:t>
            </a:r>
          </a:p>
        </p:txBody>
      </p:sp>
      <p:sp>
        <p:nvSpPr>
          <p:cNvPr id="39" name="Text Box 12">
            <a:extLst>
              <a:ext uri="{FF2B5EF4-FFF2-40B4-BE49-F238E27FC236}">
                <a16:creationId xmlns:a16="http://schemas.microsoft.com/office/drawing/2014/main" id="{47EAE580-FB02-5329-6897-849CEE7C88B7}"/>
              </a:ext>
            </a:extLst>
          </p:cNvPr>
          <p:cNvSpPr txBox="1">
            <a:spLocks noGrp="1" noRot="1" noMove="1" noResize="1" noEditPoints="1" noAdjustHandles="1" noChangeArrowheads="1" noChangeShapeType="1"/>
          </p:cNvSpPr>
          <p:nvPr/>
        </p:nvSpPr>
        <p:spPr bwMode="auto">
          <a:xfrm>
            <a:off x="10067474" y="6507336"/>
            <a:ext cx="66556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en-US" altLang="ja-JP" sz="2700" dirty="0">
                <a:solidFill>
                  <a:schemeClr val="tx1"/>
                </a:solidFill>
              </a:rPr>
              <a:t>(C)</a:t>
            </a:r>
            <a:endParaRPr lang="ja-JP" altLang="en-US" sz="2700">
              <a:solidFill>
                <a:schemeClr val="tx1"/>
              </a:solidFill>
            </a:endParaRPr>
          </a:p>
        </p:txBody>
      </p:sp>
      <p:sp>
        <p:nvSpPr>
          <p:cNvPr id="47" name="スライド番号プレースホルダー 1">
            <a:extLst>
              <a:ext uri="{FF2B5EF4-FFF2-40B4-BE49-F238E27FC236}">
                <a16:creationId xmlns:a16="http://schemas.microsoft.com/office/drawing/2014/main" id="{5B630211-D246-04AC-BBA7-7FD1355D1FD4}"/>
              </a:ext>
            </a:extLst>
          </p:cNvPr>
          <p:cNvSpPr txBox="1">
            <a:spLocks noGrp="1" noRot="1" noMove="1" noResize="1" noEditPoints="1" noAdjustHandles="1" noChangeArrowheads="1" noChangeShapeType="1"/>
          </p:cNvSpPr>
          <p:nvPr/>
        </p:nvSpPr>
        <p:spPr>
          <a:xfrm>
            <a:off x="14145918" y="9751042"/>
            <a:ext cx="4114165" cy="547603"/>
          </a:xfrm>
          <a:prstGeom prst="rect">
            <a:avLst/>
          </a:prstGeom>
        </p:spPr>
        <p:txBody>
          <a:bodyPr vert="horz" lIns="137139" tIns="68569" rIns="137139" bIns="68569" rtlCol="0" anchor="ctr"/>
          <a:lstStyle>
            <a:defPPr>
              <a:defRPr lang="ja-JP"/>
            </a:defPPr>
            <a:lvl1pPr marL="0" algn="r" defTabSz="914400" rtl="0" eaLnBrk="1" latinLnBrk="0" hangingPunct="1">
              <a:defRPr kumimoji="1" sz="28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AE360B3-67C5-2B44-9514-F27599D3789E}" type="slidenum">
              <a:rPr lang="ja-JP" altLang="en-US" sz="4199"/>
              <a:pPr/>
              <a:t>8</a:t>
            </a:fld>
            <a:endParaRPr lang="ja-JP" altLang="en-US" sz="4199"/>
          </a:p>
        </p:txBody>
      </p:sp>
      <p:grpSp>
        <p:nvGrpSpPr>
          <p:cNvPr id="20" name="グループ化 19">
            <a:extLst>
              <a:ext uri="{FF2B5EF4-FFF2-40B4-BE49-F238E27FC236}">
                <a16:creationId xmlns:a16="http://schemas.microsoft.com/office/drawing/2014/main" id="{F0111B8D-823E-2C56-21C0-540468FBD605}"/>
              </a:ext>
            </a:extLst>
          </p:cNvPr>
          <p:cNvGrpSpPr>
            <a:grpSpLocks noGrp="1" noUngrp="1" noRot="1" noMove="1" noResize="1"/>
          </p:cNvGrpSpPr>
          <p:nvPr/>
        </p:nvGrpSpPr>
        <p:grpSpPr>
          <a:xfrm>
            <a:off x="1596695" y="2021677"/>
            <a:ext cx="4719088" cy="3608519"/>
            <a:chOff x="1596695" y="2021677"/>
            <a:chExt cx="4719088" cy="3608519"/>
          </a:xfrm>
        </p:grpSpPr>
        <p:sp>
          <p:nvSpPr>
            <p:cNvPr id="41" name="テキスト ボックス 40">
              <a:extLst>
                <a:ext uri="{FF2B5EF4-FFF2-40B4-BE49-F238E27FC236}">
                  <a16:creationId xmlns:a16="http://schemas.microsoft.com/office/drawing/2014/main" id="{E9736497-7F18-1C2B-5959-CC3DC8C7DB3A}"/>
                </a:ext>
              </a:extLst>
            </p:cNvPr>
            <p:cNvSpPr txBox="1">
              <a:spLocks noGrp="1" noRot="1" noMove="1" noResize="1" noEditPoints="1" noAdjustHandles="1" noChangeArrowheads="1" noChangeShapeType="1"/>
            </p:cNvSpPr>
            <p:nvPr/>
          </p:nvSpPr>
          <p:spPr>
            <a:xfrm>
              <a:off x="2039801" y="2160088"/>
              <a:ext cx="3803842" cy="553998"/>
            </a:xfrm>
            <a:prstGeom prst="rect">
              <a:avLst/>
            </a:prstGeom>
            <a:noFill/>
          </p:spPr>
          <p:txBody>
            <a:bodyPr wrap="square">
              <a:spAutoFit/>
            </a:bodyPr>
            <a:lstStyle/>
            <a:p>
              <a:r>
                <a:rPr lang="ja-JP" altLang="en-US" sz="3000">
                  <a:latin typeface="MS PGothic" panose="020B0600070205080204" pitchFamily="34" charset="-128"/>
                  <a:ea typeface="MS PGothic" panose="020B0600070205080204" pitchFamily="34" charset="-128"/>
                </a:rPr>
                <a:t>体外衝撃波結石破砕</a:t>
              </a:r>
            </a:p>
          </p:txBody>
        </p:sp>
        <p:sp>
          <p:nvSpPr>
            <p:cNvPr id="345091" name="角丸四角形吹き出し 345090">
              <a:extLst>
                <a:ext uri="{FF2B5EF4-FFF2-40B4-BE49-F238E27FC236}">
                  <a16:creationId xmlns:a16="http://schemas.microsoft.com/office/drawing/2014/main" id="{9BB2F569-2AEB-98AF-8667-545B65125A48}"/>
                </a:ext>
              </a:extLst>
            </p:cNvPr>
            <p:cNvSpPr>
              <a:spLocks noGrp="1" noRot="1" noMove="1" noResize="1" noEditPoints="1" noAdjustHandles="1" noChangeArrowheads="1" noChangeShapeType="1"/>
            </p:cNvSpPr>
            <p:nvPr/>
          </p:nvSpPr>
          <p:spPr>
            <a:xfrm rot="16200000">
              <a:off x="2151979" y="1466393"/>
              <a:ext cx="3608519" cy="4719088"/>
            </a:xfrm>
            <a:prstGeom prst="wedgeRoundRectCallout">
              <a:avLst>
                <a:gd name="adj1" fmla="val 7547"/>
                <a:gd name="adj2" fmla="val 76859"/>
                <a:gd name="adj3" fmla="val 16667"/>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grpSp>
      <p:sp>
        <p:nvSpPr>
          <p:cNvPr id="2" name="四角形: 対角を丸める 8">
            <a:extLst>
              <a:ext uri="{FF2B5EF4-FFF2-40B4-BE49-F238E27FC236}">
                <a16:creationId xmlns:a16="http://schemas.microsoft.com/office/drawing/2014/main" id="{3E3800A5-CD5F-3A0A-7F73-023571AB1937}"/>
              </a:ext>
            </a:extLst>
          </p:cNvPr>
          <p:cNvSpPr>
            <a:spLocks noGrp="1" noRot="1" noMove="1" noResize="1" noEditPoints="1" noAdjustHandles="1" noChangeArrowheads="1" noChangeShapeType="1"/>
          </p:cNvSpPr>
          <p:nvPr/>
        </p:nvSpPr>
        <p:spPr>
          <a:xfrm>
            <a:off x="1050612" y="513833"/>
            <a:ext cx="8715688" cy="815607"/>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 name="AutoShape 4">
            <a:extLst>
              <a:ext uri="{FF2B5EF4-FFF2-40B4-BE49-F238E27FC236}">
                <a16:creationId xmlns:a16="http://schemas.microsoft.com/office/drawing/2014/main" id="{5BA3365A-F434-8D72-15FB-39702B76521D}"/>
              </a:ext>
            </a:extLst>
          </p:cNvPr>
          <p:cNvSpPr txBox="1">
            <a:spLocks noGrp="1" noRot="1" noMove="1" noResize="1" noEditPoints="1" noAdjustHandles="1" noChangeArrowheads="1" noChangeShapeType="1"/>
          </p:cNvSpPr>
          <p:nvPr/>
        </p:nvSpPr>
        <p:spPr>
          <a:xfrm>
            <a:off x="1050611" y="522151"/>
            <a:ext cx="8715688" cy="807289"/>
          </a:xfrm>
          <a:prstGeom prst="rect">
            <a:avLst/>
          </a:prstGeom>
        </p:spPr>
        <p:txBody>
          <a:bodyPr vert="horz" lIns="91440" tIns="45720" rIns="91440" bIns="45720" rtlCol="0" anchor="ctr">
            <a:normAutofit/>
          </a:bodyPr>
          <a:lst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a:lstStyle>
          <a:p>
            <a:pPr algn="ctr">
              <a:defRPr/>
            </a:pPr>
            <a:r>
              <a:rPr lang="ja-JP" altLang="en-US" sz="4800">
                <a:solidFill>
                  <a:schemeClr val="accent6">
                    <a:lumMod val="75000"/>
                  </a:schemeClr>
                </a:solidFill>
                <a:latin typeface="MS PGothic" panose="020B0600070205080204" pitchFamily="34" charset="-128"/>
                <a:ea typeface="MS PGothic" panose="020B0600070205080204" pitchFamily="34" charset="-128"/>
              </a:rPr>
              <a:t>超音波を治療にも活用する</a:t>
            </a:r>
            <a:endParaRPr lang="ja-JP" altLang="en-US" sz="4800" baseline="30000" dirty="0">
              <a:solidFill>
                <a:schemeClr val="accent6">
                  <a:lumMod val="75000"/>
                </a:schemeClr>
              </a:solidFill>
              <a:latin typeface="MS PGothic" panose="020B0600070205080204" pitchFamily="34" charset="-128"/>
              <a:ea typeface="MS PGothic" panose="020B0600070205080204" pitchFamily="34" charset="-128"/>
            </a:endParaRPr>
          </a:p>
        </p:txBody>
      </p:sp>
      <p:grpSp>
        <p:nvGrpSpPr>
          <p:cNvPr id="23" name="グループ化 22">
            <a:extLst>
              <a:ext uri="{FF2B5EF4-FFF2-40B4-BE49-F238E27FC236}">
                <a16:creationId xmlns:a16="http://schemas.microsoft.com/office/drawing/2014/main" id="{A760EF57-2255-6DE8-20BA-FD9AAE38CBE8}"/>
              </a:ext>
            </a:extLst>
          </p:cNvPr>
          <p:cNvGrpSpPr>
            <a:grpSpLocks noGrp="1" noUngrp="1" noRot="1" noMove="1" noResize="1"/>
          </p:cNvGrpSpPr>
          <p:nvPr/>
        </p:nvGrpSpPr>
        <p:grpSpPr>
          <a:xfrm>
            <a:off x="12177219" y="1951664"/>
            <a:ext cx="4938448" cy="3678532"/>
            <a:chOff x="12177219" y="1951664"/>
            <a:chExt cx="4938448" cy="3678532"/>
          </a:xfrm>
        </p:grpSpPr>
        <p:sp>
          <p:nvSpPr>
            <p:cNvPr id="4" name="図形">
              <a:extLst>
                <a:ext uri="{FF2B5EF4-FFF2-40B4-BE49-F238E27FC236}">
                  <a16:creationId xmlns:a16="http://schemas.microsoft.com/office/drawing/2014/main" id="{DDDF1AB8-EDDB-C26F-CBC9-5DC3EBE83284}"/>
                </a:ext>
              </a:extLst>
            </p:cNvPr>
            <p:cNvSpPr>
              <a:spLocks noGrp="1" noRot="1" noMove="1" noResize="1" noEditPoints="1" noAdjustHandles="1" noChangeArrowheads="1" noChangeShapeType="1"/>
            </p:cNvSpPr>
            <p:nvPr/>
          </p:nvSpPr>
          <p:spPr>
            <a:xfrm>
              <a:off x="12894798" y="2715042"/>
              <a:ext cx="3634418" cy="2582350"/>
            </a:xfrm>
            <a:custGeom>
              <a:avLst/>
              <a:gdLst/>
              <a:ahLst/>
              <a:cxnLst>
                <a:cxn ang="0">
                  <a:pos x="wd2" y="hd2"/>
                </a:cxn>
                <a:cxn ang="5400000">
                  <a:pos x="wd2" y="hd2"/>
                </a:cxn>
                <a:cxn ang="10800000">
                  <a:pos x="wd2" y="hd2"/>
                </a:cxn>
                <a:cxn ang="16200000">
                  <a:pos x="wd2" y="hd2"/>
                </a:cxn>
              </a:cxnLst>
              <a:rect l="0" t="0" r="r" b="b"/>
              <a:pathLst>
                <a:path w="21600" h="21309" extrusionOk="0">
                  <a:moveTo>
                    <a:pt x="21595" y="296"/>
                  </a:moveTo>
                  <a:cubicBezTo>
                    <a:pt x="18270" y="-291"/>
                    <a:pt x="14937" y="-5"/>
                    <a:pt x="11625" y="1153"/>
                  </a:cubicBezTo>
                  <a:cubicBezTo>
                    <a:pt x="7687" y="2529"/>
                    <a:pt x="3795" y="5131"/>
                    <a:pt x="0" y="8925"/>
                  </a:cubicBezTo>
                  <a:lnTo>
                    <a:pt x="63" y="21309"/>
                  </a:lnTo>
                  <a:lnTo>
                    <a:pt x="21600" y="21012"/>
                  </a:lnTo>
                  <a:lnTo>
                    <a:pt x="21595" y="296"/>
                  </a:lnTo>
                  <a:close/>
                </a:path>
              </a:pathLst>
            </a:custGeom>
            <a:solidFill>
              <a:schemeClr val="accent6">
                <a:lumOff val="16165"/>
                <a:alpha val="40366"/>
              </a:schemeClr>
            </a:solidFill>
            <a:ln w="25400">
              <a:solidFill>
                <a:schemeClr val="accent4">
                  <a:hueOff val="-476017"/>
                  <a:lumOff val="-10042"/>
                  <a:alpha val="40366"/>
                </a:schemeClr>
              </a:solidFill>
              <a:miter lim="400000"/>
            </a:ln>
          </p:spPr>
          <p:txBody>
            <a:bodyPr lIns="53570" tIns="53570" rIns="53570" bIns="53570" anchor="ctr"/>
            <a:lstStyle/>
            <a:p>
              <a:endParaRPr sz="1899"/>
            </a:p>
          </p:txBody>
        </p:sp>
        <p:sp>
          <p:nvSpPr>
            <p:cNvPr id="345183" name="角丸四角形吹き出し 345182">
              <a:extLst>
                <a:ext uri="{FF2B5EF4-FFF2-40B4-BE49-F238E27FC236}">
                  <a16:creationId xmlns:a16="http://schemas.microsoft.com/office/drawing/2014/main" id="{128D0AB9-5734-F98D-1451-CF1D239CF073}"/>
                </a:ext>
              </a:extLst>
            </p:cNvPr>
            <p:cNvSpPr>
              <a:spLocks noGrp="1" noRot="1" noMove="1" noResize="1" noEditPoints="1" noAdjustHandles="1" noChangeArrowheads="1" noChangeShapeType="1"/>
            </p:cNvSpPr>
            <p:nvPr/>
          </p:nvSpPr>
          <p:spPr>
            <a:xfrm rot="16200000">
              <a:off x="12807177" y="1321706"/>
              <a:ext cx="3678532" cy="4938448"/>
            </a:xfrm>
            <a:prstGeom prst="wedgeRoundRectCallout">
              <a:avLst>
                <a:gd name="adj1" fmla="val -23795"/>
                <a:gd name="adj2" fmla="val -92917"/>
                <a:gd name="adj3" fmla="val 16667"/>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grpSp>
      <p:pic>
        <p:nvPicPr>
          <p:cNvPr id="17" name="HIFU">
            <a:hlinkClick r:id="" action="ppaction://media"/>
            <a:extLst>
              <a:ext uri="{FF2B5EF4-FFF2-40B4-BE49-F238E27FC236}">
                <a16:creationId xmlns:a16="http://schemas.microsoft.com/office/drawing/2014/main" id="{DA5F1AC3-1462-45EC-07D7-EAA72CA669E1}"/>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21"/>
          <a:stretch>
            <a:fillRect/>
          </a:stretch>
        </p:blipFill>
        <p:spPr>
          <a:xfrm>
            <a:off x="13509336" y="2032891"/>
            <a:ext cx="2927540" cy="2927540"/>
          </a:xfrm>
          <a:prstGeom prst="rect">
            <a:avLst/>
          </a:prstGeom>
        </p:spPr>
      </p:pic>
      <p:grpSp>
        <p:nvGrpSpPr>
          <p:cNvPr id="8" name="グループ化 7">
            <a:extLst>
              <a:ext uri="{FF2B5EF4-FFF2-40B4-BE49-F238E27FC236}">
                <a16:creationId xmlns:a16="http://schemas.microsoft.com/office/drawing/2014/main" id="{803EAA67-D423-0B85-0538-39F3A232330F}"/>
              </a:ext>
            </a:extLst>
          </p:cNvPr>
          <p:cNvGrpSpPr>
            <a:grpSpLocks noGrp="1" noUngrp="1" noRot="1" noMove="1" noResize="1"/>
          </p:cNvGrpSpPr>
          <p:nvPr/>
        </p:nvGrpSpPr>
        <p:grpSpPr>
          <a:xfrm>
            <a:off x="1596696" y="5870244"/>
            <a:ext cx="7067850" cy="3358422"/>
            <a:chOff x="1596696" y="5870244"/>
            <a:chExt cx="7067850" cy="3358422"/>
          </a:xfrm>
        </p:grpSpPr>
        <p:pic>
          <p:nvPicPr>
            <p:cNvPr id="46" name="図 45">
              <a:extLst>
                <a:ext uri="{FF2B5EF4-FFF2-40B4-BE49-F238E27FC236}">
                  <a16:creationId xmlns:a16="http://schemas.microsoft.com/office/drawing/2014/main" id="{83CF7FE0-549A-DA0C-372C-1C1F5D6D04EF}"/>
                </a:ext>
              </a:extLst>
            </p:cNvPr>
            <p:cNvPicPr>
              <a:picLocks noGrp="1" noRot="1" noChangeAspect="1" noMove="1" noResize="1" noEditPoints="1" noAdjustHandles="1" noChangeArrowheads="1" noChangeShapeType="1" noCrop="1"/>
            </p:cNvPicPr>
            <p:nvPr/>
          </p:nvPicPr>
          <p:blipFill>
            <a:blip r:embed="rId20"/>
            <a:stretch>
              <a:fillRect/>
            </a:stretch>
          </p:blipFill>
          <p:spPr>
            <a:xfrm>
              <a:off x="8302652" y="5870244"/>
              <a:ext cx="361894" cy="361894"/>
            </a:xfrm>
            <a:prstGeom prst="rect">
              <a:avLst/>
            </a:prstGeom>
          </p:spPr>
        </p:pic>
        <p:sp>
          <p:nvSpPr>
            <p:cNvPr id="345171" name="角丸四角形吹き出し 345170">
              <a:extLst>
                <a:ext uri="{FF2B5EF4-FFF2-40B4-BE49-F238E27FC236}">
                  <a16:creationId xmlns:a16="http://schemas.microsoft.com/office/drawing/2014/main" id="{38ADC142-8B9D-6050-7AEC-9AAC3E6579E2}"/>
                </a:ext>
              </a:extLst>
            </p:cNvPr>
            <p:cNvSpPr>
              <a:spLocks noGrp="1" noRot="1" noMove="1" noResize="1" noEditPoints="1" noAdjustHandles="1" noChangeArrowheads="1" noChangeShapeType="1"/>
            </p:cNvSpPr>
            <p:nvPr/>
          </p:nvSpPr>
          <p:spPr>
            <a:xfrm rot="16200000">
              <a:off x="2341190" y="5293779"/>
              <a:ext cx="3190393" cy="4679382"/>
            </a:xfrm>
            <a:prstGeom prst="wedgeRoundRectCallout">
              <a:avLst>
                <a:gd name="adj1" fmla="val 45907"/>
                <a:gd name="adj2" fmla="val 89699"/>
                <a:gd name="adj3" fmla="val 16667"/>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12" name="テキスト ボックス 11">
              <a:extLst>
                <a:ext uri="{FF2B5EF4-FFF2-40B4-BE49-F238E27FC236}">
                  <a16:creationId xmlns:a16="http://schemas.microsoft.com/office/drawing/2014/main" id="{83788BDE-8BDB-A753-8B13-8504918D1A07}"/>
                </a:ext>
              </a:extLst>
            </p:cNvPr>
            <p:cNvSpPr txBox="1">
              <a:spLocks noGrp="1" noRot="1" noMove="1" noResize="1" noEditPoints="1" noAdjustHandles="1" noChangeArrowheads="1" noChangeShapeType="1"/>
            </p:cNvSpPr>
            <p:nvPr/>
          </p:nvSpPr>
          <p:spPr>
            <a:xfrm>
              <a:off x="1700349" y="6074117"/>
              <a:ext cx="4446213" cy="553998"/>
            </a:xfrm>
            <a:prstGeom prst="rect">
              <a:avLst/>
            </a:prstGeom>
            <a:noFill/>
          </p:spPr>
          <p:txBody>
            <a:bodyPr wrap="square">
              <a:spAutoFit/>
            </a:bodyPr>
            <a:lstStyle/>
            <a:p>
              <a:pPr algn="ctr"/>
              <a:r>
                <a:rPr lang="ja-JP" altLang="en-US" sz="3000">
                  <a:latin typeface="MS PGothic" panose="020B0600070205080204" pitchFamily="34" charset="-128"/>
                  <a:ea typeface="MS PGothic" panose="020B0600070205080204" pitchFamily="34" charset="-128"/>
                </a:rPr>
                <a:t>一般的な超音波診断</a:t>
              </a:r>
            </a:p>
          </p:txBody>
        </p:sp>
      </p:grpSp>
      <p:grpSp>
        <p:nvGrpSpPr>
          <p:cNvPr id="24" name="グループ化 23">
            <a:extLst>
              <a:ext uri="{FF2B5EF4-FFF2-40B4-BE49-F238E27FC236}">
                <a16:creationId xmlns:a16="http://schemas.microsoft.com/office/drawing/2014/main" id="{6F4EE653-2952-E05A-B26B-4A5EC96518D5}"/>
              </a:ext>
            </a:extLst>
          </p:cNvPr>
          <p:cNvGrpSpPr>
            <a:grpSpLocks noGrp="1" noUngrp="1" noRot="1" noMove="1" noResize="1"/>
          </p:cNvGrpSpPr>
          <p:nvPr/>
        </p:nvGrpSpPr>
        <p:grpSpPr>
          <a:xfrm>
            <a:off x="12093374" y="6038273"/>
            <a:ext cx="5022293" cy="3190394"/>
            <a:chOff x="12093374" y="6038273"/>
            <a:chExt cx="5022293" cy="3190394"/>
          </a:xfrm>
        </p:grpSpPr>
        <p:grpSp>
          <p:nvGrpSpPr>
            <p:cNvPr id="345163" name="グループ">
              <a:extLst>
                <a:ext uri="{FF2B5EF4-FFF2-40B4-BE49-F238E27FC236}">
                  <a16:creationId xmlns:a16="http://schemas.microsoft.com/office/drawing/2014/main" id="{59F7B079-AAF3-5538-9C79-330947C1395F}"/>
                </a:ext>
              </a:extLst>
            </p:cNvPr>
            <p:cNvGrpSpPr>
              <a:grpSpLocks noGrp="1" noUngrp="1" noRot="1" noMove="1" noResize="1"/>
            </p:cNvGrpSpPr>
            <p:nvPr/>
          </p:nvGrpSpPr>
          <p:grpSpPr>
            <a:xfrm rot="10800000">
              <a:off x="13540739" y="6993170"/>
              <a:ext cx="2127439" cy="1683101"/>
              <a:chOff x="-63713" y="-63713"/>
              <a:chExt cx="3119249" cy="2648375"/>
            </a:xfrm>
          </p:grpSpPr>
          <p:pic>
            <p:nvPicPr>
              <p:cNvPr id="345164" name="線 図形" descr="線 図形">
                <a:extLst>
                  <a:ext uri="{FF2B5EF4-FFF2-40B4-BE49-F238E27FC236}">
                    <a16:creationId xmlns:a16="http://schemas.microsoft.com/office/drawing/2014/main" id="{6F53E741-5AF6-2CA3-17DB-BED787BAD3CB}"/>
                  </a:ext>
                </a:extLst>
              </p:cNvPr>
              <p:cNvPicPr>
                <a:picLocks noGrp="1" noRot="1" noMove="1" noResize="1" noEditPoints="1" noAdjustHandles="1" noChangeArrowheads="1" noChangeShapeType="1" noCrop="1"/>
              </p:cNvPicPr>
              <p:nvPr/>
            </p:nvPicPr>
            <p:blipFill>
              <a:blip r:embed="rId22">
                <a:alphaModFix amt="54684"/>
              </a:blip>
              <a:stretch>
                <a:fillRect/>
              </a:stretch>
            </p:blipFill>
            <p:spPr>
              <a:xfrm rot="5411565">
                <a:off x="1268358" y="1125039"/>
                <a:ext cx="449975" cy="1788047"/>
              </a:xfrm>
              <a:prstGeom prst="rect">
                <a:avLst/>
              </a:prstGeom>
              <a:effectLst/>
            </p:spPr>
          </p:pic>
          <p:pic>
            <p:nvPicPr>
              <p:cNvPr id="345165" name="線 図形" descr="線 図形">
                <a:extLst>
                  <a:ext uri="{FF2B5EF4-FFF2-40B4-BE49-F238E27FC236}">
                    <a16:creationId xmlns:a16="http://schemas.microsoft.com/office/drawing/2014/main" id="{21A744D0-78C9-E055-2BDB-FE4C589E8E75}"/>
                  </a:ext>
                </a:extLst>
              </p:cNvPr>
              <p:cNvPicPr>
                <a:picLocks noGrp="1" noRot="1" noMove="1" noResize="1" noEditPoints="1" noAdjustHandles="1" noChangeArrowheads="1" noChangeShapeType="1" noCrop="1"/>
              </p:cNvPicPr>
              <p:nvPr/>
            </p:nvPicPr>
            <p:blipFill>
              <a:blip r:embed="rId23">
                <a:alphaModFix amt="53856"/>
              </a:blip>
              <a:stretch>
                <a:fillRect/>
              </a:stretch>
            </p:blipFill>
            <p:spPr>
              <a:xfrm rot="5411565">
                <a:off x="1301479" y="1661606"/>
                <a:ext cx="385380" cy="1455838"/>
              </a:xfrm>
              <a:prstGeom prst="rect">
                <a:avLst/>
              </a:prstGeom>
              <a:effectLst/>
            </p:spPr>
          </p:pic>
          <p:pic>
            <p:nvPicPr>
              <p:cNvPr id="345166" name="線 図形" descr="線 図形">
                <a:extLst>
                  <a:ext uri="{FF2B5EF4-FFF2-40B4-BE49-F238E27FC236}">
                    <a16:creationId xmlns:a16="http://schemas.microsoft.com/office/drawing/2014/main" id="{8EBE8A5F-26EA-9128-5FA9-B2DFB88212A5}"/>
                  </a:ext>
                </a:extLst>
              </p:cNvPr>
              <p:cNvPicPr>
                <a:picLocks noGrp="1" noRot="1" noMove="1" noResize="1" noEditPoints="1" noAdjustHandles="1" noChangeArrowheads="1" noChangeShapeType="1" noCrop="1"/>
              </p:cNvPicPr>
              <p:nvPr/>
            </p:nvPicPr>
            <p:blipFill>
              <a:blip r:embed="rId24">
                <a:alphaModFix amt="54684"/>
              </a:blip>
              <a:stretch>
                <a:fillRect/>
              </a:stretch>
            </p:blipFill>
            <p:spPr>
              <a:xfrm rot="5411565">
                <a:off x="1242860" y="585163"/>
                <a:ext cx="514569" cy="2120260"/>
              </a:xfrm>
              <a:prstGeom prst="rect">
                <a:avLst/>
              </a:prstGeom>
              <a:effectLst/>
            </p:spPr>
          </p:pic>
          <p:pic>
            <p:nvPicPr>
              <p:cNvPr id="345167" name="線 図形" descr="線 図形">
                <a:extLst>
                  <a:ext uri="{FF2B5EF4-FFF2-40B4-BE49-F238E27FC236}">
                    <a16:creationId xmlns:a16="http://schemas.microsoft.com/office/drawing/2014/main" id="{D0783656-26A9-FC34-032C-3977AD11E150}"/>
                  </a:ext>
                </a:extLst>
              </p:cNvPr>
              <p:cNvPicPr>
                <a:picLocks noGrp="1" noRot="1" noMove="1" noResize="1" noEditPoints="1" noAdjustHandles="1" noChangeArrowheads="1" noChangeShapeType="1" noCrop="1"/>
              </p:cNvPicPr>
              <p:nvPr/>
            </p:nvPicPr>
            <p:blipFill>
              <a:blip r:embed="rId25">
                <a:alphaModFix amt="54684"/>
              </a:blip>
              <a:stretch>
                <a:fillRect/>
              </a:stretch>
            </p:blipFill>
            <p:spPr>
              <a:xfrm rot="5411565">
                <a:off x="1207976" y="22130"/>
                <a:ext cx="579165" cy="2452467"/>
              </a:xfrm>
              <a:prstGeom prst="rect">
                <a:avLst/>
              </a:prstGeom>
              <a:effectLst/>
            </p:spPr>
          </p:pic>
          <p:pic>
            <p:nvPicPr>
              <p:cNvPr id="345168" name="線 図形" descr="線 図形">
                <a:extLst>
                  <a:ext uri="{FF2B5EF4-FFF2-40B4-BE49-F238E27FC236}">
                    <a16:creationId xmlns:a16="http://schemas.microsoft.com/office/drawing/2014/main" id="{8B4DD6F6-AFAE-B8C0-8347-5EA6F3F270D5}"/>
                  </a:ext>
                </a:extLst>
              </p:cNvPr>
              <p:cNvPicPr>
                <a:picLocks noGrp="1" noRot="1" noMove="1" noResize="1" noEditPoints="1" noAdjustHandles="1" noChangeArrowheads="1" noChangeShapeType="1" noCrop="1"/>
              </p:cNvPicPr>
              <p:nvPr/>
            </p:nvPicPr>
            <p:blipFill>
              <a:blip r:embed="rId26">
                <a:alphaModFix amt="54684"/>
              </a:blip>
              <a:stretch>
                <a:fillRect/>
              </a:stretch>
            </p:blipFill>
            <p:spPr>
              <a:xfrm rot="5411565">
                <a:off x="1174856" y="-613688"/>
                <a:ext cx="643759" cy="2784676"/>
              </a:xfrm>
              <a:prstGeom prst="rect">
                <a:avLst/>
              </a:prstGeom>
              <a:effectLst/>
            </p:spPr>
          </p:pic>
          <p:pic>
            <p:nvPicPr>
              <p:cNvPr id="345169" name="線 図形" descr="線 図形">
                <a:extLst>
                  <a:ext uri="{FF2B5EF4-FFF2-40B4-BE49-F238E27FC236}">
                    <a16:creationId xmlns:a16="http://schemas.microsoft.com/office/drawing/2014/main" id="{86D996C9-C8F2-540A-AF50-17090AC3DCBF}"/>
                  </a:ext>
                </a:extLst>
              </p:cNvPr>
              <p:cNvPicPr>
                <a:picLocks noGrp="1" noRot="1" noMove="1" noResize="1" noEditPoints="1" noAdjustHandles="1" noChangeArrowheads="1" noChangeShapeType="1" noCrop="1"/>
              </p:cNvPicPr>
              <p:nvPr/>
            </p:nvPicPr>
            <p:blipFill>
              <a:blip r:embed="rId27">
                <a:alphaModFix amt="54684"/>
              </a:blip>
              <a:stretch>
                <a:fillRect/>
              </a:stretch>
            </p:blipFill>
            <p:spPr>
              <a:xfrm rot="5411565">
                <a:off x="1141734" y="-1262739"/>
                <a:ext cx="708355" cy="3116886"/>
              </a:xfrm>
              <a:prstGeom prst="rect">
                <a:avLst/>
              </a:prstGeom>
              <a:effectLst/>
            </p:spPr>
          </p:pic>
        </p:grpSp>
        <p:sp>
          <p:nvSpPr>
            <p:cNvPr id="345182" name="角丸四角形吹き出し 345181">
              <a:extLst>
                <a:ext uri="{FF2B5EF4-FFF2-40B4-BE49-F238E27FC236}">
                  <a16:creationId xmlns:a16="http://schemas.microsoft.com/office/drawing/2014/main" id="{1EF8CA87-4926-7DE3-419D-0C648A057FD9}"/>
                </a:ext>
              </a:extLst>
            </p:cNvPr>
            <p:cNvSpPr>
              <a:spLocks noGrp="1" noRot="1" noMove="1" noResize="1" noEditPoints="1" noAdjustHandles="1" noChangeArrowheads="1" noChangeShapeType="1"/>
            </p:cNvSpPr>
            <p:nvPr/>
          </p:nvSpPr>
          <p:spPr>
            <a:xfrm rot="16200000">
              <a:off x="13009324" y="5122323"/>
              <a:ext cx="3190394" cy="5022293"/>
            </a:xfrm>
            <a:prstGeom prst="wedgeRoundRectCallout">
              <a:avLst>
                <a:gd name="adj1" fmla="val 25527"/>
                <a:gd name="adj2" fmla="val -68321"/>
                <a:gd name="adj3" fmla="val 16667"/>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10" name="図形">
              <a:extLst>
                <a:ext uri="{FF2B5EF4-FFF2-40B4-BE49-F238E27FC236}">
                  <a16:creationId xmlns:a16="http://schemas.microsoft.com/office/drawing/2014/main" id="{0AB68A91-3437-97F6-C19D-C1780A8F5CCE}"/>
                </a:ext>
              </a:extLst>
            </p:cNvPr>
            <p:cNvSpPr>
              <a:spLocks noGrp="1" noRot="1" noMove="1" noResize="1" noEditPoints="1" noAdjustHandles="1" noChangeArrowheads="1" noChangeShapeType="1"/>
            </p:cNvSpPr>
            <p:nvPr/>
          </p:nvSpPr>
          <p:spPr>
            <a:xfrm rot="11512711">
              <a:off x="13276143" y="7305641"/>
              <a:ext cx="2695395" cy="1587532"/>
            </a:xfrm>
            <a:custGeom>
              <a:avLst/>
              <a:gdLst/>
              <a:ahLst/>
              <a:cxnLst>
                <a:cxn ang="0">
                  <a:pos x="wd2" y="hd2"/>
                </a:cxn>
                <a:cxn ang="5400000">
                  <a:pos x="wd2" y="hd2"/>
                </a:cxn>
                <a:cxn ang="10800000">
                  <a:pos x="wd2" y="hd2"/>
                </a:cxn>
                <a:cxn ang="16200000">
                  <a:pos x="wd2" y="hd2"/>
                </a:cxn>
              </a:cxnLst>
              <a:rect l="0" t="0" r="r" b="b"/>
              <a:pathLst>
                <a:path w="21315" h="20657" extrusionOk="0">
                  <a:moveTo>
                    <a:pt x="90" y="9044"/>
                  </a:moveTo>
                  <a:cubicBezTo>
                    <a:pt x="77" y="7414"/>
                    <a:pt x="722" y="5918"/>
                    <a:pt x="1720" y="5674"/>
                  </a:cubicBezTo>
                  <a:cubicBezTo>
                    <a:pt x="2367" y="5516"/>
                    <a:pt x="2982" y="5976"/>
                    <a:pt x="3557" y="6486"/>
                  </a:cubicBezTo>
                  <a:cubicBezTo>
                    <a:pt x="4011" y="6889"/>
                    <a:pt x="4459" y="7326"/>
                    <a:pt x="4984" y="7221"/>
                  </a:cubicBezTo>
                  <a:cubicBezTo>
                    <a:pt x="6676" y="6883"/>
                    <a:pt x="8362" y="6514"/>
                    <a:pt x="9996" y="5793"/>
                  </a:cubicBezTo>
                  <a:cubicBezTo>
                    <a:pt x="10833" y="5424"/>
                    <a:pt x="11698" y="4931"/>
                    <a:pt x="12574" y="4827"/>
                  </a:cubicBezTo>
                  <a:cubicBezTo>
                    <a:pt x="13393" y="4729"/>
                    <a:pt x="14279" y="4888"/>
                    <a:pt x="14846" y="3904"/>
                  </a:cubicBezTo>
                  <a:cubicBezTo>
                    <a:pt x="15112" y="3443"/>
                    <a:pt x="15211" y="2819"/>
                    <a:pt x="15384" y="2258"/>
                  </a:cubicBezTo>
                  <a:cubicBezTo>
                    <a:pt x="15700" y="1234"/>
                    <a:pt x="16239" y="452"/>
                    <a:pt x="16938" y="146"/>
                  </a:cubicBezTo>
                  <a:cubicBezTo>
                    <a:pt x="18474" y="-527"/>
                    <a:pt x="20012" y="1208"/>
                    <a:pt x="20112" y="3716"/>
                  </a:cubicBezTo>
                  <a:cubicBezTo>
                    <a:pt x="20182" y="5473"/>
                    <a:pt x="19468" y="7072"/>
                    <a:pt x="18393" y="7566"/>
                  </a:cubicBezTo>
                  <a:cubicBezTo>
                    <a:pt x="19703" y="6877"/>
                    <a:pt x="21090" y="8220"/>
                    <a:pt x="21288" y="10368"/>
                  </a:cubicBezTo>
                  <a:cubicBezTo>
                    <a:pt x="21560" y="13313"/>
                    <a:pt x="19638" y="15550"/>
                    <a:pt x="17925" y="14284"/>
                  </a:cubicBezTo>
                  <a:cubicBezTo>
                    <a:pt x="17394" y="13385"/>
                    <a:pt x="16695" y="12772"/>
                    <a:pt x="15930" y="12531"/>
                  </a:cubicBezTo>
                  <a:cubicBezTo>
                    <a:pt x="15228" y="12311"/>
                    <a:pt x="14515" y="12412"/>
                    <a:pt x="13819" y="12562"/>
                  </a:cubicBezTo>
                  <a:cubicBezTo>
                    <a:pt x="13073" y="12723"/>
                    <a:pt x="12327" y="12946"/>
                    <a:pt x="11584" y="13233"/>
                  </a:cubicBezTo>
                  <a:cubicBezTo>
                    <a:pt x="11309" y="12965"/>
                    <a:pt x="11084" y="12589"/>
                    <a:pt x="10931" y="12141"/>
                  </a:cubicBezTo>
                  <a:cubicBezTo>
                    <a:pt x="10746" y="11602"/>
                    <a:pt x="10677" y="10990"/>
                    <a:pt x="10543" y="10415"/>
                  </a:cubicBezTo>
                  <a:cubicBezTo>
                    <a:pt x="10392" y="9769"/>
                    <a:pt x="10162" y="9179"/>
                    <a:pt x="9971" y="8559"/>
                  </a:cubicBezTo>
                  <a:cubicBezTo>
                    <a:pt x="9765" y="7893"/>
                    <a:pt x="9606" y="7195"/>
                    <a:pt x="9495" y="6475"/>
                  </a:cubicBezTo>
                  <a:cubicBezTo>
                    <a:pt x="9454" y="7170"/>
                    <a:pt x="9495" y="7871"/>
                    <a:pt x="9615" y="8544"/>
                  </a:cubicBezTo>
                  <a:cubicBezTo>
                    <a:pt x="9752" y="9315"/>
                    <a:pt x="9993" y="10049"/>
                    <a:pt x="10009" y="10852"/>
                  </a:cubicBezTo>
                  <a:cubicBezTo>
                    <a:pt x="10019" y="11328"/>
                    <a:pt x="9949" y="11793"/>
                    <a:pt x="9887" y="12255"/>
                  </a:cubicBezTo>
                  <a:cubicBezTo>
                    <a:pt x="9800" y="12896"/>
                    <a:pt x="9725" y="13542"/>
                    <a:pt x="9664" y="14191"/>
                  </a:cubicBezTo>
                  <a:cubicBezTo>
                    <a:pt x="9114" y="14331"/>
                    <a:pt x="8569" y="14436"/>
                    <a:pt x="8027" y="14511"/>
                  </a:cubicBezTo>
                  <a:cubicBezTo>
                    <a:pt x="7353" y="14604"/>
                    <a:pt x="6639" y="14656"/>
                    <a:pt x="6055" y="15276"/>
                  </a:cubicBezTo>
                  <a:cubicBezTo>
                    <a:pt x="4923" y="16479"/>
                    <a:pt x="4888" y="19257"/>
                    <a:pt x="3659" y="20268"/>
                  </a:cubicBezTo>
                  <a:cubicBezTo>
                    <a:pt x="2681" y="21073"/>
                    <a:pt x="1600" y="20549"/>
                    <a:pt x="867" y="19419"/>
                  </a:cubicBezTo>
                  <a:cubicBezTo>
                    <a:pt x="336" y="18602"/>
                    <a:pt x="-40" y="17436"/>
                    <a:pt x="3" y="16073"/>
                  </a:cubicBezTo>
                  <a:cubicBezTo>
                    <a:pt x="53" y="14512"/>
                    <a:pt x="718" y="13164"/>
                    <a:pt x="1669" y="12704"/>
                  </a:cubicBezTo>
                  <a:cubicBezTo>
                    <a:pt x="724" y="12090"/>
                    <a:pt x="104" y="10650"/>
                    <a:pt x="90" y="9044"/>
                  </a:cubicBezTo>
                  <a:close/>
                </a:path>
              </a:pathLst>
            </a:custGeom>
            <a:ln w="38100">
              <a:solidFill>
                <a:srgbClr val="000000"/>
              </a:solidFill>
              <a:miter lim="400000"/>
            </a:ln>
          </p:spPr>
          <p:txBody>
            <a:bodyPr lIns="35719" tIns="35719" rIns="35719" bIns="35719" anchor="ctr"/>
            <a:lstStyle/>
            <a:p>
              <a:endParaRPr sz="1266" dirty="0"/>
            </a:p>
          </p:txBody>
        </p:sp>
        <p:sp>
          <p:nvSpPr>
            <p:cNvPr id="14" name="正方形/長方形 13">
              <a:extLst>
                <a:ext uri="{FF2B5EF4-FFF2-40B4-BE49-F238E27FC236}">
                  <a16:creationId xmlns:a16="http://schemas.microsoft.com/office/drawing/2014/main" id="{6224E430-CA39-8240-8310-3723EE465ABA}"/>
                </a:ext>
              </a:extLst>
            </p:cNvPr>
            <p:cNvSpPr>
              <a:spLocks noGrp="1" noRot="1" noMove="1" noResize="1" noEditPoints="1" noAdjustHandles="1" noChangeArrowheads="1" noChangeShapeType="1"/>
            </p:cNvSpPr>
            <p:nvPr/>
          </p:nvSpPr>
          <p:spPr>
            <a:xfrm>
              <a:off x="14078585" y="6875754"/>
              <a:ext cx="1051748" cy="32245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B9F63A52-5146-B4DA-1883-11DA92B58F23}"/>
                </a:ext>
              </a:extLst>
            </p:cNvPr>
            <p:cNvSpPr txBox="1">
              <a:spLocks noGrp="1" noRot="1" noMove="1" noResize="1" noEditPoints="1" noAdjustHandles="1" noChangeArrowheads="1" noChangeShapeType="1"/>
            </p:cNvSpPr>
            <p:nvPr/>
          </p:nvSpPr>
          <p:spPr>
            <a:xfrm>
              <a:off x="12400733" y="6105919"/>
              <a:ext cx="4290571" cy="553998"/>
            </a:xfrm>
            <a:prstGeom prst="rect">
              <a:avLst/>
            </a:prstGeom>
            <a:noFill/>
          </p:spPr>
          <p:txBody>
            <a:bodyPr wrap="square">
              <a:spAutoFit/>
            </a:bodyPr>
            <a:lstStyle/>
            <a:p>
              <a:pPr algn="ctr"/>
              <a:r>
                <a:rPr lang="ja-JP" altLang="en-US" sz="3000">
                  <a:latin typeface="MS PGothic" panose="020B0600070205080204" pitchFamily="34" charset="-128"/>
                  <a:ea typeface="MS PGothic" panose="020B0600070205080204" pitchFamily="34" charset="-128"/>
                </a:rPr>
                <a:t>低出力パルス超音波</a:t>
              </a:r>
            </a:p>
          </p:txBody>
        </p:sp>
      </p:grpSp>
      <p:sp>
        <p:nvSpPr>
          <p:cNvPr id="18" name="テキスト ボックス 17">
            <a:extLst>
              <a:ext uri="{FF2B5EF4-FFF2-40B4-BE49-F238E27FC236}">
                <a16:creationId xmlns:a16="http://schemas.microsoft.com/office/drawing/2014/main" id="{AE0828C8-3AE4-ACDD-7FB6-F222BA6EFA46}"/>
              </a:ext>
            </a:extLst>
          </p:cNvPr>
          <p:cNvSpPr txBox="1">
            <a:spLocks noGrp="1" noRot="1" noMove="1" noResize="1" noEditPoints="1" noAdjustHandles="1" noChangeArrowheads="1" noChangeShapeType="1"/>
          </p:cNvSpPr>
          <p:nvPr/>
        </p:nvSpPr>
        <p:spPr>
          <a:xfrm>
            <a:off x="12766430" y="2156357"/>
            <a:ext cx="3762785" cy="553998"/>
          </a:xfrm>
          <a:prstGeom prst="rect">
            <a:avLst/>
          </a:prstGeom>
          <a:noFill/>
        </p:spPr>
        <p:txBody>
          <a:bodyPr wrap="square">
            <a:spAutoFit/>
          </a:bodyPr>
          <a:lstStyle/>
          <a:p>
            <a:pPr algn="ctr"/>
            <a:r>
              <a:rPr lang="ja-JP" altLang="en-US" sz="3000">
                <a:latin typeface="MS PGothic" panose="020B0600070205080204" pitchFamily="34" charset="-128"/>
                <a:ea typeface="MS PGothic" panose="020B0600070205080204" pitchFamily="34" charset="-128"/>
              </a:rPr>
              <a:t>強力集束超音波</a:t>
            </a:r>
          </a:p>
        </p:txBody>
      </p:sp>
      <p:pic>
        <p:nvPicPr>
          <p:cNvPr id="6" name="破砕-250314-960">
            <a:hlinkClick r:id="" action="ppaction://media"/>
            <a:extLst>
              <a:ext uri="{FF2B5EF4-FFF2-40B4-BE49-F238E27FC236}">
                <a16:creationId xmlns:a16="http://schemas.microsoft.com/office/drawing/2014/main" id="{C2A7FAA6-B84B-1FEA-5E93-199775B355C9}"/>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28">
            <a:lum bright="10000"/>
          </a:blip>
          <a:stretch>
            <a:fillRect/>
          </a:stretch>
        </p:blipFill>
        <p:spPr>
          <a:xfrm>
            <a:off x="1837384" y="2868467"/>
            <a:ext cx="4265035" cy="2399082"/>
          </a:xfrm>
          <a:prstGeom prst="rect">
            <a:avLst/>
          </a:prstGeom>
          <a:scene3d>
            <a:camera prst="orthographicFront"/>
            <a:lightRig rig="threePt" dir="t"/>
          </a:scene3d>
          <a:sp3d>
            <a:bevelT w="152400" h="120650"/>
          </a:sp3d>
        </p:spPr>
      </p:pic>
      <p:pic>
        <p:nvPicPr>
          <p:cNvPr id="5" name="IMG_20220729_6_44.VolCine" descr="IMG_20220729_6_44.VolCine">
            <a:hlinkClick r:id="" action="ppaction://media"/>
            <a:extLst>
              <a:ext uri="{FF2B5EF4-FFF2-40B4-BE49-F238E27FC236}">
                <a16:creationId xmlns:a16="http://schemas.microsoft.com/office/drawing/2014/main" id="{0CC0789C-1624-A13C-FACC-B507540EF6D0}"/>
              </a:ext>
            </a:extLst>
          </p:cNvPr>
          <p:cNvPicPr>
            <a:picLocks noGrp="1" noRot="1" noChangeAspec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rotWithShape="1">
          <a:blip r:embed="rId29"/>
          <a:srcRect t="8001"/>
          <a:stretch/>
        </p:blipFill>
        <p:spPr>
          <a:xfrm>
            <a:off x="2130552" y="6649868"/>
            <a:ext cx="3618795" cy="2496941"/>
          </a:xfrm>
          <a:prstGeom prst="rect">
            <a:avLst/>
          </a:prstGeom>
        </p:spPr>
      </p:pic>
      <p:pic>
        <p:nvPicPr>
          <p:cNvPr id="9" name="P8-1-JSUM_Na">
            <a:hlinkClick r:id="" action="ppaction://media"/>
            <a:extLst>
              <a:ext uri="{FF2B5EF4-FFF2-40B4-BE49-F238E27FC236}">
                <a16:creationId xmlns:a16="http://schemas.microsoft.com/office/drawing/2014/main" id="{24D91D90-46BF-0F47-137E-9FF963AACB26}"/>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30"/>
          <a:stretch>
            <a:fillRect/>
          </a:stretch>
        </p:blipFill>
        <p:spPr>
          <a:xfrm>
            <a:off x="-812800" y="0"/>
            <a:ext cx="812800" cy="812800"/>
          </a:xfrm>
          <a:prstGeom prst="rect">
            <a:avLst/>
          </a:prstGeom>
        </p:spPr>
      </p:pic>
      <p:pic>
        <p:nvPicPr>
          <p:cNvPr id="11" name="P8-2-JSUM_Na">
            <a:hlinkClick r:id="" action="ppaction://media"/>
            <a:extLst>
              <a:ext uri="{FF2B5EF4-FFF2-40B4-BE49-F238E27FC236}">
                <a16:creationId xmlns:a16="http://schemas.microsoft.com/office/drawing/2014/main" id="{FC0048B2-72BA-B638-0A4F-19289938F8F1}"/>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30"/>
          <a:stretch>
            <a:fillRect/>
          </a:stretch>
        </p:blipFill>
        <p:spPr>
          <a:xfrm>
            <a:off x="-812800" y="921636"/>
            <a:ext cx="812800" cy="812800"/>
          </a:xfrm>
          <a:prstGeom prst="rect">
            <a:avLst/>
          </a:prstGeom>
        </p:spPr>
      </p:pic>
      <p:pic>
        <p:nvPicPr>
          <p:cNvPr id="13" name="P8-3-JSUM_Na">
            <a:hlinkClick r:id="" action="ppaction://media"/>
            <a:extLst>
              <a:ext uri="{FF2B5EF4-FFF2-40B4-BE49-F238E27FC236}">
                <a16:creationId xmlns:a16="http://schemas.microsoft.com/office/drawing/2014/main" id="{72959783-643C-1BE9-591B-7F4C502F1BE1}"/>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30"/>
          <a:stretch>
            <a:fillRect/>
          </a:stretch>
        </p:blipFill>
        <p:spPr>
          <a:xfrm>
            <a:off x="-925974" y="1749957"/>
            <a:ext cx="812800" cy="812800"/>
          </a:xfrm>
          <a:prstGeom prst="rect">
            <a:avLst/>
          </a:prstGeom>
        </p:spPr>
      </p:pic>
      <p:pic>
        <p:nvPicPr>
          <p:cNvPr id="15" name="P8-4-JSUM_Na">
            <a:hlinkClick r:id="" action="ppaction://media"/>
            <a:extLst>
              <a:ext uri="{FF2B5EF4-FFF2-40B4-BE49-F238E27FC236}">
                <a16:creationId xmlns:a16="http://schemas.microsoft.com/office/drawing/2014/main" id="{6B8E8381-3D15-EC9F-14FD-4CED9FD43DB5}"/>
              </a:ext>
            </a:extLst>
          </p:cNvPr>
          <p:cNvPicPr>
            <a:picLocks noGrp="1" noRot="1" noChangeAspect="1" noMove="1" noResize="1" noEditPoints="1" noAdjustHandles="1" noChangeArrowheads="1" noChangeShapeType="1" noCrop="1"/>
          </p:cNvPicPr>
          <p:nvPr>
            <a:audioFile r:link="rId14"/>
            <p:extLst>
              <p:ext uri="{DAA4B4D4-6D71-4841-9C94-3DE7FCFB9230}">
                <p14:media xmlns:p14="http://schemas.microsoft.com/office/powerpoint/2010/main" r:embed="rId13"/>
              </p:ext>
            </p:extLst>
          </p:nvPr>
        </p:nvPicPr>
        <p:blipFill>
          <a:blip r:embed="rId30"/>
          <a:stretch>
            <a:fillRect/>
          </a:stretch>
        </p:blipFill>
        <p:spPr>
          <a:xfrm>
            <a:off x="-877761" y="2655962"/>
            <a:ext cx="812800" cy="812800"/>
          </a:xfrm>
          <a:prstGeom prst="rect">
            <a:avLst/>
          </a:prstGeom>
        </p:spPr>
      </p:pic>
      <p:pic>
        <p:nvPicPr>
          <p:cNvPr id="19" name="P8-5-JSUM_Na">
            <a:hlinkClick r:id="" action="ppaction://media"/>
            <a:extLst>
              <a:ext uri="{FF2B5EF4-FFF2-40B4-BE49-F238E27FC236}">
                <a16:creationId xmlns:a16="http://schemas.microsoft.com/office/drawing/2014/main" id="{18698C77-B365-81FA-B17C-B4FE88F7F851}"/>
              </a:ext>
            </a:extLst>
          </p:cNvPr>
          <p:cNvPicPr>
            <a:picLocks noGrp="1" noRot="1" noChangeAspect="1" noMove="1" noResize="1" noEditPoints="1" noAdjustHandles="1" noChangeArrowheads="1" noChangeShapeType="1" noCrop="1"/>
          </p:cNvPicPr>
          <p:nvPr>
            <a:audioFile r:link="rId16"/>
            <p:extLst>
              <p:ext uri="{DAA4B4D4-6D71-4841-9C94-3DE7FCFB9230}">
                <p14:media xmlns:p14="http://schemas.microsoft.com/office/powerpoint/2010/main" r:embed="rId15"/>
              </p:ext>
            </p:extLst>
          </p:nvPr>
        </p:nvPicPr>
        <p:blipFill>
          <a:blip r:embed="rId30"/>
          <a:stretch>
            <a:fillRect/>
          </a:stretch>
        </p:blipFill>
        <p:spPr>
          <a:xfrm>
            <a:off x="-877761" y="3662581"/>
            <a:ext cx="812800" cy="812800"/>
          </a:xfrm>
          <a:prstGeom prst="rect">
            <a:avLst/>
          </a:prstGeom>
        </p:spPr>
      </p:pic>
    </p:spTree>
    <p:extLst>
      <p:ext uri="{BB962C8B-B14F-4D97-AF65-F5344CB8AC3E}">
        <p14:creationId xmlns:p14="http://schemas.microsoft.com/office/powerpoint/2010/main" val="141634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5438" fill="hold"/>
                                        <p:tgtEl>
                                          <p:spTgt spid="9"/>
                                        </p:tgtEl>
                                      </p:cBhvr>
                                    </p:cmd>
                                  </p:childTnLst>
                                </p:cTn>
                              </p:par>
                            </p:childTnLst>
                          </p:cTn>
                        </p:par>
                        <p:par>
                          <p:cTn id="7" fill="hold">
                            <p:stCondLst>
                              <p:cond delay="6438"/>
                            </p:stCondLst>
                            <p:childTnLst>
                              <p:par>
                                <p:cTn id="8" presetID="9"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1" presetClass="mediacall" presetSubtype="0" fill="hold" nodeType="withEffect">
                                  <p:stCondLst>
                                    <p:cond delay="0"/>
                                  </p:stCondLst>
                                  <p:childTnLst>
                                    <p:cmd type="call" cmd="playFrom(0.0)">
                                      <p:cBhvr>
                                        <p:cTn id="15" dur="6066" fill="hold"/>
                                        <p:tgtEl>
                                          <p:spTgt spid="5"/>
                                        </p:tgtEl>
                                      </p:cBhvr>
                                    </p:cmd>
                                  </p:childTnLst>
                                </p:cTn>
                              </p:par>
                              <p:par>
                                <p:cTn id="16" presetID="1" presetClass="mediacall" presetSubtype="0" fill="hold" nodeType="withEffect">
                                  <p:stCondLst>
                                    <p:cond delay="0"/>
                                  </p:stCondLst>
                                  <p:childTnLst>
                                    <p:cmd type="call" cmd="playFrom(0.0)">
                                      <p:cBhvr>
                                        <p:cTn id="17" dur="17751" fill="hold"/>
                                        <p:tgtEl>
                                          <p:spTgt spid="11"/>
                                        </p:tgtEl>
                                      </p:cBhvr>
                                    </p:cmd>
                                  </p:childTnLst>
                                </p:cTn>
                              </p:par>
                            </p:childTnLst>
                          </p:cTn>
                        </p:par>
                        <p:par>
                          <p:cTn id="18" fill="hold">
                            <p:stCondLst>
                              <p:cond delay="24189"/>
                            </p:stCondLst>
                            <p:childTnLst>
                              <p:par>
                                <p:cTn id="19" presetID="9" presetClass="entr" presetSubtype="0" repeatCount="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dissolve">
                                      <p:cBhvr>
                                        <p:cTn id="21" dur="500"/>
                                        <p:tgtEl>
                                          <p:spTgt spid="20"/>
                                        </p:tgtEl>
                                      </p:cBhvr>
                                    </p:animEffect>
                                  </p:childTnLst>
                                </p:cTn>
                              </p:par>
                              <p:par>
                                <p:cTn id="22" presetID="9" presetClass="entr" presetSubtype="0" repeatCount="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dissolve">
                                      <p:cBhvr>
                                        <p:cTn id="24" dur="500"/>
                                        <p:tgtEl>
                                          <p:spTgt spid="35"/>
                                        </p:tgtEl>
                                      </p:cBhvr>
                                    </p:animEffect>
                                  </p:childTnLst>
                                </p:cTn>
                              </p:par>
                              <p:par>
                                <p:cTn id="25" presetID="9" presetClass="entr" presetSubtype="0" repeatCount="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dissolve">
                                      <p:cBhvr>
                                        <p:cTn id="27" dur="500"/>
                                        <p:tgtEl>
                                          <p:spTgt spid="28"/>
                                        </p:tgtEl>
                                      </p:cBhvr>
                                    </p:animEffect>
                                  </p:childTnLst>
                                </p:cTn>
                              </p:par>
                              <p:par>
                                <p:cTn id="28" presetID="9" presetClass="exit" presetSubtype="0" fill="hold" grpId="1" nodeType="withEffect">
                                  <p:stCondLst>
                                    <p:cond delay="18000"/>
                                  </p:stCondLst>
                                  <p:childTnLst>
                                    <p:animEffect transition="out" filter="dissolve">
                                      <p:cBhvr>
                                        <p:cTn id="29" dur="500"/>
                                        <p:tgtEl>
                                          <p:spTgt spid="28"/>
                                        </p:tgtEl>
                                      </p:cBhvr>
                                    </p:animEffect>
                                    <p:set>
                                      <p:cBhvr>
                                        <p:cTn id="30" dur="1" fill="hold">
                                          <p:stCondLst>
                                            <p:cond delay="499"/>
                                          </p:stCondLst>
                                        </p:cTn>
                                        <p:tgtEl>
                                          <p:spTgt spid="28"/>
                                        </p:tgtEl>
                                        <p:attrNameLst>
                                          <p:attrName>style.visibility</p:attrName>
                                        </p:attrNameLst>
                                      </p:cBhvr>
                                      <p:to>
                                        <p:strVal val="hidden"/>
                                      </p:to>
                                    </p:set>
                                  </p:childTnLst>
                                </p:cTn>
                              </p:par>
                              <p:par>
                                <p:cTn id="31" presetID="9" presetClass="entr" presetSubtype="0" repeatCount="10000" fill="hold" grpId="2" nodeType="withEffect">
                                  <p:stCondLst>
                                    <p:cond delay="19000"/>
                                  </p:stCondLst>
                                  <p:childTnLst>
                                    <p:set>
                                      <p:cBhvr>
                                        <p:cTn id="32" dur="1" fill="hold">
                                          <p:stCondLst>
                                            <p:cond delay="0"/>
                                          </p:stCondLst>
                                        </p:cTn>
                                        <p:tgtEl>
                                          <p:spTgt spid="28"/>
                                        </p:tgtEl>
                                        <p:attrNameLst>
                                          <p:attrName>style.visibility</p:attrName>
                                        </p:attrNameLst>
                                      </p:cBhvr>
                                      <p:to>
                                        <p:strVal val="visible"/>
                                      </p:to>
                                    </p:set>
                                    <p:animEffect transition="in" filter="dissolve">
                                      <p:cBhvr>
                                        <p:cTn id="33" dur="500"/>
                                        <p:tgtEl>
                                          <p:spTgt spid="28"/>
                                        </p:tgtEl>
                                      </p:cBhvr>
                                    </p:animEffect>
                                  </p:childTnLst>
                                </p:cTn>
                              </p:par>
                              <p:par>
                                <p:cTn id="34" presetID="9"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dissolve">
                                      <p:cBhvr>
                                        <p:cTn id="36" dur="500"/>
                                        <p:tgtEl>
                                          <p:spTgt spid="6"/>
                                        </p:tgtEl>
                                      </p:cBhvr>
                                    </p:animEffect>
                                  </p:childTnLst>
                                </p:cTn>
                              </p:par>
                              <p:par>
                                <p:cTn id="37" presetID="1" presetClass="mediacall" presetSubtype="0" fill="hold" nodeType="withEffect">
                                  <p:stCondLst>
                                    <p:cond delay="0"/>
                                  </p:stCondLst>
                                  <p:childTnLst>
                                    <p:cmd type="call" cmd="playFrom(0.0)">
                                      <p:cBhvr>
                                        <p:cTn id="38" dur="8958" fill="hold"/>
                                        <p:tgtEl>
                                          <p:spTgt spid="6"/>
                                        </p:tgtEl>
                                      </p:cBhvr>
                                    </p:cmd>
                                  </p:childTnLst>
                                </p:cTn>
                              </p:par>
                              <p:par>
                                <p:cTn id="39" presetID="1" presetClass="mediacall" presetSubtype="0" fill="hold" nodeType="withEffect">
                                  <p:stCondLst>
                                    <p:cond delay="0"/>
                                  </p:stCondLst>
                                  <p:childTnLst>
                                    <p:cmd type="call" cmd="playFrom(0.0)">
                                      <p:cBhvr>
                                        <p:cTn id="40" dur="39773" fill="hold"/>
                                        <p:tgtEl>
                                          <p:spTgt spid="13"/>
                                        </p:tgtEl>
                                      </p:cBhvr>
                                    </p:cmd>
                                  </p:childTnLst>
                                </p:cTn>
                              </p:par>
                            </p:childTnLst>
                          </p:cTn>
                        </p:par>
                        <p:par>
                          <p:cTn id="41" fill="hold">
                            <p:stCondLst>
                              <p:cond delay="63962"/>
                            </p:stCondLst>
                            <p:childTnLst>
                              <p:par>
                                <p:cTn id="42" presetID="9"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dissolve">
                                      <p:cBhvr>
                                        <p:cTn id="44" dur="500"/>
                                        <p:tgtEl>
                                          <p:spTgt spid="23"/>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dissolve">
                                      <p:cBhvr>
                                        <p:cTn id="47" dur="500"/>
                                        <p:tgtEl>
                                          <p:spTgt spid="18"/>
                                        </p:tgtEl>
                                      </p:cBhvr>
                                    </p:animEffect>
                                  </p:childTnLst>
                                </p:cTn>
                              </p:par>
                              <p:par>
                                <p:cTn id="48" presetID="9" presetClass="entr" presetSubtype="0" repeatCount="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dissolve">
                                      <p:cBhvr>
                                        <p:cTn id="50" dur="500"/>
                                        <p:tgtEl>
                                          <p:spTgt spid="36"/>
                                        </p:tgtEl>
                                      </p:cBhvr>
                                    </p:animEffect>
                                  </p:childTnLst>
                                </p:cTn>
                              </p:par>
                              <p:par>
                                <p:cTn id="51" presetID="9" presetClass="entr" presetSubtype="0" repeatCount="0"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dissolve">
                                      <p:cBhvr>
                                        <p:cTn id="53" dur="500"/>
                                        <p:tgtEl>
                                          <p:spTgt spid="30"/>
                                        </p:tgtEl>
                                      </p:cBhvr>
                                    </p:animEffect>
                                  </p:childTnLst>
                                </p:cTn>
                              </p:par>
                              <p:par>
                                <p:cTn id="54" presetID="9" presetClass="exit" presetSubtype="0" repeatCount="0" fill="hold" nodeType="withEffect">
                                  <p:stCondLst>
                                    <p:cond delay="35000"/>
                                  </p:stCondLst>
                                  <p:childTnLst>
                                    <p:animEffect transition="out" filter="dissolve">
                                      <p:cBhvr>
                                        <p:cTn id="55" dur="500"/>
                                        <p:tgtEl>
                                          <p:spTgt spid="30"/>
                                        </p:tgtEl>
                                      </p:cBhvr>
                                    </p:animEffect>
                                    <p:set>
                                      <p:cBhvr>
                                        <p:cTn id="56" dur="1" fill="hold">
                                          <p:stCondLst>
                                            <p:cond delay="499"/>
                                          </p:stCondLst>
                                        </p:cTn>
                                        <p:tgtEl>
                                          <p:spTgt spid="30"/>
                                        </p:tgtEl>
                                        <p:attrNameLst>
                                          <p:attrName>style.visibility</p:attrName>
                                        </p:attrNameLst>
                                      </p:cBhvr>
                                      <p:to>
                                        <p:strVal val="hidden"/>
                                      </p:to>
                                    </p:set>
                                  </p:childTnLst>
                                </p:cTn>
                              </p:par>
                              <p:par>
                                <p:cTn id="57" presetID="9" presetClass="entr" presetSubtype="0" repeatCount="10000" fill="hold" nodeType="withEffect">
                                  <p:stCondLst>
                                    <p:cond delay="36000"/>
                                  </p:stCondLst>
                                  <p:childTnLst>
                                    <p:set>
                                      <p:cBhvr>
                                        <p:cTn id="58" dur="1" fill="hold">
                                          <p:stCondLst>
                                            <p:cond delay="0"/>
                                          </p:stCondLst>
                                        </p:cTn>
                                        <p:tgtEl>
                                          <p:spTgt spid="30"/>
                                        </p:tgtEl>
                                        <p:attrNameLst>
                                          <p:attrName>style.visibility</p:attrName>
                                        </p:attrNameLst>
                                      </p:cBhvr>
                                      <p:to>
                                        <p:strVal val="visible"/>
                                      </p:to>
                                    </p:set>
                                    <p:animEffect transition="in" filter="dissolve">
                                      <p:cBhvr>
                                        <p:cTn id="59" dur="500"/>
                                        <p:tgtEl>
                                          <p:spTgt spid="30"/>
                                        </p:tgtEl>
                                      </p:cBhvr>
                                    </p:animEffect>
                                  </p:childTnLst>
                                </p:cTn>
                              </p:par>
                              <p:par>
                                <p:cTn id="60" presetID="9" presetClass="entr" presetSubtype="0"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dissolve">
                                      <p:cBhvr>
                                        <p:cTn id="62" dur="500"/>
                                        <p:tgtEl>
                                          <p:spTgt spid="17"/>
                                        </p:tgtEl>
                                      </p:cBhvr>
                                    </p:animEffect>
                                  </p:childTnLst>
                                </p:cTn>
                              </p:par>
                              <p:par>
                                <p:cTn id="63" presetID="1" presetClass="mediacall" presetSubtype="0" fill="hold" nodeType="withEffect">
                                  <p:stCondLst>
                                    <p:cond delay="1000"/>
                                  </p:stCondLst>
                                  <p:childTnLst>
                                    <p:cmd type="call" cmd="playFrom(0.0)">
                                      <p:cBhvr>
                                        <p:cTn id="64" dur="20000" fill="hold"/>
                                        <p:tgtEl>
                                          <p:spTgt spid="17"/>
                                        </p:tgtEl>
                                      </p:cBhvr>
                                    </p:cmd>
                                  </p:childTnLst>
                                </p:cTn>
                              </p:par>
                              <p:par>
                                <p:cTn id="65" presetID="1" presetClass="mediacall" presetSubtype="0" fill="hold" nodeType="withEffect">
                                  <p:stCondLst>
                                    <p:cond delay="0"/>
                                  </p:stCondLst>
                                  <p:childTnLst>
                                    <p:cmd type="call" cmd="playFrom(0.0)">
                                      <p:cBhvr>
                                        <p:cTn id="66" dur="43243" fill="hold"/>
                                        <p:tgtEl>
                                          <p:spTgt spid="15"/>
                                        </p:tgtEl>
                                      </p:cBhvr>
                                    </p:cmd>
                                  </p:childTnLst>
                                </p:cTn>
                              </p:par>
                            </p:childTnLst>
                          </p:cTn>
                        </p:par>
                        <p:par>
                          <p:cTn id="67" fill="hold">
                            <p:stCondLst>
                              <p:cond delay="107205"/>
                            </p:stCondLst>
                            <p:childTnLst>
                              <p:par>
                                <p:cTn id="68" presetID="9" presetClass="entr" presetSubtype="0" fill="hold"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dissolve">
                                      <p:cBhvr>
                                        <p:cTn id="70" dur="500"/>
                                        <p:tgtEl>
                                          <p:spTgt spid="24"/>
                                        </p:tgtEl>
                                      </p:cBhvr>
                                    </p:animEffect>
                                  </p:childTnLst>
                                </p:cTn>
                              </p:par>
                              <p:par>
                                <p:cTn id="71" presetID="9" presetClass="entr" presetSubtype="0" repeatCount="0" fill="hold"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dissolve">
                                      <p:cBhvr>
                                        <p:cTn id="73" dur="500"/>
                                        <p:tgtEl>
                                          <p:spTgt spid="34"/>
                                        </p:tgtEl>
                                      </p:cBhvr>
                                    </p:animEffect>
                                  </p:childTnLst>
                                </p:cTn>
                              </p:par>
                              <p:par>
                                <p:cTn id="74" presetID="9" presetClass="exit" presetSubtype="0" fill="hold" nodeType="withEffect">
                                  <p:stCondLst>
                                    <p:cond delay="19000"/>
                                  </p:stCondLst>
                                  <p:childTnLst>
                                    <p:animEffect transition="out" filter="dissolve">
                                      <p:cBhvr>
                                        <p:cTn id="75" dur="500"/>
                                        <p:tgtEl>
                                          <p:spTgt spid="34"/>
                                        </p:tgtEl>
                                      </p:cBhvr>
                                    </p:animEffect>
                                    <p:set>
                                      <p:cBhvr>
                                        <p:cTn id="76" dur="1" fill="hold">
                                          <p:stCondLst>
                                            <p:cond delay="499"/>
                                          </p:stCondLst>
                                        </p:cTn>
                                        <p:tgtEl>
                                          <p:spTgt spid="34"/>
                                        </p:tgtEl>
                                        <p:attrNameLst>
                                          <p:attrName>style.visibility</p:attrName>
                                        </p:attrNameLst>
                                      </p:cBhvr>
                                      <p:to>
                                        <p:strVal val="hidden"/>
                                      </p:to>
                                    </p:set>
                                  </p:childTnLst>
                                </p:cTn>
                              </p:par>
                              <p:par>
                                <p:cTn id="77" presetID="9" presetClass="entr" presetSubtype="0" repeatCount="10000" fill="hold" nodeType="withEffect">
                                  <p:stCondLst>
                                    <p:cond delay="20000"/>
                                  </p:stCondLst>
                                  <p:childTnLst>
                                    <p:set>
                                      <p:cBhvr>
                                        <p:cTn id="78" dur="1" fill="hold">
                                          <p:stCondLst>
                                            <p:cond delay="0"/>
                                          </p:stCondLst>
                                        </p:cTn>
                                        <p:tgtEl>
                                          <p:spTgt spid="34"/>
                                        </p:tgtEl>
                                        <p:attrNameLst>
                                          <p:attrName>style.visibility</p:attrName>
                                        </p:attrNameLst>
                                      </p:cBhvr>
                                      <p:to>
                                        <p:strVal val="visible"/>
                                      </p:to>
                                    </p:set>
                                    <p:animEffect transition="in" filter="dissolve">
                                      <p:cBhvr>
                                        <p:cTn id="79" dur="500"/>
                                        <p:tgtEl>
                                          <p:spTgt spid="34"/>
                                        </p:tgtEl>
                                      </p:cBhvr>
                                    </p:animEffect>
                                  </p:childTnLst>
                                </p:cTn>
                              </p:par>
                              <p:par>
                                <p:cTn id="80" presetID="9" presetClass="entr" presetSubtype="0" repeatCount="0"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dissolve">
                                      <p:cBhvr>
                                        <p:cTn id="82" dur="500"/>
                                        <p:tgtEl>
                                          <p:spTgt spid="39"/>
                                        </p:tgtEl>
                                      </p:cBhvr>
                                    </p:animEffect>
                                  </p:childTnLst>
                                </p:cTn>
                              </p:par>
                              <p:par>
                                <p:cTn id="83" presetID="1" presetClass="mediacall" presetSubtype="0" fill="hold" nodeType="withEffect">
                                  <p:stCondLst>
                                    <p:cond delay="0"/>
                                  </p:stCondLst>
                                  <p:childTnLst>
                                    <p:cmd type="call" cmd="playFrom(0.0)">
                                      <p:cBhvr>
                                        <p:cTn id="84" dur="56089"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85" repeatCount="indefinite" fill="hold" display="0">
                  <p:stCondLst>
                    <p:cond delay="indefinite"/>
                  </p:stCondLst>
                </p:cTn>
                <p:tgtEl>
                  <p:spTgt spid="17"/>
                </p:tgtEl>
              </p:cMediaNode>
            </p:video>
            <p:video>
              <p:cMediaNode vol="80000">
                <p:cTn id="86" repeatCount="indefinite" fill="hold" display="0">
                  <p:stCondLst>
                    <p:cond delay="indefinite"/>
                  </p:stCondLst>
                  <p:endCondLst>
                    <p:cond evt="onNext" delay="0">
                      <p:tgtEl>
                        <p:sldTgt/>
                      </p:tgtEl>
                    </p:cond>
                  </p:endCondLst>
                </p:cTn>
                <p:tgtEl>
                  <p:spTgt spid="6"/>
                </p:tgtEl>
              </p:cMediaNode>
            </p:video>
            <p:video>
              <p:cMediaNode vol="80000">
                <p:cTn id="87" repeatCount="indefinite" display="0">
                  <p:stCondLst>
                    <p:cond delay="indefinite"/>
                  </p:stCondLst>
                </p:cTn>
                <p:tgtEl>
                  <p:spTgt spid="5"/>
                </p:tgtEl>
              </p:cMediaNode>
            </p:video>
            <p:audio>
              <p:cMediaNode vol="80000">
                <p:cTn id="88" fill="hold" display="0">
                  <p:stCondLst>
                    <p:cond delay="indefinite"/>
                  </p:stCondLst>
                  <p:endCondLst>
                    <p:cond evt="onStopAudio" delay="0">
                      <p:tgtEl>
                        <p:sldTgt/>
                      </p:tgtEl>
                    </p:cond>
                  </p:endCondLst>
                </p:cTn>
                <p:tgtEl>
                  <p:spTgt spid="9"/>
                </p:tgtEl>
              </p:cMediaNode>
            </p:audio>
            <p:audio>
              <p:cMediaNode vol="80000">
                <p:cTn id="89" fill="hold" display="0">
                  <p:stCondLst>
                    <p:cond delay="indefinite"/>
                  </p:stCondLst>
                  <p:endCondLst>
                    <p:cond evt="onStopAudio" delay="0">
                      <p:tgtEl>
                        <p:sldTgt/>
                      </p:tgtEl>
                    </p:cond>
                  </p:endCondLst>
                </p:cTn>
                <p:tgtEl>
                  <p:spTgt spid="11"/>
                </p:tgtEl>
              </p:cMediaNode>
            </p:audio>
            <p:audio>
              <p:cMediaNode vol="80000">
                <p:cTn id="90" fill="hold" display="0">
                  <p:stCondLst>
                    <p:cond delay="indefinite"/>
                  </p:stCondLst>
                  <p:endCondLst>
                    <p:cond evt="onStopAudio" delay="0">
                      <p:tgtEl>
                        <p:sldTgt/>
                      </p:tgtEl>
                    </p:cond>
                  </p:endCondLst>
                </p:cTn>
                <p:tgtEl>
                  <p:spTgt spid="13"/>
                </p:tgtEl>
              </p:cMediaNode>
            </p:audio>
            <p:audio>
              <p:cMediaNode vol="80000">
                <p:cTn id="91" fill="hold" display="0">
                  <p:stCondLst>
                    <p:cond delay="indefinite"/>
                  </p:stCondLst>
                  <p:endCondLst>
                    <p:cond evt="onStopAudio" delay="0">
                      <p:tgtEl>
                        <p:sldTgt/>
                      </p:tgtEl>
                    </p:cond>
                  </p:endCondLst>
                </p:cTn>
                <p:tgtEl>
                  <p:spTgt spid="15"/>
                </p:tgtEl>
              </p:cMediaNode>
            </p:audio>
            <p:audio>
              <p:cMediaNode vol="80000">
                <p:cTn id="92" fill="hold" display="0">
                  <p:stCondLst>
                    <p:cond delay="indefinite"/>
                  </p:stCondLst>
                  <p:endCondLst>
                    <p:cond evt="onStopAudio" delay="0">
                      <p:tgtEl>
                        <p:sldTgt/>
                      </p:tgtEl>
                    </p:cond>
                  </p:endCondLst>
                </p:cTn>
                <p:tgtEl>
                  <p:spTgt spid="19"/>
                </p:tgtEl>
              </p:cMediaNode>
            </p:audio>
          </p:childTnLst>
        </p:cTn>
      </p:par>
    </p:tnLst>
    <p:bldLst>
      <p:bldP spid="28" grpId="0" animBg="1"/>
      <p:bldP spid="28" grpId="1" animBg="1"/>
      <p:bldP spid="28" grpId="2" animBg="1"/>
      <p:bldP spid="35" grpId="0"/>
      <p:bldP spid="36" grpId="0"/>
      <p:bldP spid="39"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a:extLst>
            <a:ext uri="{FF2B5EF4-FFF2-40B4-BE49-F238E27FC236}">
              <a16:creationId xmlns:a16="http://schemas.microsoft.com/office/drawing/2014/main" id="{317D3958-04F3-D3E5-7F41-645941EBCC5D}"/>
            </a:ext>
          </a:extLst>
        </p:cNvPr>
        <p:cNvGrpSpPr/>
        <p:nvPr/>
      </p:nvGrpSpPr>
      <p:grpSpPr>
        <a:xfrm>
          <a:off x="0" y="0"/>
          <a:ext cx="0" cy="0"/>
          <a:chOff x="0" y="0"/>
          <a:chExt cx="0" cy="0"/>
        </a:xfrm>
      </p:grpSpPr>
      <p:sp>
        <p:nvSpPr>
          <p:cNvPr id="2" name="四角形: 角を丸くする 6">
            <a:extLst>
              <a:ext uri="{FF2B5EF4-FFF2-40B4-BE49-F238E27FC236}">
                <a16:creationId xmlns:a16="http://schemas.microsoft.com/office/drawing/2014/main" id="{2235ABC2-8794-E77D-6BF8-5D2C48B5FD1B}"/>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11" name="Rectangle 2">
            <a:extLst>
              <a:ext uri="{FF2B5EF4-FFF2-40B4-BE49-F238E27FC236}">
                <a16:creationId xmlns:a16="http://schemas.microsoft.com/office/drawing/2014/main" id="{B32ACEE0-6886-0CD8-BA94-70B2BB741168}"/>
              </a:ext>
            </a:extLst>
          </p:cNvPr>
          <p:cNvSpPr>
            <a:spLocks noGrp="1" noRot="1" noMove="1" noResize="1" noEditPoints="1" noAdjustHandles="1" noChangeArrowheads="1" noChangeShapeType="1"/>
          </p:cNvSpPr>
          <p:nvPr>
            <p:ph type="title"/>
          </p:nvPr>
        </p:nvSpPr>
        <p:spPr>
          <a:xfrm>
            <a:off x="987821" y="409372"/>
            <a:ext cx="10272792" cy="1260414"/>
          </a:xfrm>
        </p:spPr>
        <p:txBody>
          <a:bodyPr>
            <a:normAutofit/>
          </a:bodyPr>
          <a:lstStyle/>
          <a:p>
            <a:pPr eaLnBrk="1" hangingPunct="1">
              <a:defRPr/>
            </a:pPr>
            <a:r>
              <a:rPr lang="ja-JP" altLang="en-US" sz="5400">
                <a:solidFill>
                  <a:schemeClr val="bg1"/>
                </a:solidFill>
                <a:latin typeface="MS PGothic" panose="020B0600070205080204" pitchFamily="34" charset="-128"/>
                <a:ea typeface="MS PGothic" panose="020B0600070205080204" pitchFamily="34" charset="-128"/>
              </a:rPr>
              <a:t>まとめ</a:t>
            </a:r>
            <a:endParaRPr lang="ja-JP" altLang="en-US" sz="5400" dirty="0">
              <a:solidFill>
                <a:schemeClr val="bg1"/>
              </a:solidFill>
              <a:latin typeface="MS PGothic" panose="020B0600070205080204" pitchFamily="34" charset="-128"/>
              <a:ea typeface="MS PGothic" panose="020B0600070205080204" pitchFamily="34" charset="-128"/>
            </a:endParaRPr>
          </a:p>
        </p:txBody>
      </p:sp>
      <p:pic>
        <p:nvPicPr>
          <p:cNvPr id="5" name="図 4" descr="シャツ が含まれている画像&#10;&#10;AI によって生成されたコンテンツは間違っている可能性があります。">
            <a:extLst>
              <a:ext uri="{FF2B5EF4-FFF2-40B4-BE49-F238E27FC236}">
                <a16:creationId xmlns:a16="http://schemas.microsoft.com/office/drawing/2014/main" id="{FE14DFB7-1E1A-F7D8-8547-02489ECB393F}"/>
              </a:ext>
            </a:extLst>
          </p:cNvPr>
          <p:cNvPicPr>
            <a:picLocks noGrp="1" noRot="1" noChangeAspect="1" noMove="1" noResize="1" noEditPoints="1" noAdjustHandles="1" noChangeArrowheads="1" noChangeShapeType="1" noCrop="1"/>
          </p:cNvPicPr>
          <p:nvPr/>
        </p:nvPicPr>
        <p:blipFill>
          <a:blip r:embed="rId12"/>
          <a:stretch>
            <a:fillRect/>
          </a:stretch>
        </p:blipFill>
        <p:spPr>
          <a:xfrm>
            <a:off x="2317837" y="2950538"/>
            <a:ext cx="5775942" cy="5539153"/>
          </a:xfrm>
          <a:prstGeom prst="rect">
            <a:avLst/>
          </a:prstGeom>
        </p:spPr>
      </p:pic>
      <p:pic>
        <p:nvPicPr>
          <p:cNvPr id="6" name="妊婦_2-2">
            <a:hlinkClick r:id="" action="ppaction://media"/>
            <a:extLst>
              <a:ext uri="{FF2B5EF4-FFF2-40B4-BE49-F238E27FC236}">
                <a16:creationId xmlns:a16="http://schemas.microsoft.com/office/drawing/2014/main" id="{A997429A-3215-52C9-57F6-1AE118ADEB2F}"/>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3"/>
          <a:srcRect l="-1" r="9205"/>
          <a:stretch/>
        </p:blipFill>
        <p:spPr>
          <a:xfrm>
            <a:off x="3290305" y="5142706"/>
            <a:ext cx="3834026" cy="2375247"/>
          </a:xfrm>
          <a:prstGeom prst="rect">
            <a:avLst/>
          </a:prstGeom>
          <a:scene3d>
            <a:camera prst="orthographicFront"/>
            <a:lightRig rig="threePt" dir="t"/>
          </a:scene3d>
          <a:sp3d>
            <a:bevelT w="171450" h="152400"/>
          </a:sp3d>
        </p:spPr>
      </p:pic>
      <p:grpSp>
        <p:nvGrpSpPr>
          <p:cNvPr id="21" name="グループ化 20">
            <a:extLst>
              <a:ext uri="{FF2B5EF4-FFF2-40B4-BE49-F238E27FC236}">
                <a16:creationId xmlns:a16="http://schemas.microsoft.com/office/drawing/2014/main" id="{F372FA4D-7F97-4591-82F2-72E004994561}"/>
              </a:ext>
            </a:extLst>
          </p:cNvPr>
          <p:cNvGrpSpPr>
            <a:grpSpLocks noGrp="1" noUngrp="1" noRot="1" noMove="1" noResize="1"/>
          </p:cNvGrpSpPr>
          <p:nvPr/>
        </p:nvGrpSpPr>
        <p:grpSpPr>
          <a:xfrm>
            <a:off x="10580303" y="4936068"/>
            <a:ext cx="4461641" cy="4841917"/>
            <a:chOff x="10633841" y="4654952"/>
            <a:chExt cx="4461641" cy="4841917"/>
          </a:xfrm>
        </p:grpSpPr>
        <p:sp>
          <p:nvSpPr>
            <p:cNvPr id="13" name="円/楕円 12">
              <a:extLst>
                <a:ext uri="{FF2B5EF4-FFF2-40B4-BE49-F238E27FC236}">
                  <a16:creationId xmlns:a16="http://schemas.microsoft.com/office/drawing/2014/main" id="{C7BBFA6A-6D07-B94F-2E08-3BBFA4942626}"/>
                </a:ext>
              </a:extLst>
            </p:cNvPr>
            <p:cNvSpPr>
              <a:spLocks noGrp="1" noRot="1" noMove="1" noResize="1" noEditPoints="1" noAdjustHandles="1" noChangeArrowheads="1" noChangeShapeType="1"/>
            </p:cNvSpPr>
            <p:nvPr/>
          </p:nvSpPr>
          <p:spPr>
            <a:xfrm>
              <a:off x="10633841" y="4654952"/>
              <a:ext cx="4461641" cy="4461641"/>
            </a:xfrm>
            <a:prstGeom prst="ellipse">
              <a:avLst/>
            </a:prstGeom>
            <a:solidFill>
              <a:schemeClr val="accent6">
                <a:lumMod val="60000"/>
                <a:lumOff val="40000"/>
                <a:alpha val="50000"/>
              </a:schemeClr>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BF04F466-FA52-9D36-33B8-72DFD8217F2E}"/>
                </a:ext>
              </a:extLst>
            </p:cNvPr>
            <p:cNvSpPr txBox="1">
              <a:spLocks noGrp="1" noRot="1" noMove="1" noResize="1" noEditPoints="1" noAdjustHandles="1" noChangeArrowheads="1" noChangeShapeType="1"/>
            </p:cNvSpPr>
            <p:nvPr/>
          </p:nvSpPr>
          <p:spPr>
            <a:xfrm>
              <a:off x="11638384" y="5864378"/>
              <a:ext cx="2492990" cy="1015663"/>
            </a:xfrm>
            <a:prstGeom prst="rect">
              <a:avLst/>
            </a:prstGeom>
            <a:noFill/>
          </p:spPr>
          <p:txBody>
            <a:bodyPr wrap="none" rtlCol="0">
              <a:spAutoFit/>
            </a:bodyPr>
            <a:lstStyle/>
            <a:p>
              <a:r>
                <a:rPr kumimoji="1" lang="ja-JP" altLang="en-US" sz="6000">
                  <a:latin typeface="MS PGothic" panose="020B0600070205080204" pitchFamily="34" charset="-128"/>
                  <a:ea typeface="MS PGothic" panose="020B0600070205080204" pitchFamily="34" charset="-128"/>
                </a:rPr>
                <a:t>工学会</a:t>
              </a:r>
            </a:p>
          </p:txBody>
        </p:sp>
        <p:sp>
          <p:nvSpPr>
            <p:cNvPr id="10" name="テキスト ボックス 9">
              <a:extLst>
                <a:ext uri="{FF2B5EF4-FFF2-40B4-BE49-F238E27FC236}">
                  <a16:creationId xmlns:a16="http://schemas.microsoft.com/office/drawing/2014/main" id="{C6C8AD16-A753-4C1C-C316-8A8F273D8C9F}"/>
                </a:ext>
              </a:extLst>
            </p:cNvPr>
            <p:cNvSpPr txBox="1">
              <a:spLocks noGrp="1" noRot="1" noMove="1" noResize="1" noEditPoints="1" noAdjustHandles="1" noChangeArrowheads="1" noChangeShapeType="1"/>
            </p:cNvSpPr>
            <p:nvPr/>
          </p:nvSpPr>
          <p:spPr>
            <a:xfrm>
              <a:off x="11131654" y="6942324"/>
              <a:ext cx="3467616" cy="2554545"/>
            </a:xfrm>
            <a:prstGeom prst="rect">
              <a:avLst/>
            </a:prstGeom>
            <a:noFill/>
          </p:spPr>
          <p:txBody>
            <a:bodyPr wrap="none" rtlCol="0">
              <a:spAutoFit/>
            </a:bodyPr>
            <a:lstStyle/>
            <a:p>
              <a:pPr algn="ctr">
                <a:buNone/>
              </a:pPr>
              <a:r>
                <a:rPr lang="ja-JP" altLang="en-US" sz="3200">
                  <a:effectLst/>
                  <a:latin typeface="MS PGothic" panose="020B0600070205080204" pitchFamily="34" charset="-128"/>
                  <a:ea typeface="MS PGothic" panose="020B0600070205080204" pitchFamily="34" charset="-128"/>
                </a:rPr>
                <a:t>生体医工学会</a:t>
              </a:r>
            </a:p>
            <a:p>
              <a:pPr algn="ctr">
                <a:buNone/>
              </a:pPr>
              <a:r>
                <a:rPr lang="ja-JP" altLang="en-US" sz="3200">
                  <a:effectLst/>
                  <a:latin typeface="MS PGothic" panose="020B0600070205080204" pitchFamily="34" charset="-128"/>
                  <a:ea typeface="MS PGothic" panose="020B0600070205080204" pitchFamily="34" charset="-128"/>
                </a:rPr>
                <a:t>応用物理学会</a:t>
              </a:r>
            </a:p>
            <a:p>
              <a:pPr algn="ctr">
                <a:buNone/>
              </a:pPr>
              <a:r>
                <a:rPr lang="ja-JP" altLang="en-US" sz="3200">
                  <a:effectLst/>
                  <a:latin typeface="MS PGothic" panose="020B0600070205080204" pitchFamily="34" charset="-128"/>
                  <a:ea typeface="MS PGothic" panose="020B0600070205080204" pitchFamily="34" charset="-128"/>
                </a:rPr>
                <a:t>電子情報通信学会</a:t>
              </a:r>
            </a:p>
            <a:p>
              <a:pPr algn="ctr"/>
              <a:r>
                <a:rPr lang="en" altLang="ja-JP" sz="3200" dirty="0">
                  <a:effectLst/>
                  <a:latin typeface="MS PGothic" panose="020B0600070205080204" pitchFamily="34" charset="-128"/>
                  <a:ea typeface="MS PGothic" panose="020B0600070205080204" pitchFamily="34" charset="-128"/>
                </a:rPr>
                <a:t>IEEE</a:t>
              </a:r>
            </a:p>
            <a:p>
              <a:pPr algn="ctr"/>
              <a:endParaRPr kumimoji="1" lang="ja-JP" altLang="en-US" sz="3200">
                <a:latin typeface="MS PGothic" panose="020B0600070205080204" pitchFamily="34" charset="-128"/>
                <a:ea typeface="MS PGothic" panose="020B0600070205080204" pitchFamily="34" charset="-128"/>
              </a:endParaRPr>
            </a:p>
          </p:txBody>
        </p:sp>
      </p:grpSp>
      <p:grpSp>
        <p:nvGrpSpPr>
          <p:cNvPr id="22" name="グループ化 21">
            <a:extLst>
              <a:ext uri="{FF2B5EF4-FFF2-40B4-BE49-F238E27FC236}">
                <a16:creationId xmlns:a16="http://schemas.microsoft.com/office/drawing/2014/main" id="{D17DB904-DF2F-DF05-A288-F9D3D699E251}"/>
              </a:ext>
            </a:extLst>
          </p:cNvPr>
          <p:cNvGrpSpPr>
            <a:grpSpLocks noGrp="1" noUngrp="1" noRot="1" noMove="1" noResize="1"/>
          </p:cNvGrpSpPr>
          <p:nvPr/>
        </p:nvGrpSpPr>
        <p:grpSpPr>
          <a:xfrm>
            <a:off x="8754692" y="2087568"/>
            <a:ext cx="4461641" cy="4461641"/>
            <a:chOff x="8754692" y="2087568"/>
            <a:chExt cx="4461641" cy="4461641"/>
          </a:xfrm>
        </p:grpSpPr>
        <p:sp>
          <p:nvSpPr>
            <p:cNvPr id="12" name="円/楕円 11">
              <a:extLst>
                <a:ext uri="{FF2B5EF4-FFF2-40B4-BE49-F238E27FC236}">
                  <a16:creationId xmlns:a16="http://schemas.microsoft.com/office/drawing/2014/main" id="{F2DD2A96-7967-8056-18F2-73DD21F46E52}"/>
                </a:ext>
              </a:extLst>
            </p:cNvPr>
            <p:cNvSpPr>
              <a:spLocks noGrp="1" noRot="1" noMove="1" noResize="1" noEditPoints="1" noAdjustHandles="1" noChangeArrowheads="1" noChangeShapeType="1"/>
            </p:cNvSpPr>
            <p:nvPr/>
          </p:nvSpPr>
          <p:spPr>
            <a:xfrm>
              <a:off x="8754692" y="2087568"/>
              <a:ext cx="4461641" cy="4461641"/>
            </a:xfrm>
            <a:prstGeom prst="ellipse">
              <a:avLst/>
            </a:prstGeom>
            <a:solidFill>
              <a:schemeClr val="accent4">
                <a:alpha val="5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BEB2B6AD-82EE-5D2E-A684-591C02EAB89B}"/>
                </a:ext>
              </a:extLst>
            </p:cNvPr>
            <p:cNvSpPr txBox="1">
              <a:spLocks noGrp="1" noRot="1" noMove="1" noResize="1" noEditPoints="1" noAdjustHandles="1" noChangeArrowheads="1" noChangeShapeType="1"/>
            </p:cNvSpPr>
            <p:nvPr/>
          </p:nvSpPr>
          <p:spPr>
            <a:xfrm>
              <a:off x="9748153" y="2627501"/>
              <a:ext cx="2492990" cy="1015663"/>
            </a:xfrm>
            <a:prstGeom prst="rect">
              <a:avLst/>
            </a:prstGeom>
            <a:noFill/>
          </p:spPr>
          <p:txBody>
            <a:bodyPr wrap="none" rtlCol="0">
              <a:spAutoFit/>
            </a:bodyPr>
            <a:lstStyle/>
            <a:p>
              <a:r>
                <a:rPr kumimoji="1" lang="ja-JP" altLang="en-US" sz="6000">
                  <a:latin typeface="MS PGothic" panose="020B0600070205080204" pitchFamily="34" charset="-128"/>
                  <a:ea typeface="MS PGothic" panose="020B0600070205080204" pitchFamily="34" charset="-128"/>
                </a:rPr>
                <a:t>医学会</a:t>
              </a:r>
            </a:p>
          </p:txBody>
        </p:sp>
        <p:sp>
          <p:nvSpPr>
            <p:cNvPr id="17" name="テキスト ボックス 16">
              <a:extLst>
                <a:ext uri="{FF2B5EF4-FFF2-40B4-BE49-F238E27FC236}">
                  <a16:creationId xmlns:a16="http://schemas.microsoft.com/office/drawing/2014/main" id="{3AC040A4-09E3-EFD5-380D-D7A545721565}"/>
                </a:ext>
              </a:extLst>
            </p:cNvPr>
            <p:cNvSpPr txBox="1">
              <a:spLocks noGrp="1" noRot="1" noMove="1" noResize="1" noEditPoints="1" noAdjustHandles="1" noChangeArrowheads="1" noChangeShapeType="1"/>
            </p:cNvSpPr>
            <p:nvPr/>
          </p:nvSpPr>
          <p:spPr>
            <a:xfrm>
              <a:off x="9505364" y="4478799"/>
              <a:ext cx="2646878" cy="1077218"/>
            </a:xfrm>
            <a:prstGeom prst="rect">
              <a:avLst/>
            </a:prstGeom>
            <a:noFill/>
          </p:spPr>
          <p:txBody>
            <a:bodyPr wrap="none" rtlCol="0">
              <a:spAutoFit/>
            </a:bodyPr>
            <a:lstStyle/>
            <a:p>
              <a:pPr algn="ctr"/>
              <a:r>
                <a:rPr kumimoji="1" lang="ja-JP" altLang="en-US" sz="3200">
                  <a:latin typeface="MS PGothic" panose="020B0600070205080204" pitchFamily="34" charset="-128"/>
                  <a:ea typeface="MS PGothic" panose="020B0600070205080204" pitchFamily="34" charset="-128"/>
                </a:rPr>
                <a:t>世界超音波</a:t>
              </a:r>
              <a:br>
                <a:rPr kumimoji="1" lang="en-US" altLang="ja-JP" sz="3200" dirty="0">
                  <a:latin typeface="MS PGothic" panose="020B0600070205080204" pitchFamily="34" charset="-128"/>
                  <a:ea typeface="MS PGothic" panose="020B0600070205080204" pitchFamily="34" charset="-128"/>
                </a:rPr>
              </a:br>
              <a:r>
                <a:rPr kumimoji="1" lang="ja-JP" altLang="en-US" sz="3200">
                  <a:latin typeface="MS PGothic" panose="020B0600070205080204" pitchFamily="34" charset="-128"/>
                  <a:ea typeface="MS PGothic" panose="020B0600070205080204" pitchFamily="34" charset="-128"/>
                </a:rPr>
                <a:t>医学学術連合</a:t>
              </a:r>
            </a:p>
          </p:txBody>
        </p:sp>
        <p:sp>
          <p:nvSpPr>
            <p:cNvPr id="34" name="テキスト ボックス 33">
              <a:extLst>
                <a:ext uri="{FF2B5EF4-FFF2-40B4-BE49-F238E27FC236}">
                  <a16:creationId xmlns:a16="http://schemas.microsoft.com/office/drawing/2014/main" id="{95F721B9-1CF7-6DF3-C7D2-40B6A2A3F99F}"/>
                </a:ext>
              </a:extLst>
            </p:cNvPr>
            <p:cNvSpPr txBox="1">
              <a:spLocks noGrp="1" noRot="1" noMove="1" noResize="1" noEditPoints="1" noAdjustHandles="1" noChangeArrowheads="1" noChangeShapeType="1"/>
            </p:cNvSpPr>
            <p:nvPr/>
          </p:nvSpPr>
          <p:spPr>
            <a:xfrm>
              <a:off x="9096885" y="3667246"/>
              <a:ext cx="3467616" cy="584775"/>
            </a:xfrm>
            <a:prstGeom prst="rect">
              <a:avLst/>
            </a:prstGeom>
            <a:noFill/>
          </p:spPr>
          <p:txBody>
            <a:bodyPr wrap="none" rtlCol="0">
              <a:spAutoFit/>
            </a:bodyPr>
            <a:lstStyle/>
            <a:p>
              <a:pPr algn="ctr"/>
              <a:r>
                <a:rPr kumimoji="1" lang="ja-JP" altLang="en-US" sz="3200">
                  <a:latin typeface="MS PGothic" panose="020B0600070205080204" pitchFamily="34" charset="-128"/>
                  <a:ea typeface="MS PGothic" panose="020B0600070205080204" pitchFamily="34" charset="-128"/>
                </a:rPr>
                <a:t>日本超音波医学会</a:t>
              </a:r>
            </a:p>
          </p:txBody>
        </p:sp>
      </p:grpSp>
      <p:sp>
        <p:nvSpPr>
          <p:cNvPr id="18" name="AutoShape 4">
            <a:extLst>
              <a:ext uri="{FF2B5EF4-FFF2-40B4-BE49-F238E27FC236}">
                <a16:creationId xmlns:a16="http://schemas.microsoft.com/office/drawing/2014/main" id="{225640B4-3AF0-B035-E876-6CB1867783B0}"/>
              </a:ext>
            </a:extLst>
          </p:cNvPr>
          <p:cNvSpPr txBox="1">
            <a:spLocks noGrp="1" noRot="1" noMove="1" noResize="1" noEditPoints="1" noAdjustHandles="1" noChangeArrowheads="1" noChangeShapeType="1"/>
          </p:cNvSpPr>
          <p:nvPr/>
        </p:nvSpPr>
        <p:spPr>
          <a:xfrm>
            <a:off x="1232136" y="1747547"/>
            <a:ext cx="8715688" cy="807289"/>
          </a:xfrm>
          <a:prstGeom prst="rect">
            <a:avLst/>
          </a:prstGeom>
        </p:spPr>
        <p:txBody>
          <a:bodyPr vert="horz" lIns="91440" tIns="45720" rIns="91440" bIns="45720" rtlCol="0" anchor="ctr">
            <a:normAutofit fontScale="85000" lnSpcReduction="10000"/>
          </a:bodyPr>
          <a:lst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a:lstStyle>
          <a:p>
            <a:pPr>
              <a:defRPr/>
            </a:pPr>
            <a:r>
              <a:rPr lang="ja-JP" altLang="en-US" sz="4800">
                <a:solidFill>
                  <a:schemeClr val="accent6">
                    <a:lumMod val="75000"/>
                  </a:schemeClr>
                </a:solidFill>
                <a:latin typeface="MS PGothic" panose="020B0600070205080204" pitchFamily="34" charset="-128"/>
                <a:ea typeface="MS PGothic" panose="020B0600070205080204" pitchFamily="34" charset="-128"/>
              </a:rPr>
              <a:t>安全な超音波診断を実現するために</a:t>
            </a:r>
            <a:r>
              <a:rPr lang="en-US" altLang="ja-JP" sz="4800" dirty="0">
                <a:solidFill>
                  <a:schemeClr val="accent6">
                    <a:lumMod val="75000"/>
                  </a:schemeClr>
                </a:solidFill>
                <a:latin typeface="MS PGothic" panose="020B0600070205080204" pitchFamily="34" charset="-128"/>
                <a:ea typeface="MS PGothic" panose="020B0600070205080204" pitchFamily="34" charset="-128"/>
              </a:rPr>
              <a:t>...</a:t>
            </a:r>
            <a:endParaRPr lang="ja-JP" altLang="en-US" sz="4800" dirty="0">
              <a:solidFill>
                <a:schemeClr val="accent6">
                  <a:lumMod val="75000"/>
                </a:schemeClr>
              </a:solidFill>
              <a:latin typeface="MS PGothic" panose="020B0600070205080204" pitchFamily="34" charset="-128"/>
              <a:ea typeface="MS PGothic" panose="020B0600070205080204" pitchFamily="34" charset="-128"/>
            </a:endParaRPr>
          </a:p>
        </p:txBody>
      </p:sp>
      <p:grpSp>
        <p:nvGrpSpPr>
          <p:cNvPr id="23" name="グループ化 22">
            <a:extLst>
              <a:ext uri="{FF2B5EF4-FFF2-40B4-BE49-F238E27FC236}">
                <a16:creationId xmlns:a16="http://schemas.microsoft.com/office/drawing/2014/main" id="{2FA97B46-7ECF-2164-EE94-2AFBBD6093C5}"/>
              </a:ext>
            </a:extLst>
          </p:cNvPr>
          <p:cNvGrpSpPr>
            <a:grpSpLocks noGrp="1" noUngrp="1" noRot="1" noMove="1" noResize="1"/>
          </p:cNvGrpSpPr>
          <p:nvPr/>
        </p:nvGrpSpPr>
        <p:grpSpPr>
          <a:xfrm>
            <a:off x="12680910" y="2118709"/>
            <a:ext cx="4641538" cy="4461641"/>
            <a:chOff x="12123683" y="2046959"/>
            <a:chExt cx="4641538" cy="4461641"/>
          </a:xfrm>
        </p:grpSpPr>
        <p:sp>
          <p:nvSpPr>
            <p:cNvPr id="8" name="円/楕円 7">
              <a:extLst>
                <a:ext uri="{FF2B5EF4-FFF2-40B4-BE49-F238E27FC236}">
                  <a16:creationId xmlns:a16="http://schemas.microsoft.com/office/drawing/2014/main" id="{552C8D4C-5BB4-9B2F-CB8B-0304C0A56653}"/>
                </a:ext>
              </a:extLst>
            </p:cNvPr>
            <p:cNvSpPr>
              <a:spLocks noGrp="1" noRot="1" noMove="1" noResize="1" noEditPoints="1" noAdjustHandles="1" noChangeArrowheads="1" noChangeShapeType="1"/>
            </p:cNvSpPr>
            <p:nvPr/>
          </p:nvSpPr>
          <p:spPr>
            <a:xfrm>
              <a:off x="12123683" y="2046959"/>
              <a:ext cx="4461641" cy="4461641"/>
            </a:xfrm>
            <a:prstGeom prst="ellipse">
              <a:avLst/>
            </a:prstGeom>
            <a:solidFill>
              <a:schemeClr val="accent2">
                <a:alpha val="5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48827FE8-3763-606E-5852-BC73D212C9A7}"/>
                </a:ext>
              </a:extLst>
            </p:cNvPr>
            <p:cNvSpPr txBox="1">
              <a:spLocks noGrp="1" noRot="1" noMove="1" noResize="1" noEditPoints="1" noAdjustHandles="1" noChangeArrowheads="1" noChangeShapeType="1"/>
            </p:cNvSpPr>
            <p:nvPr/>
          </p:nvSpPr>
          <p:spPr>
            <a:xfrm>
              <a:off x="12610376" y="2584972"/>
              <a:ext cx="3462807" cy="984885"/>
            </a:xfrm>
            <a:prstGeom prst="rect">
              <a:avLst/>
            </a:prstGeom>
            <a:noFill/>
          </p:spPr>
          <p:txBody>
            <a:bodyPr wrap="none" rtlCol="0">
              <a:spAutoFit/>
            </a:bodyPr>
            <a:lstStyle/>
            <a:p>
              <a:r>
                <a:rPr kumimoji="1" lang="ja-JP" altLang="en-US" sz="5800" spc="-1000">
                  <a:latin typeface="MS PGothic" panose="020B0600070205080204" pitchFamily="34" charset="-128"/>
                  <a:ea typeface="MS PGothic" panose="020B0600070205080204" pitchFamily="34" charset="-128"/>
                </a:rPr>
                <a:t>行政･工業会</a:t>
              </a:r>
            </a:p>
          </p:txBody>
        </p:sp>
        <p:sp>
          <p:nvSpPr>
            <p:cNvPr id="19" name="テキスト ボックス 18">
              <a:extLst>
                <a:ext uri="{FF2B5EF4-FFF2-40B4-BE49-F238E27FC236}">
                  <a16:creationId xmlns:a16="http://schemas.microsoft.com/office/drawing/2014/main" id="{7FB0984C-9C16-4300-BE5D-9748F35CF2B2}"/>
                </a:ext>
              </a:extLst>
            </p:cNvPr>
            <p:cNvSpPr txBox="1">
              <a:spLocks noGrp="1" noRot="1" noMove="1" noResize="1" noEditPoints="1" noAdjustHandles="1" noChangeArrowheads="1" noChangeShapeType="1"/>
            </p:cNvSpPr>
            <p:nvPr/>
          </p:nvSpPr>
          <p:spPr>
            <a:xfrm>
              <a:off x="12458176" y="4409522"/>
              <a:ext cx="3922869" cy="1077218"/>
            </a:xfrm>
            <a:prstGeom prst="rect">
              <a:avLst/>
            </a:prstGeom>
            <a:noFill/>
          </p:spPr>
          <p:txBody>
            <a:bodyPr wrap="none" rtlCol="0">
              <a:spAutoFit/>
            </a:bodyPr>
            <a:lstStyle/>
            <a:p>
              <a:pPr algn="ctr"/>
              <a:r>
                <a:rPr kumimoji="1" lang="en-US" altLang="ja-JP" sz="3200" dirty="0">
                  <a:latin typeface="MS PGothic" panose="020B0600070205080204" pitchFamily="34" charset="-128"/>
                  <a:ea typeface="MS PGothic" panose="020B0600070205080204" pitchFamily="34" charset="-128"/>
                </a:rPr>
                <a:t>IEC</a:t>
              </a:r>
              <a:r>
                <a:rPr kumimoji="1" lang="ja-JP" altLang="en-US" sz="3200">
                  <a:latin typeface="MS PGothic" panose="020B0600070205080204" pitchFamily="34" charset="-128"/>
                  <a:ea typeface="MS PGothic" panose="020B0600070205080204" pitchFamily="34" charset="-128"/>
                </a:rPr>
                <a:t>・</a:t>
              </a:r>
              <a:r>
                <a:rPr kumimoji="1" lang="en-US" altLang="ja-JP" sz="3200" dirty="0">
                  <a:latin typeface="MS PGothic" panose="020B0600070205080204" pitchFamily="34" charset="-128"/>
                  <a:ea typeface="MS PGothic" panose="020B0600070205080204" pitchFamily="34" charset="-128"/>
                </a:rPr>
                <a:t>JIS</a:t>
              </a:r>
            </a:p>
            <a:p>
              <a:pPr algn="ctr"/>
              <a:r>
                <a:rPr kumimoji="1" lang="en-US" altLang="ja-JP" sz="3200" dirty="0">
                  <a:latin typeface="MS PGothic" panose="020B0600070205080204" pitchFamily="34" charset="-128"/>
                  <a:ea typeface="MS PGothic" panose="020B0600070205080204" pitchFamily="34" charset="-128"/>
                </a:rPr>
                <a:t>(</a:t>
              </a:r>
              <a:r>
                <a:rPr kumimoji="1" lang="ja-JP" altLang="en-US" sz="3200">
                  <a:latin typeface="MS PGothic" panose="020B0600070205080204" pitchFamily="34" charset="-128"/>
                  <a:ea typeface="MS PGothic" panose="020B0600070205080204" pitchFamily="34" charset="-128"/>
                </a:rPr>
                <a:t>国際・国内安全規格</a:t>
              </a:r>
              <a:r>
                <a:rPr kumimoji="1" lang="en-US" altLang="ja-JP" sz="3200" dirty="0">
                  <a:latin typeface="MS PGothic" panose="020B0600070205080204" pitchFamily="34" charset="-128"/>
                  <a:ea typeface="MS PGothic" panose="020B0600070205080204" pitchFamily="34" charset="-128"/>
                </a:rPr>
                <a:t>)</a:t>
              </a:r>
            </a:p>
          </p:txBody>
        </p:sp>
        <p:sp>
          <p:nvSpPr>
            <p:cNvPr id="24" name="テキスト ボックス 23">
              <a:extLst>
                <a:ext uri="{FF2B5EF4-FFF2-40B4-BE49-F238E27FC236}">
                  <a16:creationId xmlns:a16="http://schemas.microsoft.com/office/drawing/2014/main" id="{57BD863A-D6EE-9742-77F9-271C2FFD044A}"/>
                </a:ext>
              </a:extLst>
            </p:cNvPr>
            <p:cNvSpPr txBox="1">
              <a:spLocks noGrp="1" noRot="1" noMove="1" noResize="1" noEditPoints="1" noAdjustHandles="1" noChangeArrowheads="1" noChangeShapeType="1"/>
            </p:cNvSpPr>
            <p:nvPr/>
          </p:nvSpPr>
          <p:spPr>
            <a:xfrm>
              <a:off x="12595973" y="3648704"/>
              <a:ext cx="4169248" cy="584775"/>
            </a:xfrm>
            <a:prstGeom prst="rect">
              <a:avLst/>
            </a:prstGeom>
            <a:noFill/>
          </p:spPr>
          <p:txBody>
            <a:bodyPr wrap="square">
              <a:spAutoFit/>
            </a:bodyPr>
            <a:lstStyle/>
            <a:p>
              <a:r>
                <a:rPr lang="ja-JP" altLang="en-US" sz="3200" b="0" i="0">
                  <a:solidFill>
                    <a:srgbClr val="474747"/>
                  </a:solidFill>
                  <a:effectLst/>
                  <a:latin typeface="MS PGothic" panose="020B0600070205080204" pitchFamily="34" charset="-128"/>
                  <a:ea typeface="MS PGothic" panose="020B0600070205080204" pitchFamily="34" charset="-128"/>
                </a:rPr>
                <a:t>医薬品医療機器等法</a:t>
              </a:r>
              <a:endParaRPr lang="ja-JP" altLang="en-US" sz="3200">
                <a:latin typeface="MS PGothic" panose="020B0600070205080204" pitchFamily="34" charset="-128"/>
                <a:ea typeface="MS PGothic" panose="020B0600070205080204" pitchFamily="34" charset="-128"/>
              </a:endParaRPr>
            </a:p>
          </p:txBody>
        </p:sp>
      </p:grpSp>
      <p:pic>
        <p:nvPicPr>
          <p:cNvPr id="3" name="P9-1-JSUM_Na">
            <a:hlinkClick r:id="" action="ppaction://media"/>
            <a:extLst>
              <a:ext uri="{FF2B5EF4-FFF2-40B4-BE49-F238E27FC236}">
                <a16:creationId xmlns:a16="http://schemas.microsoft.com/office/drawing/2014/main" id="{41C5F123-B319-F9D3-1CDA-CF1C5A9B2332}"/>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4"/>
          <a:stretch>
            <a:fillRect/>
          </a:stretch>
        </p:blipFill>
        <p:spPr>
          <a:xfrm>
            <a:off x="-812800" y="0"/>
            <a:ext cx="812800" cy="812800"/>
          </a:xfrm>
          <a:prstGeom prst="rect">
            <a:avLst/>
          </a:prstGeom>
        </p:spPr>
      </p:pic>
      <p:pic>
        <p:nvPicPr>
          <p:cNvPr id="4" name="P9-2-JSUM_Na">
            <a:hlinkClick r:id="" action="ppaction://media"/>
            <a:extLst>
              <a:ext uri="{FF2B5EF4-FFF2-40B4-BE49-F238E27FC236}">
                <a16:creationId xmlns:a16="http://schemas.microsoft.com/office/drawing/2014/main" id="{3E361E77-1AAC-374B-999D-D672D3D5628F}"/>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4"/>
          <a:stretch>
            <a:fillRect/>
          </a:stretch>
        </p:blipFill>
        <p:spPr>
          <a:xfrm>
            <a:off x="-812800" y="1155700"/>
            <a:ext cx="812800" cy="812800"/>
          </a:xfrm>
          <a:prstGeom prst="rect">
            <a:avLst/>
          </a:prstGeom>
        </p:spPr>
      </p:pic>
      <p:pic>
        <p:nvPicPr>
          <p:cNvPr id="7" name="P9-3-JSUM_Na">
            <a:hlinkClick r:id="" action="ppaction://media"/>
            <a:extLst>
              <a:ext uri="{FF2B5EF4-FFF2-40B4-BE49-F238E27FC236}">
                <a16:creationId xmlns:a16="http://schemas.microsoft.com/office/drawing/2014/main" id="{46C53263-B587-2D40-7155-BC21F006FC72}"/>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4"/>
          <a:stretch>
            <a:fillRect/>
          </a:stretch>
        </p:blipFill>
        <p:spPr>
          <a:xfrm>
            <a:off x="-795193" y="2322532"/>
            <a:ext cx="812800" cy="812800"/>
          </a:xfrm>
          <a:prstGeom prst="rect">
            <a:avLst/>
          </a:prstGeom>
        </p:spPr>
      </p:pic>
    </p:spTree>
    <p:extLst>
      <p:ext uri="{BB962C8B-B14F-4D97-AF65-F5344CB8AC3E}">
        <p14:creationId xmlns:p14="http://schemas.microsoft.com/office/powerpoint/2010/main" val="3376613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033" fill="hold"/>
                                        <p:tgtEl>
                                          <p:spTgt spid="6"/>
                                        </p:tgtEl>
                                      </p:cBhvr>
                                    </p:cmd>
                                  </p:childTnLst>
                                </p:cTn>
                              </p:par>
                              <p:par>
                                <p:cTn id="7" presetID="1" presetClass="mediacall" presetSubtype="0" fill="hold" nodeType="withEffect">
                                  <p:stCondLst>
                                    <p:cond delay="1000"/>
                                  </p:stCondLst>
                                  <p:childTnLst>
                                    <p:cmd type="call" cmd="playFrom(0.0)">
                                      <p:cBhvr>
                                        <p:cTn id="8" dur="12212" fill="hold"/>
                                        <p:tgtEl>
                                          <p:spTgt spid="3"/>
                                        </p:tgtEl>
                                      </p:cBhvr>
                                    </p:cmd>
                                  </p:childTnLst>
                                </p:cTn>
                              </p:par>
                            </p:childTnLst>
                          </p:cTn>
                        </p:par>
                        <p:par>
                          <p:cTn id="9" fill="hold">
                            <p:stCondLst>
                              <p:cond delay="13212"/>
                            </p:stCondLst>
                            <p:childTnLst>
                              <p:par>
                                <p:cTn id="10" presetID="9"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ssolve">
                                      <p:cBhvr>
                                        <p:cTn id="12" dur="500"/>
                                        <p:tgtEl>
                                          <p:spTgt spid="22"/>
                                        </p:tgtEl>
                                      </p:cBhvr>
                                    </p:animEffect>
                                  </p:childTnLst>
                                </p:cTn>
                              </p:par>
                              <p:par>
                                <p:cTn id="13" presetID="9" presetClass="entr" presetSubtype="0" fill="hold" nodeType="withEffect">
                                  <p:stCondLst>
                                    <p:cond delay="1000"/>
                                  </p:stCondLst>
                                  <p:childTnLst>
                                    <p:set>
                                      <p:cBhvr>
                                        <p:cTn id="14" dur="1" fill="hold">
                                          <p:stCondLst>
                                            <p:cond delay="0"/>
                                          </p:stCondLst>
                                        </p:cTn>
                                        <p:tgtEl>
                                          <p:spTgt spid="21"/>
                                        </p:tgtEl>
                                        <p:attrNameLst>
                                          <p:attrName>style.visibility</p:attrName>
                                        </p:attrNameLst>
                                      </p:cBhvr>
                                      <p:to>
                                        <p:strVal val="visible"/>
                                      </p:to>
                                    </p:set>
                                    <p:animEffect transition="in" filter="dissolve">
                                      <p:cBhvr>
                                        <p:cTn id="15" dur="500"/>
                                        <p:tgtEl>
                                          <p:spTgt spid="21"/>
                                        </p:tgtEl>
                                      </p:cBhvr>
                                    </p:animEffect>
                                  </p:childTnLst>
                                </p:cTn>
                              </p:par>
                              <p:par>
                                <p:cTn id="16" presetID="1" presetClass="mediacall" presetSubtype="0" fill="hold" nodeType="withEffect">
                                  <p:stCondLst>
                                    <p:cond delay="0"/>
                                  </p:stCondLst>
                                  <p:childTnLst>
                                    <p:cmd type="call" cmd="playFrom(0.0)">
                                      <p:cBhvr>
                                        <p:cTn id="17" dur="12712" fill="hold"/>
                                        <p:tgtEl>
                                          <p:spTgt spid="4"/>
                                        </p:tgtEl>
                                      </p:cBhvr>
                                    </p:cmd>
                                  </p:childTnLst>
                                </p:cTn>
                              </p:par>
                            </p:childTnLst>
                          </p:cTn>
                        </p:par>
                        <p:par>
                          <p:cTn id="18" fill="hold">
                            <p:stCondLst>
                              <p:cond delay="25924"/>
                            </p:stCondLst>
                            <p:childTnLst>
                              <p:par>
                                <p:cTn id="19" presetID="9"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dissolve">
                                      <p:cBhvr>
                                        <p:cTn id="21" dur="500"/>
                                        <p:tgtEl>
                                          <p:spTgt spid="23"/>
                                        </p:tgtEl>
                                      </p:cBhvr>
                                    </p:animEffect>
                                  </p:childTnLst>
                                </p:cTn>
                              </p:par>
                              <p:par>
                                <p:cTn id="22" presetID="1" presetClass="mediacall" presetSubtype="0" fill="hold" nodeType="withEffect">
                                  <p:stCondLst>
                                    <p:cond delay="0"/>
                                  </p:stCondLst>
                                  <p:childTnLst>
                                    <p:cmd type="call" cmd="playFrom(0.0)">
                                      <p:cBhvr>
                                        <p:cTn id="23" dur="6126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6"/>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6"/>
                                        </p:tgtEl>
                                      </p:cBhvr>
                                    </p:cmd>
                                  </p:childTnLst>
                                </p:cTn>
                              </p:par>
                            </p:childTnLst>
                          </p:cTn>
                        </p:par>
                      </p:childTnLst>
                    </p:cTn>
                  </p:par>
                </p:childTnLst>
              </p:cTn>
              <p:nextCondLst>
                <p:cond evt="onClick" delay="0">
                  <p:tgtEl>
                    <p:spTgt spid="6"/>
                  </p:tgtEl>
                </p:cond>
              </p:nextCondLst>
            </p:seq>
            <p:video>
              <p:cMediaNode vol="80000">
                <p:cTn id="29" repeatCount="indefinite" fill="hold" display="0">
                  <p:stCondLst>
                    <p:cond delay="indefinite"/>
                  </p:stCondLst>
                </p:cTn>
                <p:tgtEl>
                  <p:spTgt spid="6"/>
                </p:tgtEl>
              </p:cMediaNode>
            </p:video>
            <p:audio>
              <p:cMediaNode vol="80000">
                <p:cTn id="30" fill="hold" display="0">
                  <p:stCondLst>
                    <p:cond delay="indefinite"/>
                  </p:stCondLst>
                  <p:endCondLst>
                    <p:cond evt="onStopAudio" delay="0">
                      <p:tgtEl>
                        <p:sldTgt/>
                      </p:tgtEl>
                    </p:cond>
                  </p:endCondLst>
                </p:cTn>
                <p:tgtEl>
                  <p:spTgt spid="3"/>
                </p:tgtEl>
              </p:cMediaNode>
            </p:audio>
            <p:audio>
              <p:cMediaNode vol="80000">
                <p:cTn id="31" fill="hold" display="0">
                  <p:stCondLst>
                    <p:cond delay="indefinite"/>
                  </p:stCondLst>
                  <p:endCondLst>
                    <p:cond evt="onStopAudio" delay="0">
                      <p:tgtEl>
                        <p:sldTgt/>
                      </p:tgtEl>
                    </p:cond>
                  </p:endCondLst>
                </p:cTn>
                <p:tgtEl>
                  <p:spTgt spid="4"/>
                </p:tgtEl>
              </p:cMediaNode>
            </p:audio>
            <p:audio>
              <p:cMediaNode vol="80000">
                <p:cTn id="32" fill="hold" display="0">
                  <p:stCondLst>
                    <p:cond delay="indefinite"/>
                  </p:stCondLst>
                  <p:endCondLst>
                    <p:cond evt="onStopAudio" delay="0">
                      <p:tgtEl>
                        <p:sldTgt/>
                      </p:tgtEl>
                    </p:cond>
                  </p:endCondLst>
                </p:cTn>
                <p:tgtEl>
                  <p:spTgt spid="7"/>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6"/>
</p:tagLst>
</file>

<file path=ppt/tags/tag2.xml><?xml version="1.0" encoding="utf-8"?>
<p:tagLst xmlns:a="http://schemas.openxmlformats.org/drawingml/2006/main" xmlns:r="http://schemas.openxmlformats.org/officeDocument/2006/relationships" xmlns:p="http://schemas.openxmlformats.org/presentationml/2006/main">
  <p:tag name="TIMING" val="|20.5"/>
</p:tagLst>
</file>

<file path=ppt/theme/theme1.xml><?xml version="1.0" encoding="utf-8"?>
<a:theme xmlns:a="http://schemas.openxmlformats.org/drawingml/2006/main" name="Office 2013 - 2022 テーマ">
  <a:themeElements>
    <a:clrScheme name="Office 2013 - 2022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Madison</Template>
  <TotalTime>62089</TotalTime>
  <Words>3525</Words>
  <Application>Microsoft Macintosh PowerPoint</Application>
  <PresentationFormat>ユーザー設定</PresentationFormat>
  <Paragraphs>223</Paragraphs>
  <Slides>10</Slides>
  <Notes>10</Notes>
  <HiddenSlides>0</HiddenSlides>
  <MMClips>35</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10</vt:i4>
      </vt:variant>
    </vt:vector>
  </HeadingPairs>
  <TitlesOfParts>
    <vt:vector size="22" baseType="lpstr">
      <vt:lpstr>Meiryo UI</vt:lpstr>
      <vt:lpstr>ＭＳ Ｐゴシック</vt:lpstr>
      <vt:lpstr>ＭＳ Ｐゴシック</vt:lpstr>
      <vt:lpstr>Noto Sans JP</vt:lpstr>
      <vt:lpstr>Symeteo</vt:lpstr>
      <vt:lpstr>游ゴシック</vt:lpstr>
      <vt:lpstr>游明朝</vt:lpstr>
      <vt:lpstr>Arial</vt:lpstr>
      <vt:lpstr>Calibri</vt:lpstr>
      <vt:lpstr>Calibri Light</vt:lpstr>
      <vt:lpstr>Menlo-Regular</vt:lpstr>
      <vt:lpstr>Office 2013 - 2022 テーマ</vt:lpstr>
      <vt:lpstr>超音波の安全性</vt:lpstr>
      <vt:lpstr>PowerPoint プレゼンテーション</vt:lpstr>
      <vt:lpstr>圧力波と電磁波</vt:lpstr>
      <vt:lpstr>超音波診断は安全</vt:lpstr>
      <vt:lpstr>PowerPoint プレゼンテーション</vt:lpstr>
      <vt:lpstr>  超音波の安全域と作用域</vt:lpstr>
      <vt:lpstr>PowerPoint プレゼンテーション</vt:lpstr>
      <vt:lpstr>PowerPoint プレゼンテーション</vt:lpstr>
      <vt:lpstr>まとめ</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超音波検査とは</dc:title>
  <dc:subject/>
  <dc:creator>工藤 信樹</dc:creator>
  <cp:keywords/>
  <dc:description/>
  <cp:lastModifiedBy>上島泰浩</cp:lastModifiedBy>
  <cp:revision>130</cp:revision>
  <cp:lastPrinted>2025-03-26T13:55:10Z</cp:lastPrinted>
  <dcterms:created xsi:type="dcterms:W3CDTF">2023-05-22T08:30:24Z</dcterms:created>
  <dcterms:modified xsi:type="dcterms:W3CDTF">2025-03-29T12:16:07Z</dcterms:modified>
  <cp:category/>
</cp:coreProperties>
</file>